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62" r:id="rId4"/>
    <p:sldId id="272" r:id="rId5"/>
    <p:sldId id="278" r:id="rId6"/>
    <p:sldId id="285" r:id="rId7"/>
    <p:sldId id="283" r:id="rId8"/>
    <p:sldId id="284" r:id="rId9"/>
    <p:sldId id="282" r:id="rId10"/>
    <p:sldId id="286" r:id="rId11"/>
    <p:sldId id="287" r:id="rId12"/>
  </p:sldIdLst>
  <p:sldSz cx="12192000" cy="9144000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1" autoAdjust="0"/>
    <p:restoredTop sz="82740" autoAdjust="0"/>
  </p:normalViewPr>
  <p:slideViewPr>
    <p:cSldViewPr>
      <p:cViewPr varScale="1">
        <p:scale>
          <a:sx n="29" d="100"/>
          <a:sy n="29" d="100"/>
        </p:scale>
        <p:origin x="1524" y="60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82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B93917-3FE5-4906-A38D-C55D0EF4A9C9}" type="datetimeFigureOut">
              <a:rPr lang="en-US"/>
              <a:pPr>
                <a:defRPr/>
              </a:pPr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970530-E52E-43B5-9917-BA79866E4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62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9T21:18:01.9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25508 6197 1683 0,'-1'-1'-32'0,"-1"1"10"16,1 0 11-16,-1 0 11 16,1-1 0-16,-1-1-92 15,1 1-121-15,1-1-113 16,-3 1-95-16</inkml:trace>
  <inkml:trace contextRef="#ctx0" brushRef="#br0" timeOffset="540.66">26390 5596 1178 0,'0'7'199'0,"3"2"54"15,4-6-365-15,0 6-90 16,-4 4 44-16,-6 7 22 16,-10-2 111-16,-9 2 100 15,-3 1 64-15,-4-1 27 16,-1-2-17-16,-4 5-25 16,3-4-61-16,1 3-25 15,3 0-27-15,3 4-8 16,2-4-5-16,9 9-4 15,7-4-1-15,4 4-2 16,11-5-1-16,13 2 0 16,-2-9 2-16,13-1-1 15,0-10 2-15,9-5-1 16,1-9 0-16,5-7-2 16,-10-4 3-16,6-11-3 0,-11 2 3 15,-1-11 2-15,-10 4 3 16,-4-10 2-16,-12 8 3 15,-12-7 4-15,-9 13 0 16,-11-3 0-16,-8 11-2 16,-8 8 1-16,0 12-3 15,-7 5 1-15,10 8-2 0,0 10-14 16,9-2-27-16,7 8-81 16,10-5-64-16,1 3-153 15,8-4-35-15</inkml:trace>
  <inkml:trace contextRef="#ctx0" brushRef="#br0" timeOffset="1126.72">27117 5500 472 0,'-3'22'154'0,"-2"-2"30"15,-2 2-126-15,-5-2 13 16,-1-1 1-16,-1-5-7 0,-5-3 3 16,4-3-11-16,-2-1-9 15,2-4-23-15,3 0-8 16,5-2-10-16,0 1-10 16,5-2-9-16,2 0-3 15,0 0 0-15,0 0 1 16,0 0 6-16,6 1 5 15,20 6 2-15,50 11 4 16,-42-15 3-16,5-3 4 16,-2 0 1-16,5 4 0 15,-10-1-2-15,-1 3 4 16,-11 3 10-16,-10 7 18 16,-10 1 7-16,-8 10 10 15,-7 5-5-15,-7 4-12 16,0-2-19-16,-5 1-8 15,3-6-10-15,-2-3-5 0,3-8-6 16,-2 1-15-16,6-8-15 16,-3-8-53-16,3-6-56 15,-3-7-164-15,5-10 13 16,2-18-100-16</inkml:trace>
  <inkml:trace contextRef="#ctx0" brushRef="#br0" timeOffset="1406.49">27213 5412 1385 0,'42'0'238'16,"-11"-1"97"-16,4 8-560 15,4-3-78-15,-2-2 7 16,-9-4 57-16,-4-6 137 16,-6-7 180-16,2-1 94 15,1 0 0-15,11-3-25 16,4 1-105-16,14 4-95 16,0 1-75-16,8 5-160 15,-5 13-29-15</inkml:trace>
  <inkml:trace contextRef="#ctx0" brushRef="#br0" timeOffset="2023.65">24746 6688 588 0,'136'70'388'15,"-5"-88"-70"-15,-15 2-43 0,66-1-257 16,6-2-2 0,40-3 1-16,-13 0-5 0,15-10 0 15,-28 1-6-15,11-7 31 16,-38 2 13-16,-1-8 17 15,-31 3 4-15,4-5 1 16,-24 6-31-16,4 1-29 16,-28 7-38-16,-1 5-84 15,-25 11-67-15,-13 6-220 16,-21 9 6-16,-19 4-114 16</inkml:trace>
  <inkml:trace contextRef="#ctx0" brushRef="#br0" timeOffset="2431.98">25653 7094 1460 0,'-8'32'196'0,"8"0"116"16,3 0-467-16,2 12-65 15,-5-2 27-15,0 2 15 16,-5-9 77-16,1 1 60 16,0-8 87-16,1 0 17 15,-2-6 3-15,4 0-44 16,-1-9-109-16,7-3-173 0,1-9-16 15</inkml:trace>
  <inkml:trace contextRef="#ctx0" brushRef="#br0" timeOffset="3657.56">26099 7292 735 0,'-6'32'-161'16,"1"0"172"-16,-1 1-375 15,4-10 151-15,4-1 289 16,-2-9 176-16,7-3-25 15,3-7 19-15,-1-4-27 16,-2-7-77-16,12-5-44 16,-1-3-73-16,2-6-38 15,2-1-16-15,7-6-3 16,-10-1 7-16,0-5 9 16,-8 5 15-16,-7-4 4 15,-6 6 3-15,-8 2 9 16,-3 4 1-16,0 9 4 0,-2 6 1 15,-1 2 0-15,5 4-12 16,2 7-3-16,3 0-7 16,5 4-1-16,4 0 0 15,7 5 2-15,10-1 2 16,14-2 0-16,4-2 2 16,14-1-1-16,1-6 13 15,5-6 4-15,-8-3 2 0,2-6-1 16,-9 1 0-16,0-2-16 15,-9 1-5-15,-8 0-1 16,-5 6-1-16,-7 1-1 16,-11 3 6-16,-1 5 4 15,-2 1 1-15,-2-4 1 16,1 0 1-16,-1 0-5 16,-1 12-4-16,-1 9 0 15,-6 43-2-15,13-41 1 16,4-4-1-16,6 2 1 15,2-5 1-15,4-5 0 16,-2-3 4-16,7-4 6 16,-7-4 7-16,9-6 4 15,-4-6 1-15,9-8-6 16,-5 0-9-16,6-13-8 16,-4 4-6-16,-5-7 0 15,-7 8 4-15,-2-10 4 0,-10 12 3 16,-3 0 2-1,-2 8 1-15,-2 2 8 0,0 13-3 16,-1-1-4-16,2 4-4 16,-1 0-4-16,2 0-10 15,1 0-1-15,0 0 3 16,0 0 3-16,0 0 2 16,12 7 2-16,17 3 4 0,53-4 0 15,-43-16 0-15,9-6-2 16,-3 0-2-16,1-6-4 15,-8 6-1-15,-2-6-1 16,-14 6 1-16,-2-2 1 16,-5 8 3-16,-5 1-1 15,-4 8 1-15,-2 1 2 16,-9 6 0-16,3-6 1 16,1 0 1-16,-2 4 2 15,-7 19-1-15,-15 52-1 16,17-50 0-16,7 8-1 15,4-4-1-15,4-2 0 16,6-4 0-16,3-1 1 16,0-10 1-16,6-5 5 15,-1-4 11-15,2-10 7 16,0-2 0-16,2-10 2 16,-4-2-4-16,-2-8-5 0,-11 1-4 15,-3-7-1-15,-11 5 6 16,-10-5 1-16,-6 4-6 15,-9 0 1-15,-4 7 3 16,-3 6 1-16,11 8-2 16,-3 7-1-16,9 7-6 0,0 7-25 15,2 3-27-15,-4 4-43 16,7-4-29-16,0 1-87 16,3-3-52-16,2 2-94 15,4-8-34-15</inkml:trace>
  <inkml:trace contextRef="#ctx0" brushRef="#br0" timeOffset="4465.47">28473 6599 808 0,'27'3'187'15,"-3"3"81"-15,8-1-239 16,0 4-6-16,9 1 0 16,-8-2-26-16,-1-5-2 15,-5 0 0-15,2-6-6 16,-10-2 0-16,4 2-17 15,-2 3-17-15,-4-3-51 16,2 6-39-16,0 3-120 16,-4 3-6-16</inkml:trace>
  <inkml:trace contextRef="#ctx0" brushRef="#br0" timeOffset="4687.72">28689 6783 614 0,'-15'150'394'16,"57"-119"-97"-16,-14-14-74 0,22 7-371 15,2-5-111-15,8 0-61 16,-13-14-72-16</inkml:trace>
  <inkml:trace contextRef="#ctx0" brushRef="#br0" timeOffset="6114.73">29740 7269 694 0,'8'-7'471'0,"0"2"-146"16,-7 28-47-16,3-21-425 15,-1 1 10-15,0 0-74 16,-3-3 35-16,0 0 35 16,0 0 22-16,0-2-79 15,-3 1 42-15,2-1-19 16</inkml:trace>
  <inkml:trace contextRef="#ctx0" brushRef="#br0" timeOffset="6995.95">30212 6977 427 0,'-5'4'437'0,"-3"1"-324"15,0-1-87-15,-3 2-209 0,-43 38-197 16,43-31 271-16,0-3 105 16,3 2 117-16,3 1 35 15,-2 0 34-15,1 2-17 16,-3 5-20-16,2 0-60 15,-5 5-20-15,2-3-35 0,1 7-13 16,2-1-12-16,0 3-2 16,4-2-1-1,0 0 1-15,7-4 2 0,5 1 2 16,3-7 13-16,10-3 3 16,3-4 2-16,5-6-1 15,2-8-1-15,5-9-17 16,-4-4-5-16,-2-8-1 15,-3-2-3-15,-3-7 5 16,-6 3 7-16,-5-8 6 16,-8 6 1-16,-6-4 0 15,-9 8-3-15,-4 0 1 16,-4 10-4-16,-5-5 4 16,0 9 2-16,-2 3 1 15,1 1-1-15,0 2-4 16,7 5-5-16,-3 2-7 15,7 0-9-15,2 3-4 16,4 1-8-16,-3-2-28 0,8-1-20 16,-1-1-75-16,1 0-35 15,1 0-108-15,1-1 16 16,2-1-48-16</inkml:trace>
  <inkml:trace contextRef="#ctx0" brushRef="#br0" timeOffset="7668.25">30672 7000 295 0,'-10'12'-66'16,"3"4"66"-16,-2 2-142 16,-4 3 56-16,4 3 107 15,5 5 41-15,-1 2 106 16,-2 4-22-16,7 0 1 16,-1 3-13-16,-1-6-52 15,5 1-19-15,4-8-32 0,4-4 2 16,2-7-6-16,3-4 18 15,6-7 4-15,-3-3 2 16,4-6-17-16,5-4-9 16,-4-3-21-16,1-7-8 15,-1-1-2-15,-4-4 4 16,-4-2 6-16,0-7 7 16,-4 5 1-16,-3-3 0 15,-4 1-5-15,-3-2-2 16,-5 5-2-16,-1-9 4 15,-7 4 5-15,-2-2 16 16,2 7 9-16,-5 3 8 16,1 11-5-16,-3 2-20 15,-1 8-23-15,0 6-27 16,-1 6-23-16,-3 6-22 16,1 2 7-16,1 8-48 0,5-4-40 15,2 6-70-15,8-2-25 16</inkml:trace>
  <inkml:trace contextRef="#ctx0" brushRef="#br0" timeOffset="8416.86">31345 6865 732 0,'-1'2'107'0,"-2"3"-23"0,0-1-238 16,-2 1-6-16,1 0 18 16,-5 6 28-16,-1 2 147 15,-31 41 68-15,32-45 22 16,-2 5 14-16,1-4-22 15,-1 3-26-15,0 4-52 16,-2 3-12-16,2-5-14 16,0 9-7-16,0-5-3 15,10 9 1-15,1-3 0 0,4 8 0 16,4-5 1-16,3 7 0 16,0-7-1-16,3 0 9 15,2-8 3-15,3-2 11 16,0-8 5-16,4-6 7 15,1-4-7-15,4-6-7 16,-1-4-14-16,2-9-4 16,-5-3-6-16,1-10 2 15,-6-1 5-15,1-8 4 16,-5 3 1-16,-2-3-1 16,-6 9-2-16,-5-3-2 15,-5 7-4-15,-8 2-2 16,-2 4-4-16,-7 4-1 15,-4 5 1-15,-5 2 3 16,-1 5 0-16,-8 4-2 16,4 1-5-16,2 5-7 0,1 2-7 15,2 1-5-15,4 1 4 16,2 0-8-16,1-3-10 16,5-1-52-16,9 1-53 15,8 0-80-15,5 0-38 16</inkml:trace>
  <inkml:trace contextRef="#ctx0" brushRef="#br0" timeOffset="9132.46">31942 6847 431 0,'2'1'33'0,"-2"2"43"16,0 0-136-16,-2 2 12 16,1-1 7-16,-4 6 29 15,-4 8 43-15,-21 42 16 16,15-40 32-16,5-1 13 0,-5 3 9 15,4 3-30-15,-2 2-15 16,-2 1-32-16,-1 9-13 16,1-8-10-16,5 2 2 15,0-5 2-15,10 2 14 16,4-7 10-16,5 6 15 16,7-7 0-16,6-1-3 15,3-4-14-15,8-4-9 16,1-5-14-16,5-6 4 15,1-4 2-15,2-8 3 16,-5-4 0-16,-2-7 2 16,-8-4-3-16,0-8 0 15,-11 0-3-15,-2-10 1 16,-5 3-5-16,-5-8-5 16,-4 8-2-16,-2-5 1 15,-4 11 4-15,-6 1 16 16,-1 13 0-16,-8 4-1 0,-3 8-3 15,-8 9-17-15,-1 5-33 16,-5 8-33-16,6 5-5 16,-6 8-11-16,11-2-2 15,-3 9-29-15,4-4 6 16,-4 0-81-16,5-5-16 0</inkml:trace>
  <inkml:trace contextRef="#ctx0" brushRef="#br0" timeOffset="10000.64">32653 6774 620 0,'-6'0'71'0,"0"0"58"16,0 1-193-16,2 1 15 16,0 1 19-16,-1 0 74 15,2 0 35-15,-3 1 17 16,4 0 3-16,-1 1-11 15,0-1-45-15,1 4-18 16,-4 2-18-16,2 3-4 16,-19 39-4-16,20-40 0 0,1-2 1 15,1 1-2-15,4-4-4 16,3 2-8-16,-2-4-5 16,8 6-4-16,-6-6 0 15,7 4 2-15,0-3 9 16,3 0 8-16,-2-3 6 15,8 3 5-15,-4-3 2 16,7 5 0-16,1-2-2 16,-3 3-3-16,1 3-2 0,-2 2-1 15,-6 1 3-15,-2 5 5 16,-5 1 2-16,-3 3 5 16,-3 0 0-16,-5 5-3 15,-2-4-6-15,-2 0-1 16,-3-6-5-16,-4 3-3 15,-1-8-4-15,-7-2-18 16,1-5-10-16,-8-1-42 16,-3-5-9-16,-4-5-10 15,2-3 11-15,-5-6-73 16,9-5 0-16,-5-4-7 16</inkml:trace>
  <inkml:trace contextRef="#ctx0" brushRef="#br0" timeOffset="10374.06">32581 6749 1021 0,'24'2'250'16,"52"8"83"-16,-35-3-315 15,4-1-83-15,9 0-77 16,-8-3-46-16,-3-5-24 16,-10-1 30-16,1-2 33 15,-6-3 14-15,4-1-7 16,-7 4 10-16</inkml:trace>
  <inkml:trace contextRef="#ctx0" brushRef="#br0" timeOffset="36623.6">29856 8066 339 0,'15'1'175'16,"-5"-1"-18"-16,6 2-38 15,3-2-108-15,10 0 7 16,3 1 1-16,9-1 1 15,-4 0-4-15,10 2 11 0,-5-1 3 16,13 1 13-16,-5-1 4 16,11 2 5-16,-1 1-8 15,19 4 7-15,-5 2-12 16,21 3 0-16,-4 3-11 16,12 4-5-16,-9-4-13 15,11 2-2-15,-16-6-4 16,10-6 4-16,-14-8 5 0,8-5 9 15,-13-3 3-15,10-9 6 16,-13 1-3-16,12-7-2 16,-10 3-11-16,20-4-2 15,-10 4-7-15,10-3-1 16,-13 3-3-16,9-4 0 16,-17 3-1-16,3-2 2 15,-5-1-2-15,7-9 0 16,-11 6 0-16,7-9 2 15,-9-2-1-15,4-7 1 16,-8 7 0-16,8-13 0 16,-8 8-1-16,7-9 0 15,-9 9-2-15,6-7 2 16,-13 12-2-16,8-6 1 16,-16 7 0-16,2 1 1 15,-13 0 0-15,3-7 0 0,-7 10 0 16,-5-5 1-16,-4-1-2 15,-2 1 4-15,-13 3-3 16,-1-7 1-16,-2 6-3 16,-8-2 0-16,-4 3-3 15,-3-2 0-15,-3 2-2 16,-8-2 2-16,0 7-1 16,-5-6-1-16,0 4-2 15,-11 2 0-15,3 6 0 0,-10-5 0 16,0 11 2-16,-11-1 2 15,3 5 0-15,-11-1-1 16,6 3 0-16,-10-2 0 16,4 5 0-16,-5-1 1 15,4 3 1-15,-8 2 0 16,4 0 1-16,-9 4 1 16,5 1-2-16,-7 4 0 15,7 2-1-15,-10 2 0 16,7-2 0-16,-9 5 0 15,6-2 1-15,-16-1 2 16,13 0 0-16,-5-3 1 16,12-4-1-16,-10-4 0 15,15 2 0-15,-10-3 0 0,4 6-2 16,-19 5 1-16,9 1-1 16,-14 4-1-16,8 6 0 15,-11 1-4-15,12 1-5 16,-11 5-3-16,11-4-1 15,-8 5 1-15,10-4 4 16,-8-1 5-16,13-3 4 16,-10 5 2-16,12-5-1 15,-13 5-2-15,11 0-6 0,-11 2-4 16,7-2-2-16,-10 4 1 16,11-4 1-16,-11 6 6 15,11-1 6-15,-8 10 1 16,15 1-1-16,3 4 1 15,17 0-1-15,3 4 0 16,17-7-1-16,5 4 1 16,10-1-2-16,6 3 1 15,15-5-1-15,5 12 2 16,9-5-1-16,12 5 2 16,4 0 0-16,6 9 2 15,5-6-2-15,6 7 1 16,1-6-1-16,6 7 1 15,-4-13-1-15,7 2 1 16,-8-11-2-16,3-4-4 16,-4-8-11-16,7-5-49 0,-3-7-46 15,12-1-145-15,4-8-9 16</inkml:trace>
  <inkml:trace contextRef="#ctx0" brushRef="#br0" timeOffset="73541.42">11473 8095 178 0,'-54'-3'50'0,"-5"0"37"0,17 3-45 16,3 0 19-16,12 2 11 15,7-1 4-15,5 0-13 16,5 1-7-16,6-1-20 16,2 1-14-16,2-2-15 15,0 0 5-15,3 1 7 16,3 2 21-16,36 16 8 15,71 19 2-15,-36-23-8 16,28 1-9-16,3 0-19 0,34-2-7 16,-8-2-3-16,29-5-1 15,-11-5-1-15,31-5 3 16,-24-4 4-16,17-6 2 16,-19-1 0-16,22-3-1 15,-27-2-1-15,6-3-5 16,-24 2 0-16,0-5-3 15,-27 0 0-15,-4 0-4 16,-22 2-1-16,-4-5-1 16,-22 5 1-16,-5-2 2 15,-16 4 3-15,-2-3 3 16,-10 2 1-16,-6-5 3 16,-9 1 5-16,-7-15 4 15,-9-2 1-15,-7-9 1 0,-9 0-3 16,-7-15-5-16,-3 7-4 15,-16-13-5-15,-4 1-2 16,-12-11 1-16,-2 7 3 16,-13-10 22-16,8 12 12 15,-9 1 4-15,8 19-1 16,-11 4-4-16,4 20-21 16,-17 6-11-16,7 10-6 15,-23 3-2-15,14 6 0 0,-26-3-3 16,10-1 1-16,-10-2-4 15,9-1 0-15,-9-4 0 16,21-3 3-16,-16 0 0 16,17 7 6-16,-7 8-2 15,10 8 0-15,-8 18-5 16,20 9-1-16,-14 17-3 16,14 8-1-16,-2 20-1 15,11 1 2-15,7 15 1 16,23-10 4-16,3 2 1 15,13-14 3-15,4 3 0 16,12-11 1-16,3 6-1 16,10-5 1-16,8 6-2 15,5-11 0-15,8 8-1 16,9-11-1-16,11 1-15 16,8-14-14-16,18 3-63 0,11-10-37 15,22 3-77-15,3-3-18 16,19 3-39-16</inkml:trace>
  <inkml:trace contextRef="#ctx0" brushRef="#br0" timeOffset="74537.75">8840 7495 535 0,'17'4'121'16,"-10"-4"45"-16,-4 3-148 16,3 3-27-16,-6-6 10 15,2 3 9-15,1 1 6 16,4 13 7-16,28 58 6 15,-23-41-1-15,-2 13 1 16,3-1-7-16,1 14-4 16,-3 2-8-16,3 5-3 15,-5-9-4-15,3 3-1 16,-2-10-8-16,3-2-47 16,3-10-54-16,5-1-99 15,-5-15-33-15</inkml:trace>
  <inkml:trace contextRef="#ctx0" brushRef="#br0" timeOffset="74932.7">9270 7418 534 0,'2'0'199'0,"-1"1"-12"15,-1 4-100-15,0-4-123 16,2 2-2-16,2 3 35 16,16 21 2-16,27 51 0 15,-32-48 3-15,-2 7 8 16,-3-8 7-16,-1 5 8 15,-2-8 2-15,2 6 2 16,-5-7-9-16,5 7-6 16,-3-3-7-16,4 8-3 15,0-2-2-15,3 7-2 16,-2-7-1-16,-1 6-13 16,0-7-8-16,-3-1-18 0,-2-8-15 15,2-2-42-15,-3-10-24 16,-2-2-49-16,-2-10-7 15,-6-10-32-15</inkml:trace>
  <inkml:trace contextRef="#ctx0" brushRef="#br0" timeOffset="75270.67">9110 8104 801 0,'-18'3'187'16,"9"-6"50"-16,6 0-232 16,9 3-60-16,-4-2-2 15,2 1 14-15,11-1 11 16,10-5 20-16,47-19 22 15,-48 11 16-15,2-7 8 16,0 3 1-16,8-3-2 16,-5 4-15-16,6 0-31 15,0 8-36-15,-1 1-106 0,-6 6-75 16,-4 3-10 0,-12 2-105-16</inkml:trace>
  <inkml:trace contextRef="#ctx0" brushRef="#br0" timeOffset="75773.24">9799 8075 574 0,'-19'11'134'0,"1"2"49"15,6 0-163-15,8 8-20 16,0 1-1-16,8 3-1 15,3-2-2-15,5 0 0 16,3-8 0-16,6-2 2 0,1-4 3 16,0-5 4-16,3-4 3 15,-2-1 4-15,-1-7 1 16,-3-2 4-16,-4-1 0 16,-1-7 7-16,-2-4 2 15,-5-9 7-15,-2-2-2 16,-8-7-3-16,-6 4-10 0,-8-2 22 15,-2 7-5-15,-11 7 5 16,1 8 1-16,-6 10-3 16,2 12-28-16,-2 14-14 15,0 11-24-15,4 15-62 16,9 7-62-16,10 13-114 16,8-10-34-16</inkml:trace>
  <inkml:trace contextRef="#ctx0" brushRef="#br0" timeOffset="77102.5">8799 9503 353 0,'11'-1'88'15,"-8"-5"38"-15,-3 2-95 16,0 2-7-16,0 1 13 15,0 1-1-15,0 0 7 16,0 0 3-16,0 0 4 0,0 1-2 16,2 2-2-16,-1 2-12 15,5 19-4-15,15 57-3 16,-11-27-5-16,4 7-3 16,7 16-3-16,5 4-4 15,6 22-3-15,3-2-5 16,9 8-3-16,-2-17 1 15,1-1-15-15,-5-28-10 16,-2-5-40-16,-7-24-39 16,-2-7-120-16,-10-11 3 0</inkml:trace>
  <inkml:trace contextRef="#ctx0" brushRef="#br0" timeOffset="77518.2">9187 9556 634 0,'-10'7'128'0,"2"1"57"0,7-5-183 16,1 4-13-16,1 5 4 16,-1-1 19-16,0 1 16 15,-1-2 15-15,2-1 4 16,1 1 6-16,2-1-10 16,4 8-10-16,2 4-14 15,7 9-4-15,1 4-6 16,7 13-5-16,-1-2-2 0,9 10-2 15,-3-4 1-15,7 8-4 16,-5-11-7-16,1 8-12 16,-6-10-3-16,-5 4-11 15,-5-11-4-15,-4 4-38 16,-7-14-34-16,-6 1-111 16,-9-6-11-16</inkml:trace>
  <inkml:trace contextRef="#ctx0" brushRef="#br0" timeOffset="77807.03">9137 10203 852 0,'-20'8'181'0,"4"-3"81"0,9-7-273 16,5 5-10-16,2 0-4 16,0-3-11-16,2 0 3 15,3 0 19-15,1 0 6 16,21-4 5-16,41-21 5 16,-36 2-1-16,-3-1 3 15,9-1-39-15,-4 6-31 16,4 3-131-16,-5 5-33 0,-6 6-67 15</inkml:trace>
  <inkml:trace contextRef="#ctx0" brushRef="#br0" timeOffset="78369.23">10035 9973 470 0,'-7'6'115'0,"-6"3"38"15,-5 10-130-15,1 3-21 16,-1 6 2-16,-4 2 1 15,-1 4 14-15,1-5 10 16,0 0 7-16,3-5 1 16,4-1-1-16,5-7-16 15,4-1-9-15,2-2-10 16,5-2-4-16,4 0-5 0,5-1-4 16,3-3-1-16,6-4-11 15,0-1-6-15,3-10 0 16,-3 2 6-16,1-5 2 15,-2-1 12-15,-3-3 15 16,-5 4 8-16,0-4 12 16,-4 1 4-16,-2-2 6 15,-1 1-4-15,-1-1-3 16,-2 1-11-16,0 4 4 16,0 3-2-16,0 4 0 15,-2 2-4-15,1 2 1 16,-1 2-7-16,2 2-6 15,0 11 0-15,2 23 0 16,17 47-2-16,5-40-2 16,7-7 1-16,11 3-37 15,2-9-46-15,7-3-132 0,-7-10-7 16</inkml:trace>
  <inkml:trace contextRef="#ctx0" brushRef="#br0" timeOffset="97183.06">13837 8660 18 0,'-3'-3'35'16,"-1"0"5"-16,0 2 22 15,2-1 4-15,1 1 32 16,-2-1 1-16,0 1 13 16,1-1-16-16,-2 1-12 15,1-1-37-15,0 1-18 16,0 1-25-16,2 0-6 16,-1 0-2-16,2 0 6 15,2 0 5-15,1-2 9 16,1 1 1-16,9-1 9 0,12 1 0 15,48 1 6-15,-42 0-4 16,7 3 5-16,-3 1-5 16,8 2 3-16,-3-4-7 15,5 1 6-15,-1-2 1 16,5-4 14-16,-3-1-2 16,9-2 7-16,-4-1-6 15,15-1-2-15,-3 4-16 16,5 1-2-16,-5 0-9 0,12 3-3 15,-11 1-6-15,7-1-1 16,-5-1-2-16,11-2 0 16,-7 2-1-16,12-4 2 15,-6 2-1-15,17-2 1 16,-8 2-3-16,10-2 2 16,-12 1-3-16,15-1 0 15,-19 4 0-15,16 0 3 16,-11 2-2-16,13-1 3 15,-16-1-2-15,19-4 2 16,-13 1-1-16,12-2 0 16,-11 0 0-16,16 3 3 15,-11 2-1-15,8-1 3 16,-11-1 1-16,17 3 0 16,-17-4-4-16,15 5 1 15,-16-1-3-15,17-2 0 0,-16-4-2 16,19 1 1-16,-8-6-1 15,12-1 6-15,-10 2 2 16,13 7 4-16,-16-2 0 16,24 8 0-16,-13 3-5 15,19 4-2-15,-12 2-5 16,18 1-1-16,-18 2 1 0,21-1 0 16,-21-3-1-16,17 2 1 15,-19-4 1-15,14-4 0 16,-20 1 0-16,15-3 0 15,-14-1 0-15,19-2-1 16,-15 0-1-16,21-2 0 16,-15-1-1-16,15-3 1 15,-15 1 0-15,13-7 2 16,-20 2-1-16,9-1 2 16,-14 1-2-16,11 1 0 15,-24 4 0-15,20-1 0 16,-11 1-2-16,10 0 2 15,-11-1-2-15,11-2-1 16,-14-3-2-16,10-7 0 16,-18-2-1-16,9-4 1 15,-10 0 0-15,9-1 2 16,-18 1-1-16,9 3 0 16,-16 0-2-16,1-1 2 0,-7 5-1 15,-5-1 2-15,-16 4 0 16,7-4 1-16,-15 2 0 15,-4-6 2-15,-2-4 1 16,3-6 0-16,-10-2-5 16,-2-11 0-16,-8-3-1 0,-2-12-13 15,-7-4 3-15,-5-11 6 16,-8 7 5-16,-9-7 5 16,-6 14 10-16,-11-2 0 15,-2 15-3-15,-14 0-2 16,3 10-4-16,-2-2 2 15,0 11 2-15,-12-9 8 16,6 3-1-16,-21-6 3 16,-1 5-3-16,-23-9-1 15,4 4-9-15,-22-7-2 16,8 1-3-16,-24-10 0 16,10 9-1-16,-14 0 2 15,11 10-3-15,-14 1 1 16,16 14 0-16,-22 1 0 15,20 6-7-15,-20 4 2 16,16 6-1-16,-22 5-6 16,21 4-6-16,-24 0 0 0,13 0-7 15,-21-3-7-15,12-6 6 16,-14-4 6-16,16-3 8 16,-16-4 6-16,22 4 8 15,-7-1 1-15,21 5-2 16,-17 3-7-16,19 5-8 15,-16 8-9-15,20 3-4 16,-24 3-2-16,18 0 5 16,-11 5 3-16,20-6 6 0,-15 1 1 15,26-4 3-15,-15-2 2 16,16-4 5-16,-12-2 4 16,14-2 1-16,-11-4-9 15,9-2-2-15,-10-3 1 16,12-3 0-16,-13 3 1 15,12 2 9-15,-13 4 1 16,9 4-2-16,-9 4 0 16,9 4-1-16,-13 0 1 15,18 1-1-15,-13 0 1 16,8 0 1-16,-7-4 1 16,14-2 0-16,-8 5 1 15,11-3 0-15,-1 4-1 16,11-2 0-16,-14 5-1 15,20-2-1-15,-11 5-2 0,5 3-2 16,-5 5 0-16,14 3-2 16,-16 9-3-16,12 2-3 15,-7 8-2-15,8 0-1 16,-6 9 0-16,15-4 3 16,-7 5 6-16,13-8 4 15,-8 0 3-15,11-12 0 16,-1 3 1-16,12-11-1 0,0 7 0 15,18-3-1-15,3 5-1 16,12 1 1-16,4 8-2 16,7 2 0-16,0 11 0 15,6 0-1-15,0 9-2 16,3-7 1-16,-1 0 1 16,2-7 0-16,1 2 1 15,-1-8 2-15,-1 7 2 16,0-7 0-16,3 2 0 15,2-8-1-15,3 4-3 16,6-10-2-16,9 8 0 16,3-8 0-16,12 3 5 15,6-6 1-15,11 4 5 16,-1-7-1-16,14 4 1 16,-6-4-3-16,5 6-3 15,-4-2-14-15,9 2-51 16,-10-4-43-16,13 0-83 0,-5-11-34 15</inkml:trace>
  <inkml:trace contextRef="#ctx0" brushRef="#br0" timeOffset="101326.24">15806 7975 298 0,'-3'-16'105'0,"-5"6"37"0,2-2-61 16,-2 4-8-16,1 0 21 15,3 2-18-15,-2-1 4 16,2 3-13-16,2 2-2 16,1 1-21-16,1-2-21 15,-3 0-46-15,1 0-63 16,1 0-29-16,1 0-67 15,3 0-31-15,3 0 13 16,31-5-21-16</inkml:trace>
  <inkml:trace contextRef="#ctx0" brushRef="#br0" timeOffset="105774.76">19134 14802 180 0,'15'4'174'0,"-8"-2"-50"0,-3-4-5 15,7-1-82-15,0 3-18 16,8-4 22-16,2 0 20 16,-1-4 12-16,1-1 5 15,5-2 12-15,-7-1-15 16,6-1-14-16,-1 0-17 15,4-3-10-15,-3 0-19 0,3-5-7 16,-2 1-7-16,3-1-1 16,-1 4-2-16,3-1-12 15,1 7-7-15,1-4-40 16,-1 3-39-16,6 1-145 16,-7 2 7-16</inkml:trace>
  <inkml:trace contextRef="#ctx0" brushRef="#br0" timeOffset="106176.52">19207 15167 491 0,'-9'-3'174'16,"8"4"12"-16,5-4-119 15,-4 2-54-15,2-1-9 16,1 0-4-16,5-4 0 16,19-10 0-16,53-35 0 15,-48 32 1-15,6-9-1 16,-6 4-2-16,3-6-8 16,-3 8-5-16,8-6-24 15,-5 11-24-15,10-2-85 16,-6 6-29-16,10-3-36 15</inkml:trace>
  <inkml:trace contextRef="#ctx0" brushRef="#br0" timeOffset="107460.21">20652 14165 405 0,'-3'3'145'0,"3"-3"11"15,0 0-98-15,-1 0-23 16,-1 0-3-16,1 2 13 15,-1-1 14-15,2 2 8 16,-3 3-11-16,-2 16 2 16,-10 47-11-16,8-40-8 15,-1-4-9-15,3 7-4 0,-3-5-10 16,0 5-2-16,-1 1-5 16,0 3 0-16,-4-4-1 15,-2 2 0-15,1-6 0 16,-5 2 0-16,3-1-4 15,-3 2-1-15,0-2-1 0,-5 3 0 16,1-8-1 0,-5-1 1-16,2-5 0 0,1-4-1 15,2-7-1-15,-1-4-1 16,5-3-1-16,-1-5 1 16,1-4 1-16,2-6-3 15,5 1 1-15,2-7-2 16,4-1-2-16,6-6-2 15,6 4 1-15,2-4-1 16,7 5 3-16,4-1 0 16,1 8 2-16,5 0 1 15,-1 2 2-15,3-3 0 16,-2 6 0-16,-3-1 0 16,-6 3 0-16,0 1 0 15,-6 6 0-15,-2-2 2 16,3 2 2-16,-3 2 6 15,-4 2 6-15,2 5 6 0,-6-7-1 16,1 2 0-16,2 0-5 16,2 3-4-16,2 1-5 15,12 7 1-15,39 45-2 16,-39-43 0-16,-4-2 1 16,2 3-1-16,1 0-2 15,4 3-1-15,-3-3-2 0,4 2-12 16,-2-7-15-1,5 2-63-15,-3-2-63 0,11-3-141 16,-5-3-25-16</inkml:trace>
  <inkml:trace contextRef="#ctx0" brushRef="#br0" timeOffset="130370.34">15781 11871 423 0,'3'-3'77'0,"2"-3"39"15,-1-1-127-15,12-16-10 16,22-43 8-16,-32 45 25 16,-3 0 18-16,-8-9 31 15,4 8 11-15,-6-7 8 16,-1-3-18-16,1-1-17 0,6 5-29 15,-5-4-13-15,0 7-14 16,-1 2-1-16,-2 4 3 16,-4 1 9-16,0 5 7 15,-3 0 13-15,1 4 4 16,-7-1 5-16,2 3-7 16,-5 2-1-16,0 2-10 15,-7 0 0-15,-2 3-3 16,-5 2 10-16,1-1 4 15,-4 1 15-15,8 4-2 0,-4 1-2 16,8 3-11-16,2 8-6 16,4 3-16-16,-8 10-2 15,6 7-1-15,-3 12 1 16,4-5-1-16,0 15 0 16,8-5 0-16,2 9-2 15,6-4-1-15,6 9-8 16,5-8-2-16,7 11 0 15,7-8 1-15,4 7 1 16,8-5 10-16,7 3 1 16,0-11 1-16,7 3 1 15,-2-12 0-15,3-4 0 16,1-10-1-16,4-6-1 16,-7-11-1-16,5-7 9 0,-7-8 1 15,5-7 2 1,0-6 0-16,10-9-2 0,-5-5-10 15,7-9-2-15,-10-7-1 16,1-11 3-16,-9-3 5 16,1-16 6-16,-6 2 1 15,4-13 1-15,-4 10-2 16,-4-12 0-16,-6 8-1 16,-4-10 9-16,-7 10 6 0,-5-12 16 15,-7 13 5-15,-4 0 7 16,-5 15-7-16,-6 5-7 15,-2 15-15-15,-8-1-7 16,-1 11-11-16,-9 0-1 16,4 7-3-16,-10 0-2 15,2 5-2-15,-14 2-1 16,1 8-2-16,-15 5 2 16,1 8 0-16,-9 10 1 15,8 8 1-15,-7 6 0 16,10 1 1-16,-8 7 0 15,11-3-2-15,-6 9-9 16,11-4-9-16,-2 14-37 16,14-4-32-16,-1 8-88 15,16-5-72-15,4 14-3 0,10-7-77 16</inkml:trace>
  <inkml:trace contextRef="#ctx0" brushRef="#br0" timeOffset="157944.81">17664 17069 351 0,'-6'-6'92'15,"-2"0"26"-15,-4 3-96 16,6 2-24-16,-1-2-1 16,-2 3-2-16,6 0 1 15,-1-2 1-15,-2 2 21 16,-3-1 10-16,-13 1 12 16,-36 0 3-16,40-2 1 0,7 5-18 15,1 0-10-15,4-1-12 16,3 3-6-16,1-5-2 15,2 2 0-15,0-1 0 16,2 2 2-16,1 2 0 16,0 0 1-16,4 4 2 15,18 3 5-15,46 40 3 16,-34-43 8-16,-2-4 3 16,11-1 6-16,1-1-3 0,4-2 0 15,-7-1-7-15,13 0-3 16,-3 0-6-16,4 0 2 15,1 2-4-15,9-1 0 16,-9 2-1-16,9 2 0 16,-8-1-3-16,6-1 7 15,-15-3 4-15,7 0 9 16,-14-3 3-16,1-3 5 16,-5-1-5-16,5-3-2 15,-10-1-8-15,3-2 8 16,-10 0 3-16,-2-4 12 15,-4-4 1-15,-2-5 2 16,-1-2-10-16,-3-4-6 16,-1 0-14-16,-6-6-2 15,-2-1-6-15,-4-7 1 16,-3 0-1-16,-1-4 2 0,-4 5-1 16,-1-1 0-16,0 10 0 15,-1-1-1-15,0 10-1 16,-3-4 0-16,2 6-1 15,-5-4 2-15,2 6 1 16,-4 1 3-16,2 1-2 16,-5 2 1-16,2 2-3 0,-4-2-3 15,-4 3-2-15,-5-5 0 16,-1 2-1-16,-7-2 2 16,2 2 0-16,-1-3 1 15,-2 1 0-15,-8 2-1 16,3 3-1-16,-8 2 0 15,-1 3-4-15,0 6-5 16,5 5-3-16,-5 5-8 16,8 3-3-16,-9 0 2 15,8 1 4-15,-5-6 5 16,8 0 8-16,-9-3 6 16,9-1 1-16,-9 1 2 15,7 3-2-15,-9-1 0 16,9 6-1-16,-5 1-5 15,8 1-4-15,-1 9-9 16,7-2-3-16,1 5-1 16,8-1 4-16,-3 0 4 0,4-3 8 15,-2 5 5-15,7-2 0 16,-2 2 1-16,5 0 0 16,2 4-1-16,6-2 0 15,-2 4 1-15,2-3-2 16,3 5 2-16,2-4 0 15,1 5 0-15,3 1-1 0,3 3 1 16,5-1 0 0,4 6 0-16,0-6-1 0,8 4 2 15,5-6 0-15,3 3 0 16,1-8 0-16,9-1 0 16,-2-6-1-16,7-2-11 15,-1-7-9-15,6-1-22 16,-1-1-27-16,5 5-109 15,1 3-24-15,-6 5-43 16</inkml:trace>
  <inkml:trace contextRef="#ctx0" brushRef="#br0" timeOffset="209842.87">17746 16705 68 0,'0'40'108'0,"-12"-46"-26"0,8 3-20 16,-2 0-4-16,6 1-40 15,-1 1-17-15,-1 0-6 16,1-1 0-16,-1 1 2 15,1-2 2-15,-1 0 3 16,-1 0 1-16,2 0-1 16,-2 0 0-16,2 0-1 15,-1 0 0-15,1 0-2 0,-1 0-1 16,1 0 0-16,-1 0-1 16,2 2 0-16,0 0-12 15,0-1-6-15,2 1-17 16,-1-1-5-16,1 1-10 15,1-1 12-15,-2 1 7 16,1-1 15-16,-1 1-13 16,0-1 16-16</inkml:trace>
  <inkml:trace contextRef="#ctx0" brushRef="#br0" timeOffset="212476.92">15913 11381 77 0,'-12'-38'27'15,"-7"-9"30"-15,-1 9-13 16,-1-1 17-16,-1 8 2 15,-2 3-6-15,3 14-23 16,-7 8-28-16,-2 12-39 16,-8 15-54-16,-2 13-10 15</inkml:trace>
  <inkml:trace contextRef="#ctx0" brushRef="#br0" timeOffset="212816.78">17067 11910 463 0,'5'-73'-21'16,"-14"-14"101"-16,-25 9-155 15,-17-3 19-15,-6 21 27 16,-27 7-33-16,-14 27-14 15,-32 14-2-15,-4 21-30 16</inkml:trace>
  <inkml:trace contextRef="#ctx0" brushRef="#br0" timeOffset="-201952.39">16151 8127 114 0,'-3'-3'14'0,"-2"0"32"15,1 0-30-15,0 0 6 16,-1 0 9-16,2 1 11 16,-2-1-2-16,0 0-14 15,2 1-2-15,0 1 2 16,0-1-14-16,0 1-17 16,1 1-5-16,-1 0-41 15,0 0-30-15,-2 1-4 16,1 2-38-16</inkml:trace>
  <inkml:trace contextRef="#ctx0" brushRef="#br0" timeOffset="-192341.78">19708 17404 503 0,'29'18'117'0,"-1"-2"53"16,-9-7-142-16,19 2-6 15,-8 0 2-15,15-1-6 16,1-2-5-16,8 9-3 15,-3-6 5-15,16 5 5 16,-1 5 8-16,12 5 9 16,-2-6 11-16,10 11 7 15,-2-5-5-15,5 2-7 0,-8-6-8 16,20 0-8 0,-10-9-13-16,6-3 4 0,-6-4 0 15,10-4 3-15,-18-4 2 16,6-7 0-16,-7-1-2 15,10-7-1-15,-15-1-1 16,11-8-7-16,-11 0-3 16,6-7-2-16,-16 0-4 15,5-5 0-15,-11 1-1 0,6-3 0 16,-7 3 1-16,3-10-2 16,-9 2 1-16,7-7-4 15,-11-1 1-15,-1-11-1 16,-9 1 1-16,-1-10 0 15,-10 7 11-15,-4-12 9 16,-10 6 6-16,-6-1 12 16,-8 7 5-16,-8-8-3 15,-8 11-8-15,-10-4-5 16,-2 6-13-16,-8-5-9 16,1 11-4-16,-7-10-5 15,6 10 0-15,-15-2-1 16,4 9 3-16,-13-5 1 15,4 14 4-15,-15-4 1 16,6 10 2-16,-17-4 2 0,10 10 1 16,-12-1-3-1,10 8-3-15,-14-1-8 0,12 5-5 16,-16 4-2-16,6 2 2 16,-12 4 1-16,8 2 9 15,-15 2 5-15,3-3 4 16,-13 9 6-16,9-1 0 15,-9 3 0-15,20 3-3 16,-17 4-5-16,19-5-6 16,-6 7-8-16,13 1-4 0,-10 7-7 15,25 1 0-15,-6 9-3 16,14 4 8-16,-8 8 1 16,10 0 7-16,-2 18-1 15,11-5 2-15,2 18-6 16,11-1-1-16,4 9-4 15,12-9 1-15,2 8-2 16,13-10 6-16,8 13-2 16,12-4 1-16,11 19-6 15,6-5 0-15,14 9-19 16,3-10-11-16,8 7-54 16,1-19-46-16,20 6-139 15,-6-8-10-15</inkml:trace>
  <inkml:trace contextRef="#ctx0" brushRef="#br0" timeOffset="-187899.61">23202 17219 44 0,'-20'-13'47'16,"2"0"18"-16,3 4-7 15,4 5 10-15,1-1-6 16,-1 1-8-16,4 1-20 16,0 0 1-16,-2 1-8 15,9 1-3-15,-4 0-8 16,1-1-4-16,-2 2-6 16,1-1-1-16,-2-1-1 0,0 2 0 15,0 0 0-15,-1 0-3 16,1-1 0-16,-2 1-1 15,2 0-1-15,-3 0-1 16,3 0-1-16,-1 1-1 16,1 1 1-16,-1-1-2 15,-1 2-1-15,1 0-19 16,1 0-12-16,0 0-22 16,1 0-5-16,-3 0-5 15,2 0 20-15,-1-1 13 16,-3 3 25-16,0-2 19 15,-47 14 13-15,41-18 8 16,4-1 2-16,3 1 4 16,-2 2-6-16,3-1 7 15,4 2-3-15,-2-1 2 16,5-1 0-16,1 0 15 16,-3 0-4-16,1 0 14 0,2-1 5 15,-1 1 5-15,1 0-10 16,0 0-10-16,0 0-14 15,0 0 0-15,0-2-7 16,0 1-8-16,0-1 0 16,1 1-3-16,4-1-8 15,-2 1 1-15,11 0 4 0,18-2 11 16,44-5 6-16,-35 5 13 16,1 1 1-16,9 0 4 15,1-1-8-15,7 0-4 16,-5 2-11-16,12-1 7 15,-3 1 0-15,16-1 12 16,-9 1 1-16,22-1 2 16,-6 0-12-16,14 0-4 15,-12 1-14-15,16 1-1 16,-17-2-4-16,5 4 0 16,-10-2-5-16,3 3-1 15,-12-1-2-15,7 0 0 16,-6 1 0-16,8 1 4 15,-5-1 1-15,4-1 4 16,-11 2-1-16,9-1 2 16,-12 0-5-16,3 0-2 15,-7 1-2-15,8 0-1 0,-13 2-2 16,7 2 0-16,-11-4-1 16,1 5 1-16,-4-2 1 15,5-1 2-15,-7 0-1 16,7 4 1-16,-2-3-2 15,-2 2-2-15,-9 0-1 16,-2 0 2-16,-11-4-1 0,-4 0 2 16,-7-5 0-16,2 1 1 15,-2-1-2-15,3-3 0 16,3 2-1-16,1-2 0 16,-1-3-1-16,4 2 0 15,-7-2 1-15,1 0-1 16,-3 3 0-16,-1-1-2 15,-4 1 1-15,0 1 0 16,-8 1 0-16,-1-1 1 16,-2 2 1-16,-4 0 2 15,0-1-1-15,0 1-1 16,0 0-1-16,0 0-2 16,0 0-2-16,2 0-7 15,-1 0-5-15,1-2-18 16,-1 2-7-16,3 0-33 15,-2 0-15-15,2-1-49 16,2 1-23-16,3 0-135 0,7 0-31 16,50 16-45-16</inkml:trace>
  <inkml:trace contextRef="#ctx0" brushRef="#br0" timeOffset="-186782.83">22928 16083 90 0,'-18'-17'6'0,"2"-4"61"16,0 4-18-16,-2-2 40 15,7 3 25-15,-4 0 17 16,5 1-39-16,-3 2-14 16,7 7-35-16,-4 3-19 15,1 5-26-15,-7 4-2 16,1 2 2-16,-1 6 0 16,2-1 1-16,-7 4 2 15,10 1 1-15,-3 12 9 16,3 5 6-16,2 16 8 15,5 8 4-15,-1 17 3 16,2-5-8-16,3 12-5 16,0-2-8-16,-3 22-4 15,2-5-5-15,-3 16-1 16,-2-7 1-16,-3-1-1 0,2-26 0 16,-3-4 1-16,1-23-1 15,1-4 1-15,4-12-1 16,3-1 0-16,4-8-8 15,5 3-50-15,5-9-47 16,11 1-89-16,1-10-36 16</inkml:trace>
  <inkml:trace contextRef="#ctx0" brushRef="#br0" timeOffset="-185529.73">22811 15936 162 0,'-22'-19'56'16,"-6"-4"11"-16,3 5-10 15,-1 1-44-15,6 2 8 16,-1 0 41-16,7 4-14 15,-7-2-11-15,4 5-10 16,-2 2-6-16,0 5-17 0,3 1-6 16,3 1-1-16,2 1-4 15,7 1-1-15,5-3 6 16,-1 0 10-16,3-2 20 16,0 1 15-16,34-2 27 15,62-15 11-15,-14 1 32 16,11-2-2-16,32-7 8 15,5 4-22-15,29 0-17 16,-10 10-40-16,19 6-20 16,-19 8-16-16,17 7-3 15,-22 2 1-15,11 2-1 16,-21 5 0-16,25 2 0 16,-38-6 2-16,14-3 1 15,-22-6 7-15,14-7 10 0,-31-4 4 16,28-5 1-16,-20 2-1 15,14-1-7-15,-17 2-10 16,8 1-4-16,-21 4-3 16,5 3 0-16,-27 2 0 15,-4 2-1-15,-18 3 1 16,-6 2-1-16,-16 0 1 16,-2 0-2-16,-7-2 1 15,-1 2 0-15,-4-5 1 16,0 3-1-16,0-1 1 0,-2-2-1 15,1 1-1-15,2 2 0 16,-3-1 0-16,1 1 0 16,2 2 0-16,1 1 0 15,-2 3 1-15,5 2 0 16,-4 2-1-16,7 7 1 16,-4-2 0-16,4 7-1 15,0 0 1-15,4 5 0 16,-7-4 0-16,2 11 0 15,-4-3-1-15,1 10 0 16,-7 1 0-16,3 7-1 16,-5-4 1-16,-1 10 0 15,-5-3 0-15,-5 3 0 16,0-5 2-16,-1 10-1 16,-4-14 2-16,1 1-1 15,2-10 0-15,0-2 1 0,1-13-1 16,0-2 0-16,-1-5 0 15,-1 2-1-15,1-6 0 16,0 1-2-16,0 3 0 16,-1 1-1-16,2-4-2 15,-1 6 0-15,1-2 2 16,-1 1 0-16,3-7 0 16,1 4 4-16,-3-11 0 0,4 0 0 15,1-6 2-15,-1-2-1 16,2-2 1-16,0 0-2 15,0 0-1-15,0 0-1 16,0 0 0-16,0 1-1 16,0 1 2-16,0 1-2 15,0 0 1-15,0 1-4 16,0 0-1-16,0 1-7 16,0 1 1-16,0-1 1 15,0 0 4-15,0-1 2 16,0-1 5-16,0 0-31 15,0 0-24-15,0 0-79 16,0-2-52-16,2 2-101 16,-1 0-31-16</inkml:trace>
  <inkml:trace contextRef="#ctx0" brushRef="#br0" timeOffset="-179024.76">20324 16339 369 0,'-3'-38'99'0,"-6"-4"60"16,-6 2-97-16,2-8-12 15,0 7 6-15,-6-4 1 16,3 5-23-16,-6 0 2 15,0 7 0-15,-1 1-3 16,-3 6-6-16,-2 1-4 16,2 8-8-16,-3 4-5 15,2 5-2-15,-2 5-8 0,1 8-4 16,-10 11-3-16,3 6 0 16,-8 13 0-16,3 6 3 15,-5 21-1-15,10 1 3 16,-6 16-1-16,4 0 1 15,2 13-1-15,9-12 1 16,1 16 0-16,6-7 1 16,3 15-1-16,3-15 2 0,6 4-1 15,4-20 0-15,7-3-1 16,8-21-1-16,4-4-1 16,7-10 1-16,11 0 0 15,3-10 0-15,14-2-2 16,-3-5 1-16,13-10 1 15,-4-8 1-15,9-7 1 16,-9-8 3-16,5-6 2 16,-12-4 2-16,1-7 11 15,-10 0 5-15,0-8 13 16,-8 2 3-16,4-7 0 16,-6 1-9-16,-1-14-6 15,-4 2-11-15,1-14-6 16,-13 5-3-16,4-10-2 15,-5 8-1-15,-3-13-3 16,-4 8-1-16,4-17-2 0,-5 9 3 16,-5-6 0-16,-6 13 4 15,-3-2 9-15,-6 21 7 16,-1 0 5-16,-3 12 3 16,0 6 7-16,0 11-7 15,-1 3-12-15,4 10-11 16,-13 8-31-16,0 7-37 15,-12 13-7-15,-5 11-11 16,-15 22-52-16,0 6-12 0,-16 37-61 16,5 9-35-1</inkml:trace>
  <inkml:trace contextRef="#ctx0" brushRef="#br0" timeOffset="-176905.31">22058 16134 695 0,'-24'-33'171'0,"-8"-8"86"15,2 12-207-15,-4-2-2 16,3 9-5-16,-11 0-28 16,3 5-21-16,-11-1-3 15,2 8 1-15,-12 0 0 16,6 4 6-16,-10 3 0 15,8 5 1-15,-5 6-3 16,7 10 0-16,-6 7-3 16,6 4 1-16,-1 13-2 15,8 1 4-15,-1 15-3 16,10-1 3-16,1 9-2 16,4-11 2-16,-2 6-1 15,6-14 2-15,-1 6-4 16,7-10 1-16,-2 11-3 0,9-3 0 15,2 11-2 1,3-2 5-16,5 17-5 0,6-4-3 16,5 16-17-16,5-7-9 15,8 13-23-15,5-8 5 16,9 11-9-16,3-13 11 16,9 1 5-16,0-24 24 15,8-6 3-15,1-21 27 16,11-12 21-16,-3-11 10 15,12-3 0-15,-7-8-2 0,11-2-11 16,-12 1-16-16,9-3-2 16,-17-3-1-16,3-9 1 15,-16 1 2-15,4-2 16 16,-13-6 6-16,4 1 8 16,-8 2 3-16,2-5 4 15,-6-3-12-15,3-6 2 16,-5-5-1-16,3-13 12 15,-6-3 2-15,-3-9 10 16,-5 0-2-16,-5-11 3 16,-5 7-11-16,-2-9-4 15,-2 6-13-15,-3-9-7 16,-3 10-10-16,-3 1-2 16,1 14-2-16,-7-3 3 15,2 14 2-15,-3 0 4 0,0 6-2 16,-5-8 0-16,4 7-4 15,-5-7-4-15,-1 4-3 16,-5-7-1-16,2 4-1 16,-9-9-1-16,-2 8 0 15,-5-3 0-15,4 8 2 16,-6 0-2-16,-1 10-2 16,1 4-6-16,5 9-4 0,-7 4-10 15,5 10-1-15,-1 4-14 16,4 8-11-16,-3 10-52 15,8 3-30-15,2 8-131 16,8 4-23-16,10 7-54 16</inkml:trace>
  <inkml:trace contextRef="#ctx0" brushRef="#br0" timeOffset="-175403">22201 12361 541 0,'-9'11'31'0,"-4"-1"88"15,6 3-198-15,4 4-13 16,3 0 10-16,1-1-41 16,1-8-25-16</inkml:trace>
  <inkml:trace contextRef="#ctx0" brushRef="#br0" timeOffset="-13341.12">21888 16066 470 0,'-20'-2'141'15,"5"-6"25"-15,-1-4-117 16,2 6-47-16,-2-1 0 16,5 1 1-16,-5-4 0 0,2 0 6 15,-4-4 12-15,8 3 0 16,-10-2-1-16,5 4-3 15,-5 4-7-15,2 5-11 16,-16 5-2-16,-3 4 0 16,-10 7 1-16,0 3 1 15,-11 11 1-15,5 4 1 16,-7 15 0-16,8 3 1 16,-8 7 4-16,13-6 2 15,1 5 13-15,5-10 8 0,0 5 9 16,9-6-1-16,-6 4 2 15,3 0-11-15,0 13-6 16,4-3-9-16,-5 15-3 16,6 0-4-16,0 10-2 15,3-11-3-15,3 8 0 16,9-11-1-16,8 9 2 16,10-14 2-16,14 14 10 15,12-11 7-15,22 6 7 16,9-15 4-16,25 0 4 15,4-16-9-15,18-1-5 16,-5-13-6-16,9-5-5 16,-11-7-5-16,3-7-6 15,-16-12-2-15,11-9 1 0,-21-7 0 16,5-9 0 0,-8-4 4-16,4-10 0 0,-13-4 0 15,3-15 1-15,-14-3 1 16,-3-9 4-16,-19 2 5 15,-6-9 7-15,-10 14 0 16,-4-10 1-16,-5 9-4 16,-3-12-3-16,-2 6-7 15,-4-16 2-15,-3 3-2 16,-3-9 9-16,1 10 5 0,-8-5 8 16,-1 14-1-16,-5-5 2 15,-1 13-10-15,-8-7-8 16,0 11-8-16,-4-4-5 15,1 14-3-15,-7-3-2 16,7 15 1-16,-8 0 0 16,6 9 1-16,-8 1-1 15,5 10 4-15,-5-1 1 16,3 7 1-16,-2 2 0 16,3 7-1-16,-4 0-2 15,2 4-1-15,-5 4-1 16,3 3-1-16,0 6-3 15,3 5 1-15,2 10-2 16,8 1-1-16,-3 10 3 16,7 2 2-16,-5 12-1 15,4-4 4-15,-5 11-1 0,2-6 2 16,-3 6-1-16,4-10 1 16,-2 5 0-16,3-10 0 15,1 4 0-15,5-10 0 16,0 9 0-16,7-4 0 15,3 16-1-15,5 0 0 16,1 14-1-16,6-5 0 16,5 9-1-16,1-10 0 0,2 8 1 15,8-9-9-15,-4 11-7 16,3-9 0-16,4 3-2 16,1-8 1-16,3-3 10 15,4-13 6-15,6-1 3 16,-2-11 0-16,5-5 1 15,-1-8 1-15,6-6 0 16,-6-10 0-16,11-7-1 16,-1-9 1-16,7-6-1 15,-2-1 0-15,1-10 1 16,-4 0 1-16,-2-8 1 16,-6 2 0-16,2-9 0 15,-3 3 1-15,3-7-1 16,-3 3-1-16,3-9 1 15,-6 1-2-15,0-4 2 16,-7 3 0-16,2-12 9 0,-5 5 0 16,6-14 0-16,-5 1-1 15,6-15-2-15,-4 5-7 16,3 4-2-16,-11 13 0 16,1 4-1-16,-8 19 1 15,-2 3 0-15,-5 8 0 16,-3-4 0-16,-3 5 1 0,-6-6 1 15,2 4 2-15,-8-4 1 16,2 1 1-16,-9-6 0 16,1 0-2-16,-8-4-1 15,-3 2-2-15,-7 1-3 16,2 8-2-16,-8-2-6 16,4 5-4-16,-9 1-6 15,2 4 1-15,-9 2 1 16,4 6 5-16,-1 2 3 15,4 6 4-15,-5 5-6 16,8 5-2-16,-6 7-9 16,5 2-2-16,-6 9 0 15,9 1 7-15,-6 6 3 16,7 1 9-16,-6 2 3 16,6-4 2-16,-6 5 0 15,6-3 0-15,1 2 0 16,5-1 0-16,2 5-2 0,13-4 0 15,1 5 0-15,7 0 0 16,5 8-1-16,6-3 1 16,1 14 0-16,5 1 1 15,6 14-1-15,-3 0 1 16,3 12-3-16,3-4-4 16,4 5-12-16,-1-8-1 15,2 5-1-15,3-17 2 16,2-1 7-16,-4-12 10 0,6-3 3 15,2-8 3-15,4 4 0 16,-1-8 1-16,8 8-2 16,1-3 1-16,11 2-1 15,-2-10-7-15,5 5 0 16,-6-10 0-16,5 0-1 16,-8-9 0-16,6 0 5 15,-4-13 3-15,4-3 1 16,-6-6 1-16,5-6 7 15,-8-4 0-15,8-6 3 16,-8-2 1-16,8-16 2 16,-8-2-6-16,5-17 1 15,-6 4-4-15,-2-12 0 16,-8 4-3-16,4-7 1 16,-12 9 0-16,-1-15 4 0,-6 6 1 15,-1-9 1 1,-11 12 0-16,-1-5-1 0,-3 18-6 15,-4-3-3-15,-7 14-2 16,-5-4 0-16,-4 5-2 16,-6-8-1-16,-5 12 0 15,-7-9-1-15,0 8 1 16,-10-6 0-16,3 8 3 0,-6-5 1 16,5 11 1-16,-5-2 3 15,9 6 1-15,-11 1 0 16,7 3 1-16,-8-4 0 15,7 5-5-15,0 1-12 16,6 2-2-16,-7 8-4 16,3 7-6-16,-13 5-5 15,-2 7 10-15,-7 11-7 16,7 6-2-16,-7 10-8 16,8 4 0-16,-1 14-3 15,14 2 7-15,2 12 4 16,15-1 13-16,-2 5 4 15,11-8 6-15,1 1 2 16,3-11 1-16,4 5 1 16,8-4 0-16,1 13 0 15,3-4 1-15,-2 19-2 16,2-8 1-16,-3 12-1 0,2-11 0 16,-1 11-13-16,7-12-6 15,1 14-11-15,5-12-4 16,10 4-5-16,2-14 13 15,8 0 7-15,2-18 12 16,14-6 6-16,-3-13 6 16,14-7 1-16,-1-13 2 15,10-6 4-15,-5-3 0 0,9-7 3 16,-8-5 7-16,7-6 11 16,-9-1 1-16,6-14 8 15,-13 1 1-15,8-12-5 16,-11 0-12-16,3-7-6 15,-12 6-9-15,5-9-6 16,-9 9-3-16,4-5-4 16,-11 6-1-16,2-3 0 15,-4 8 1-15,2-8 0 16,-10 4 2-16,3-9 1 16,-8 9 1-16,2-13 0 15,-9 7 1-15,2-8 0 16,-6 4 0-16,-2-7 1 15,-3 12 0-15,-5-7 0 16,1 9 0-16,-8-6-3 0,-1 4-1 16,-13-8-1-16,-2 8 0 15,-11-10 2-15,-4 7 4 16,-11-5 3-16,3 9 3 16,-12 2 1-16,4 13-2 15,-16 3-5-15,8 10-1 16,-13 1-3-16,5 2-2 15,-8 0 1-15,12 7 1 16,-14 5 0-16,12 4 0 0,-3 12-2 16,12 4 0-16,-5 12-3 15,15 7-3-15,-7 21-28 16,8 6-13-16,-5 20-52 16,7 1-53-16,-7 20-128 15,12 0-1-15</inkml:trace>
  <inkml:trace contextRef="#ctx0" brushRef="#br0" timeOffset="208943.89">20259 16444 390 0,'-16'-22'111'16,"-5"2"48"-16,-3 3-99 16,1 1-12-16,1 5 1 0,-3 1 7 15,0 2-15-15,-4 1 1 16,0 1-3-16,-5 2 2 16,4-1-13-16,-10 2-7 15,4 2-10-15,-4 0-4 16,5 2-7-16,-4 3-1 15,5 2 0-15,-2 4 0 16,-1 5-1-16,-1 7 0 16,5 4 0-16,1 5-3 15,8 5 1-15,4 10 0 16,2-4 0-16,4 18 1 16,1 0 1-16,0 11 0 15,1-5 0-15,5 5 1 16,4-17 2-16,4-4 5 15,6-14 4-15,11-1 4 16,5-7 1-16,14 1 3 16,7-4-4-16,18 0 1 15,4-5 3-15,20-2 5 16,-1-5-4-16,13-3-2 0,-15-4-2 16,13-3-8-16,-20-4-7 15,0-8-3-15,-18-4 0 16,1-9 1-16,-17-4 4 15,-4-12 11-15,-10-2 11 16,-5-9 13-16,-8 2 3 0,-7-10 3 16,-5 3-9-1,-7-7-7-15,-5 4-9 0,-13-2-1 16,0 13 2-16,-5 3 5 16,-3 11 2-16,-5 6-4 15,3 4-2-15,-10-1-7 16,0 4-6-16,-8 1-5 15,3 4 0-15,-5 3-2 16,4 4-2-16,-5 0-1 16,8 4 0-16,-8 1-11 15,5 1-9-15,0 4-23 16,10 1-9-16,-9 5-18 16,11 1-6-16,1 3-19 15,3 3 6-15,-2 8-58 16,9 2-36-16,8 12-50 15,4 3-34-15</inkml:trace>
  <inkml:trace contextRef="#ctx0" brushRef="#br0" timeOffset="211808">30030 7410 276 0,'-25'-10'94'0,"8"-1"32"15,1 2-84-15,2 0 16 16,9 0-13-16,-4 0-6 16,0-2-11-16,0 1 11 0,2-1 1 15,3 3 7-15,-1 2-7 16,2 1-7-16,2 4-16 15,1 1-9-15,0 0-10 16,1 1-1-16,2 2 3 16,9 16 3-16,49 62 0 15,-14-26 0-15,6 3-2 0,20 15 2 16,2-4-1 0,20 5 2-16,-3-14 0 0,22-6 1 15,-6-19 1-15,22-4 3 16,-7-15 0-16,24-4 0 15,-11-6-1-15,24 2-1 16,-12-3-3-16,28 1-1 16,-14 1-2-16,25 3 0 15,-19-3 0-15,28-7 0 16,-27-1 0-16,8-9 0 16,-27-8 1-16,8-10 4 15,-31-8 16-15,4-21 29 16,-26-4 12-16,4-20 19 15,-24 1 2-15,-2-9-13 16,-20 7-27-16,-6-15-11 16,-19 8-20-16,0-15-3 15,-18 6-6-15,-5-8-1 0,-9 14-1 16,-9-3 3-16,-9 16 0 16,-8-7 0-16,1 10 1 15,-9-7-2-15,-7 8-3 16,-12 1-4-16,2 11 0 15,-19-1-8-15,0 13-1 16,-20 0-1-16,1 5 1 16,-16-5-2-16,3 5 8 15,-20-13 1-15,5 5 1 16,-20-6 2-16,8 9 0 0,-20-3-1 16,12 15 0-16,-24 2-1 15,14 11-1-15,-23 7-1 16,17 13 1-16,-27 5-1 15,30 11 1-15,-24 9 0 16,19 6 2-16,-22 11-2 16,28 4 0-16,-16 11 0 15,28 0-1-15,-11 13-1 16,25-3 1-16,-10 15 1 16,24-4 1-16,-7 10 0 15,31-5 1-15,8 18 0 16,27-9-1-16,13 13 0 15,23-10 1-15,12 2 1 0,15-18 1 16,16 11 0 0,4-8 1-16,14 16 0 0,-2-6 1 15,21 11-1-15,-5-17 1 16,20 3 0-16,-3-16-1 16,18 5-29-16,-10-12-20 15,26 2-58-15,-4-6-47 16,19 5-113-16,-9-16-8 15</inkml:trace>
  <inkml:trace contextRef="#ctx0" brushRef="#br0" timeOffset="213219.7">19931 17406 932 0,'-12'14'103'0,"12"-14"114"15,-4-1-304-15,4-1-10 16,0 2 15-16,1-1 30 0,2 0 0 16,-1-1 25-1,2-1 7-15,1-1 8 0,2-1-18 16,-1 0-17-16,1-3-48 16,-3-2-9-16,4-2 2 15,30-40 24-15,-38 43 27 16,0 6 49-16,1 2 10 15,-1 1 1-15,0 0 1 16,0 0-2-16,0 0 8 16,0-2 6-16,0 1 22 15,0 1 7-15,0 0 11 16,0-2-6-16,0 2-6 16,0 0-23-16,0-1-15 15,0 1-18-15,0-2-22 16,0 1-15-16,0 1-44 15,0-2-5-15,0 2 2 16,0 0 12-16,2 0-14 16,1 0 39-16,-1 0-4 0</inkml:trace>
  <inkml:trace contextRef="#ctx0" brushRef="#br0" timeOffset="213327.31">20043 17290 178 0,'2'0'56'0,"-1"0"-9"15,2 0-73-15,0-1-41 16,0 0-19-16</inkml:trace>
  <inkml:trace contextRef="#ctx0" brushRef="#br0" timeOffset="-211033.55">20049 17174 879 0,'-6'-3'105'16,"1"3"75"-16,2-2-297 15,3 2-108-15,0 0-5 16,0 0 12-16,1-1-72 16</inkml:trace>
  <inkml:trace contextRef="#ctx0" brushRef="#br0" timeOffset="-200911.94">30493 7964 647 0,'10'-2'138'0,"-4"5"61"16,-2 3-192-16,6 0-7 15,2-2-4-15,4-1 1 16,-1-2 1-16,7-3 19 15,-1-6 14-15,10 2 16 16,6-1 2-16,15 1 2 16,7 5-21-16,19 4-9 0,4 7-15 15,23 6-5 1,3 3-2-16,26 6-4 0,-5-2-7 16,20-1-12-16,-15-7-6 15,18-10-3-15,-27-9 5 16,14-12 12-16,-22-9 20 15,11-10 24-15,-15-3 9 16,12-8 11-16,-14-1-2 16,13-9 0-16,-16 2-16 0,6-8 2 15,-18 5-9 1,5-6 3-16,-18 7-1 0,3-2-3 16,-14 7-5-16,-3-6 0 15,-17 6-7-15,-1-13-4 16,-17 5 1-16,-4-15-1 15,-16 1-5-15,-6-10-2 16,-11 10-5-16,-5-18-9 16,-8 11-6-16,-11-12-13 15,-3 7-7-15,-14-17-9 16,-7 15 5-16,-15-10 4 16,3 17 18-16,-17-9 8 15,7 20 11-15,-17-11 2 16,5 19 0-16,-16-5-6 15,6 12-2-15,-26-1-6 16,12 15-2-16,-30-5 0 0,8 9 3 16,-28-1 1-16,14 9 6 15,-26 3 2-15,17 9-1 16,-26 6 0-16,25 9-4 16,-21 8-9-16,15 8-2 15,-20 14 1-15,24 3 2 16,-23 16 4-16,18 9 10 0,-16 19 3 15,25 0 1-15,-20 22-2 16,27-8 1-16,-8 20 3 16,28-7 4-16,-1 24 7 15,32-13 3-15,8 25 6 16,33-14-2-16,11 21 3 16,29-16 2-16,23 18 6 15,14-19 1-15,25 19 9 16,8-20-2-16,24 14-5 15,6-15-8-15,18 14-3 16,-2-18-16-16,26 10-2 16,-10-19-5-16,26 3 1 15,-7-23 0-15,25-2 11 16,-5-30 5-16,32-5 5 16,-17-24 1-16,34-11 0 15,-14-15-10-15,21-8-21 16,-21-11-22-16,21-11-49 0,-34-3-37 15,14-11-137-15,-28-2-15 16,3-2-55-16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9T21:23:07.7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12537 5776 206 0,'8'38'37'16,"-13"-47"35"-16,2 3-71 15,3 5-52-15,0-1 2 0,0 1-12 16,0-1-6-16,0-1 14 16,0 0 57-16,0 0 15 15,0-1 5-15,0 0 3 16,0-1-2-16,-2 1-12 16,2 0-9-16,-3-1-5 15,3 1-6-15,0 1-4 16,0 0 5-16,0 0 3 15,0 2 7-15,0-1 17 16,0 1 6-16,3-1 10 16,-1 1-3-16,2 1-2 15,3 0-12-15,12 0 2 16,43-2-8-16,-42-4 1 16,-4 5 3-16,2-2 3 15,-2 3-5-15,0 4 0 16,0 4-3-16,0-1-3 15,0 3-6-15,3 2-2 0,-7-2-1 16,2 2 0-16,7 4 0 16,-1 0 4-16,1-7 7 15,3 2 14-15,0-5 7 16,-1-6 10-16,-1-1 3 16,3 1-1-16,1-3-10 15,0 0-2-15,1-2-7 16,2 4-2-16,-3-2-5 0,2 0-2 15,-6 6-5-15,4 0-2 16,-3 0-5-16,4 4-1 16,-3-1-1-16,1 0-2 15,0 1 1-15,-2-5 0 16,-4-1 5-16,0-2 10 16,0 1 2-16,2-2 2 15,-2 2 0-15,3 0-5 16,5 3-9-16,0-3-3 15,2 2-2-15,3 1 0 16,-1-3-1-16,2 2 1 16,-2-2 0-16,2 0 6 15,-2 0 2-15,0-1 7 16,-4-2 2-16,8 0 2 16,-4-3-4-16,6-1 0 15,-1-2-5-15,6 0-2 16,-4-1-2-16,3 2-1 0,-7-1-2 15,4 3-2-15,-9 3 0 16,4 3-2-16,-5-1 1 16,4 3-1-16,-4 1 1 15,3 2 0-15,-6-7 2 16,7 2 3-16,-3-1 1 16,9-2 0-16,-3-7 2 15,10 2-2-15,2-2-2 0,4-3 0 16,-7 0 0-16,4 3-1 15,-4-1 1-15,4-2-2 16,-4 3 0-16,8 0-1 16,-5 1 0-16,5-1 1 15,-8 4 0-15,7-1 0 16,-6 2 1-16,8 0-2 16,-9 2-1-16,5-3-1 15,-8 1 2-15,5 0-2 16,-9-3 1-16,12 2 0 15,-8 1 0-15,4-1-2 16,-6 1 1-16,6 1-1 16,-7 1 1-16,8 2-2 15,-3 1 0-15,7 3-1 16,-3-1 2-16,7 0-1 16,-9 1 2-16,5-3 0 0,-4-2 1 15,4 1-2-15,-6-2 1 16,10 2-2-16,-9-2 1 15,5 1 0-15,-4-1 0 16,5 2-1-16,-5-1 1 16,5 2 0-16,-7 0 0 15,1 2-1-15,-7 1 1 0,7 1-1 16,-7-1 0 0,6 4 0-16,-5 1 0 0,6-1-1 15,-7-1 1-15,5 0 0 16,-4-2 1-16,3-1 0 15,-5 0 1-15,5-2 0 16,-2 1 0-16,2 1-2 16,-7 0 1-16,3 1-3 15,-7 0 0-15,-1 4-3 16,-2 0 1-16,8 1-1 16,-3 0 1-16,6 1 1 15,-5-3 3-15,6 1 0 16,-3-4 1-16,11 2-1 15,-4-2 2-15,5-4-2 16,-3 2 2-16,2 1-3 16,-6 0 1-16,2 0-5 15,-9-1-3-15,7 4-5 0,-8-4-1 16,4 1-4-16,-2-3 4 16,10 3 0-16,-13-3 7 15,7-3 1-15,-5-2 5 16,3-2-2-16,-3-3 1 15,8 0 0-15,-2 1 0 16,6-3 0-16,-5 3 3 16,2 2-1-16,-6 0 1 0,7 1 0 15,-7 2 1-15,13 1-1 16,-7 1 0-16,7-1 0 16,-7 0 1-16,3 0 0 15,-11 0 2-15,8-1-2 16,-5 1 2-16,4 0-2 15,-5-3 1-15,3 2-1 16,-8 0-1-16,4-2 0 16,-8 0 1-16,7 3-2 15,-1 0 1-15,8 2-1 16,-4-1 0-16,6 4 0 16,-8-1 1-16,4 1-1 15,-9 1 1-15,10 1-1 16,-4-1 0-16,9 1-2 15,-3-1-2-15,7-1-3 0,-11-2 1 16,7 0-2-16,-12-2 4 16,8 2-8-16,-6 0-5 15,7 3-20-15,-4 0-6 16,3 1-6-16,-9 2 5 16,1 0-17-16,-4 0-2 15,5 0-22-15,1-2-9 16,4-5-35-16,1-2 2 15,5-2 18-15,-4-2-17 0</inkml:trace>
  <inkml:trace contextRef="#ctx0" brushRef="#br0" timeOffset="10739.99">22246 4262 362 0,'17'-36'97'0,"-3"-2"51"16,-7 8-83-16,3 6-3 16,-3 3 15-16,-4 7 23 0,2 5-16 15,-4 0 4-15,2 5-17 16,-3 1-5-16,0 1-20 16,0 1-3-16,0-1-14 15,-1 1-6-15,-1-1-9 16,1 2-6-16,-1 0-9 15,-4 2-6-15,-2 2 0 16,-23 15-1-16,-51 60 1 16,40-25-1-16,1 7 3 15,-3 17-1-15,6-1 1 0,-7 15-5 16,9-10-3-16,-7 2-7 16,1-13-5-16,3 0-1 15,5-20 7-15,2-4 3 16,10-15 10-16,2-3 6 15,1-13 3-15,3 2-1 16,-5-5-1-16,2 3-8 16,6-3 6-16,-2 3 0 15,7-3 0-15,2-1 1 16,0-5 7-16,2 2-7 16,-1-5 2-16,1-2 2 15,2-2 0-15,2 0 2 16,-1 0 2-16,-1-2 0 15,1 1-1-15,0-1 0 16,-1 1-1-16,-1-2-1 0,2 0-2 16,-4-1 1-16,1-2 1 15,-2-4 0-15,-3-9 1 16,-14-47 1-16,19 47-1 16,1-6-1-16,3 3 0 15,0-2 0-15,3-1-3 16,1-3 0-16,-1 5 0 15,1-7 0-15,1 4 0 0,0-7-1 16,0 5 1-16,1-6 4 16,0 5 1-16,-1 0 2 15,-2 10 1-15,-1 1-1 16,1 13-5-16,-6 0-9 16,1 7-8-16,2-2-4 15,0 1-2-15,-1 4 6 16,-1 13 7-16,-12 70 6 15,2-43 2-15,-1 20 1 16,-5-3-3-16,2 8-2 16,5-5 1-16,2-3-2 15,5-13 0-15,4-3 1 16,1-14 2-16,1-4-2 16,2-6 3-16,2-9 2 15,-2-3-1-15,6-2 2 16,1-3 3-16,6 0 2 15,5-4 3-15,12-4 2 0,6-2 0 16,7-4 3-16,4-9 0 16,16-2 0-16,-1-6-3 15,6-7-2-15,-2-2-5 16,4-4-9-16,-11 4-3 16,0 0-28-16,-17 6-26 0,-5 1-101 15,-13 8-84-15,-8-4-37 16,-18 4-90-16</inkml:trace>
  <inkml:trace contextRef="#ctx0" brushRef="#br0" timeOffset="33535.47">13188 7880 675 0,'-28'-29'156'16,"-16"9"65"-16,-3 12-199 15,-12 10-3-15,2 5-8 16,-12 3-1-16,1 8-8 16,-16-1-1-16,7 4-1 15,-14 7-10-15,5-1-5 16,-9 8-12-16,14 3-3 16,-13 12-11-16,13-2-1 15,-7 21-23-15,16 2-5 0,-2 26-23 16,19-3 2-16,6 23 0 15,19-3 13-15,8 28-20 16,19-11 6-16,12 18 0 16,13-15-27-16</inkml:trace>
  <inkml:trace contextRef="#ctx0" brushRef="#br0" timeOffset="33837.07">12004 9683 100 0,'101'74'193'16,"-4"-27"-33"-16,22-9 24 15,-10-22-50-15,28-6-29 16,-17-15-49-16,22-10-17 15,-17-14-25-15,9-11-6 16,-27-9-3-16,5-18 0 16,-28-5 3-16,-3-11 3 15,-25-5 12-15,-8-17 4 16,-16 3-1-16,-9-24-1 16,-14 10-4-16,-10-16-12 0,-11 16-2 15,-16-13-2-15,-7 20-1 16,-13-11-6-16,-6 22-6 15,-19-10-8-15,0 24-2 16,-19-8 0-16,0 16 3 16,-17-8 5-16,11 13 3 15,-23-1-25-15,11 17-18 16,-17 4-49-16,9 17-29 0,-20 14-84 16,16 18-4-1</inkml:trace>
  <inkml:trace contextRef="#ctx0" brushRef="#br0" timeOffset="51994.1">12956 14071 387 0,'-9'20'100'0,"7"-7"35"16,0 0-105-16,4-1-19 16,0 3-1-16,4-5-3 0,-6-3-4 15,4-3-1-15,-4 2 17 16,0-6 12-16,-1 0 8 16,-1 0-1-16,1-1-4 15,1-1-35-15,-5 1-89 16,2-2-80-16,1 0-6 15,-1-1-95-15</inkml:trace>
  <inkml:trace contextRef="#ctx0" brushRef="#br0" timeOffset="53425.04">13015 13579 325 0,'-11'54'104'0,"11"-53"20"0,1 1-72 16,2-2-39-16,-3 0 3 16,0 0 2-16,2 0-8 15,-1 1-4-15,2 1 1 16,-3-1 2-16,0 2 12 16,0 1 7-16,0 1 8 15,0-1 7-15,0 0 0 16,-3 2-11-16,2 0-7 15,-1 0-6-15,1 3-11 16,-1 2-4-16,2 1 0 16,3 44-1-16,0-40 0 15,0-5 0-15,-6 4 3 16,0-2 3-16,-3 3 6 16,2-1 3-16,-6 1 6 15,2 0 0-15,1 0 0 16,1-3-5-16,-1 0-3 15,3-3-7-15,1 2-2 0,0-5-3 16,6 5 1-16,-2-2-1 16,4 3 2-16,-1-2-1 15,2 5 0-15,-2-5-1 16,-1 7-1-16,1-2 0 16,-1 3 4-16,-1 0 8 15,-1 3 12-15,-1-3 12 0,0 4-2 16,0-6-3-16,2 2-6 15,-2-2-12-15,3 2-12 16,0-6 2-16,2 6-3 16,1 1-1-16,3 2-1 15,-5-6-1-15,2 4 1 16,0-2 0-16,-2-2-1 16,2-1 2-16,0 1-1 15,-3 0 2-15,3 1 0 16,0-2 1-16,0 4 0 15,2 1-1-15,0 1 0 16,0-2-1-16,0 1-1 16,-1-2 0-16,-3-2 2 15,1-3 5-15,2 6 5 16,-4-3 3-16,4 1 0 16,-1-1-1-16,3 3-4 0,-2-4-6 15,2 1-2-15,-2-1-1 16,2 2 0-16,-2-1 1 15,1 0-1-15,-3-1 0 16,3 4-1-16,-1-5 1 16,-3 7-1-16,2-2 2 15,-3 3-1-15,0-2 1 16,-1 1-1-16,0-4-1 16,4 1 0-16,-1-4 0 15,2 2 0-15,2-1 3 0,-5-2 5 16,2 2 3-16,4 1 1 15,-3-2 1-15,2 4 0 16,0-2-5-16,-5 4-1 16,1-1-1-16,-1 2-1 15,-4-2 1-15,3 3-1 16,1-5 1-16,-2 3-1 16,-1-3 0-16,4 3 0 15,1-4-2-15,-4 3-1 16,4-3 0-16,2 4-1 15,-3-2 0-15,3 1-1 16,-4-2 0-16,6 2-1 16,-4-2 0-16,0 0 1 15,-2-2 2-15,-1 5-1 0,-4-2 1 16,1 3 2 0,3 1 0-16,-5 3 0 0,-1-6 3 15,3 5 3-15,0-6 0 16,0 4 1-16,2 0 0 15,1 5-2-15,-5-7-3 16,4 6-2-16,-4-5-2 16,4-4-1-16,2-2 1 0,2 1-2 15,-6 0 2-15,3 1-1 16,-2 1 0-16,-1 2 0 16,0-1 1-16,0 0-1 15,-3-1 1-15,2 1-2 16,1-6 1-16,-6-1-2 15,6-1 0-15,0 0-3 16,0-6-23-16,0 3-36 16,3-4-33-16,-4-4-48 15,-1 0-70-15,2-3-122 16,-1-4 11-16</inkml:trace>
  <inkml:trace contextRef="#ctx0" brushRef="#br0" timeOffset="55531.29">13188 14123 23 0,'-5'-28'63'0,"1"5"9"16,1 6 8-1,-3 3 27-15,0 6-6 0,-5-1 10 16,-2 2-20-16,-5 2-3 16,2-1-23-16,-6 2-4 15,5 1-14-15,-1 2 15 16,5 1-7-16,6 1-6 15,-1 3-14-15,7 8-12 16,2 4-22-16,7 19-7 16,3 6 3-16,8 22 1 15,2-2 3-15,5 15-1 16,-6-7 2-16,2 5 9 16,-3-18 8-16,-3 8 14 15,-3-12 7-15,1 5 5 16,-1-6-3-16,0 11-6 0,-3-8-11 15,2 7-1-15,-1-10-5 16,0 9-3-16,0-12-3 16,-2 3-3-16,0-6-5 15,1 8-3-15,0-9 0 16,3 4-1-16,-1-6 0 16,0 2 0-16,-1-6 1 15,3 3-1-15,-4-5 0 16,3 7 0-16,-4-8 1 15,-2 7-1-15,-6-4 1 0,-1 1 0 16,2-7 1-16,-1 6-1 16,1-10 0-16,2 6 0 15,-2-5 0-15,1 9-1 16,1-3 0-16,-1 3 0 16,1 0 0-16,7 7-1 15,-4-6 1-15,4 11-1 16,0-3 1-16,0 2-1 15,-5-6 1-15,0 0-1 16,0-12 2-16,1 1-2 16,-4-7 2-16,3 0-1 15,3-9 2-15,-6 4 4 16,2-2 2-16,3-2-1 16,-1 0 1-16,0 3-1 15,1-2-5-15,3 4 0 0,-3-2-1 16,-3 6 0-16,3-3 0 15,-4-2 0-15,2-1 0 16,-3 1-1-16,4-5 0 16,-1 1 0-16,0-3 0 15,0 3 0-15,0 0 1 16,-1 5 0-16,0-4 0 16,1 7 0-16,-3-2 0 15,2 2 1-15,0-3 3 0,1 2 3 16,-1-2 4-16,6 0 2 15,-3-6 1-15,1 4-2 16,-2-1-3-16,4 1-3 16,-3-2-3-16,4 3-2 15,-3-2-1-15,3 0-1 16,-1-4 1-16,2 2-1 16,-2-3 0-16,3 2 4 15,-1-1 4-15,2 4 2 16,-2 0 2-16,6 2 2 15,-3 2-3-15,3 3-4 16,0-2-1-16,0 6-3 16,-1-5 0-16,6 3-2 15,-11-2 3-15,6 1 2 0,-3-5 1 16,1 4 2-16,-4-6 1 16,3 4-1-16,-2-7-2 15,2 4 0-15,-4-2-1 16,1 1 1-16,2-3 2 15,-5 3 2-15,2-4 2 16,-1 4 3-16,2-6-2 16,1 4-3-16,0-2-3 15,2 2-4-15,-3-4-2 16,1-1-2-16,-1-3 1 0,-3 1-1 16,0-1 1-16,3 1-1 15,-3-1 1-15,4 0-1 16,-1-1 1-16,1 3 0 15,-2 0 0-15,3 1-1 16,-1 1 1-16,2 3-1 16,-1-1-1-16,-1 1 1 15,1-3-1-15,0 0 1 16,-7-4 1-16,6 2 0 16,-1-2 1-16,3 4 0 15,-2-1 0-15,2 1 0 16,2 2 0-16,1 2-1 15,-2-5-1-15,4 4 0 16,-1-1-1-16,1-2 0 16,-2-2 0-16,-2 5 0 0,1-2 1 15,1 0-1-15,0-4 1 16,3 4-1-16,1-1 0 16,0-3 1-16,-1 0 0 15,3 5-1-15,-3-5 0 16,3 0 1-16,-3 2-1 15,2 1 0-15,0-4 1 16,1 7-1-16,-1-5 0 0,1 3 0 16,-1-4 1-16,5 3 0 15,-4-3 1-15,-2 3-1 16,-1-1 1-16,3 3 0 16,-5-5 0-16,3 4 0 15,-2-3 0-15,-4 2 0 16,2 0 0-16,0 0-1 15,-7-1 0-15,5-1 1 16,1 0 0-16,-2 0 0 16,-1-1-1-16,4 2 0 15,-3-2 0-15,0 2 0 16,1-3 0-16,-4 1-1 16,-1-1 1-16,3 0 0 15,-4-4 0-15,1 3 0 16,0-1 1-16,1 3-1 0,0 2 1 15,0 2-1 1,3 3 0-16,2 0-1 0,-2-1 1 16,0 2-2-16,1-4 2 15,1 1-2-15,-2-2 2 16,3 2-2-16,-2-2 1 16,2 0 0-16,-3 0 0 15,5 2-1-15,-5-4 1 16,3-1-1-16,3 2 1 0,1 1-1 15,-4-4 0-15,3 0-9 16,-3 1-3-16,1-1-3 16,-1-2 2-16,3 0-1 15,0-1 10-15,3 1 1 16,-2-2 3-16,1-1-18 16,0 2 0-16,9-2-2 15,0 1-1-15,12-2-10 16,1-5 12-16,12-2-18 15,-3-5-14-15,13-4-59 16,-13-2-47-16,20-1-198 16,-10-4 7-16</inkml:trace>
  <inkml:trace contextRef="#ctx0" brushRef="#br0" timeOffset="59294.47">12486 18225 60 0,'4'4'9'0,"-3"-1"10"16,4 0-7-16,-1 0 2 16,1-2 23-16,0 1 7 15,7-2 18-15,1 0-1 0,41-3 11 16,-42 4-10-16,1-2 3 16,2 4-15-16,1-2-5 15,1 2-13-15,4 0 4 16,-2 0-5-16,1 0 18 15,2 3 3-15,1-1 17 16,-5-3-3-16,2 4 8 16,-1-2-14-16,2-1-6 15,-2-4-18-15,1 2-8 16,-1-1-15-16,4-1-6 16,-5 4-4-16,2-1-1 15,-4-2 0-15,3 5-2 16,-1-4 2-16,4 1-2 15,-2-1 1-15,8 2-1 16,-2-3 1-16,3 0-1 0,-4-1 2 16,6 1 0-16,-6 0 2 15,7-2 4-15,-3 2 2 16,3-1 6-16,-1-2 1 16,5 1 2-16,-14 2 0 15,3-1 6-15,-5 1 0 16,2 1 5-16,-3 1 1 15,6 2 0-15,1 3-6 0,5 2-6 16,0 1-7-16,4-1-4 16,-2 0-4-16,5-3-2 15,-4-3 1-15,2-2-2 16,-1-1 1-16,0 0-2 16,-4-1 2-16,3 1-1 15,-2 0 1-15,-2 1-1 16,0 1 1-16,2 2 1 15,-8-1 4-15,6 1 0 16,-4 2 2-16,6 0-1 16,-1 0-1-16,7 0-3 15,-5-2 0-15,8 0-2 16,-6-2 1-16,6-2-3 16,-7-2 1-16,5 2 0 15,-4-2 0-15,3-1 0 16,-2 0 1-16,5 0-1 15,-1-3 1-15,2 3-1 16,-5-4 0-16,6-2 0 0,1 0 0 16,4-4-1-16,-1 4 1 15,8-2-1-15,-6 2 0 16,5-1 0-16,-6 5 1 16,3-6-1-16,-4 8 1 15,5-6 1-15,-10 3 1 16,7-4 3-16,-7 7 3 0,9-4 1 15,-9 4 0-15,12 0-2 16,-4 0-3-16,7 0-3 16,-6 0-1-16,6-4 0 15,-3 2 1-15,1-2 0 16,-11 0 2-16,3 2 1 16,-8 1 3-16,4-2 1 15,-4 3 1-15,8-1 0 16,-2 0-1-16,2-2-3 15,-1 3-2-15,6-2-2 16,-9 0-1-16,11 2 0 16,-6 6 0-16,2-3 0 15,-5 0 0-15,-2 4 0 16,-7 0 1-16,4-2-1 16,-4 2 0-16,3 2 0 0,1 1 0 15,7 2 0-15,-4-2-1 16,7 4-1-16,-2 0 1 15,8-2 0-15,-5 0 1 16,6 4 0-16,-11-1 1 16,5-2 0-16,-10 0 1 15,6 3 2-15,-6-3 1 0,6-2 0 16,-5 2 0-16,8-3-3 16,-7-1-1-1,8-2-1-15,-5 1 4 0,6-2 1 16,-2 1 2-16,5 2 0 15,-8 0 1-15,4 0 0 16,-1-2-2-16,4 3-2 16,-5-4 1-16,11 2-2 15,-6-3-2-15,7 0-1 16,-2-5 2-16,5 2-2 16,-10-1 1-16,3-1-1 15,-7 2 2-15,2-1 4 16,-4-2 1-16,11-1-1 15,1 4 0-15,8-2-1 16,-7 2-5-16,10-1-13 16,-6 4 13-16,-1-4 0 15,-8 4 1-15,5-1 0 16,-8 2 13-16,4 3-14 16,-3 1 0-16,4 2 0 0,-5-2 0 15,5 3 0-15,-5-2 0 16,6 0 0-16,-3 0 0 15,11 1 0-15,-9-5 1 16,8-1 0-16,-9-3 0 16,9-2 0-16,-14-1 1 15,7-1-2-15,-10 1 0 0,8 2-1 16,-6-1 0-16,5 2-1 16,-8 3 1-16,0 0 1 15,-6 3-6-15,7 1-2 16,-9-1 2-16,7 0-5 15,-2-2-8-15,1-2-18 16,-11 1-22-16,0-2-68 16,-8-1-44-16,4 0-203 15,-3 0 11-15</inkml:trace>
  <inkml:trace contextRef="#ctx0" brushRef="#br0" timeOffset="74097.55">12528 18512 128 0,'1'0'46'15,"1"0"5"-15,2-1-29 16,-1-1-18-16,6 1-1 16,8-4 0-16,52-14 11 15,-47 14 13-15,7-4 26 16,-5 2 10-16,5 1 16 15,-9 0-8-15,5-1-6 0,-8 2-24 16,8 2-10-16,-7-3-15 16,8 2-4-16,0 1-5 15,4 0 13-15,-1 2 4 16,1 1 13-16,-2-2 9 16,6-1 17-16,-4 0-8 15,5-2-2-15,-1-1-13 0,5 1-9 16,-4 1-19-16,8 1-2 15,-4 2-2-15,1 1 0 16,-4 0 1-16,2 1 1 16,-6 1-4-16,3-2 2 15,0 1-2-15,3-1 0 16,-1 0-1-16,6-1 0 16,0-1 5-16,3 1 6 15,-6-1 2-15,8-1 6 16,-1 0 5-16,2 2 1 15,-6-2-4-15,2 0 1 16,-6 3-5-16,-1 1-4 16,-4-1-7-16,-1 2-3 15,-2 2-3-15,1-1-1 16,-3 0 0-16,5 2 4 16,1-3 2-16,4 0 6 15,-8-4 2-15,3-2 4 0,-2 0-2 16,0-1-1-16,-4-1-5 15,8 2-4-15,-4 1-6 16,6-3-1-16,-1 3 0 16,3 2 1-16,-3-2 1 15,8 0 1-15,-3 3 2 16,7-3 5-16,0 0-1 16,5 2 1-16,-7-1 0 0,4-1-3 15,-4-1-3 1,5 1-2-16,-6-1-2 15,2 1 4-15,-10-2 6 0,0 4 9 16,-11-2 3-16,5 3 3 16,-2 0-3-16,8 0-6 15,-2 0-10-15,9-1-2 16,-2-2-4-16,5 4-1 16,-4-4 0-16,2 0 0 15,0 2 0-15,3-4 0 16,-5 3 0-16,1 2-1 15,-7-2 1-15,-1 2-1 16,-10 2 1-16,7-7-1 16,-2 4 1-16,6 2-1 15,-1-2 1-15,8 2 0 16,-4 2 0-16,4 0 0 0,-6 0 1 16,5-2-1-16,-6 4 2 15,3 1-2-15,-9-1 0 16,5-2-1-16,-8 3 0 15,3-1-1-15,-6-2 1 16,0 1 0-16,-4-1 0 16,6 0-1-16,-3-3 1 15,7 0 0-15,2 3 1 0,3-2-1 16,-2-1 0-16,3 3-1 16,-1-2 1-16,2-1-1 15,-1 0 1-15,6 2-1 16,-2-1 1-16,8-1 0 15,-11 0 0-15,5-1 1 16,-12-3 1-16,6-1-1 16,-7 1 1-16,7-2-1 15,-3 3-1-15,9-1 1 16,-5 1 0-16,3-2 0 16,-2 1 3-16,9-2 5 15,-3 2 1-15,6-5 1 16,-5 3 1-16,3-4-3 15,-8 1-5-15,8 0-1 16,-7 2-1-16,4-2-1 16,-5 4 0-16,5-4 0 0,-6 2 0 15,1-2-1-15,-4 3 1 16,3 0-1-16,-6 3 0 16,3 5-1-16,-4-1 0 15,2 5 0-15,-5-2 0 16,5 2 0-16,-5-1 1 15,3 0-1-15,-5-2 1 16,3 0-1-16,-7 0 1 0,7 3 0 16,-2-5 1-16,7 5 0 15,-8-4 0-15,6 2 0 16,-1-2-1-16,4-2 0 16,-5 1 0-16,11 3 0 15,-3-2-1-15,6 2 0 16,-7 1 1-16,7-1-1 15,-6 0 0-15,0 1 0 16,-5-5 1-16,11 3-1 16,-5-2 1-16,11-2-1 15,-5-1 1-15,9 2 0 16,-12 3 0-16,9-1-1 16,-4 2 0-16,5 0 0 15,-6 1 0-15,3-2 0 16,-10 1 1-16,7-3-1 15,-6 2 0-15,7-1 0 0,-5-2 1 16,8-2 0-16,-8 2 0 16,2 0 1-16,-5-1 0 15,8-2-1-15,-5 0 0 16,2-1 0-16,-6-1-1 16,2 5 0-16,-6-1 0 15,7 1-1-15,-5 3 1 16,8-2 0-16,-5-2 0 0,6 2 0 15,-11-4 1-15,1 0-1 16,-12 2 0-16,-1 1 0 16,-9-2 0-16,0 2-1 15,-3 3-1-15,-1 0-1 16,-5-3 1-16,2 0-3 16,-2 0 1-16,0-1-3 15,-1 1 0-15,-6 0-3 16,0 0 3-16,2 0-2 15,-1 0 2-15,1 0-3 16,-1 0-9-16,0 0-6 16,-1 0 0-16,0 0-1 15,0 1 3-15,0-1 9 16,0 0 7-16,0 0-1 16,-1 0 5-16,-2 0 0 15,-1 0 2-15,-1 0 0 0,-3 0 1 16,-17 0-2-1,-42 5 1-15,36-4-1 16,2 1 0-16,-9-1-3 0,3-2 1 16,-9 5-3-16,3-4-1 15,-6 1-4-15,4 1-2 16,-11-1 0-16,1 1 3 16,-8-2 1-16,-1 3 4 15,-9-2-1-15,1 1 0 0,-6-1-8 16,9 2-3-16,-8-3-10 15,11 3-2-15,-13 1-8 16,11-2 5-16,-13 4 4 16,9-1 11-16,-9 4 6 15,9 1 10-15,-3 1 2 16,12-4 0-16,-9 0 1 16,9-2 0-16,-5 1-1 15,-4-2 1-15,-10 2 0 16,8-3 0-16,-10-2-1 15,12-2 2-15,0-4-2 16,5-2 1-16,-7-3 0 16,12 0 1-16,-8 1-2 15,2 1 1-15,-4 3-2 16,10 2 1-16,-10 0-5 16,12 3-3-16,-9 0-13 0,8 0-4 15,-11 3-2-15,9-2 4 16,-12 2 4-16,10-3 13 15,-10 2 4-15,10-4 3 16,-4 4-1-16,9-5 0 16,-5 3-1-16,6-2 1 15,-4 1 0-15,5 1 0 0,-8 1-1 16,9 4 1-16,-7 0-1 16,8 6 1-16,-11-1-2 15,9 2-2-15,-8-2-9 16,3-2-4-16,-9 0-13 15,5-4-1-15,-13-1 2 16,6-3 7-16,-10-1-9 16,11-2-5-16,-5 0-36 15,13-2-8-15,-10 1-11 16,12 1 9-16,-5 0-1 16,6 0 15-16,-4 3-67 15,13 0-11-15,-3 3-36 16</inkml:trace>
  <inkml:trace contextRef="#ctx0" brushRef="#br0" timeOffset="74949.84">15468 18395 12 0,'35'-1'36'0,"7"-2"-10"16,0 0 0-16,8 2-5 16,-5-1-4-16,11-1 9 15,-4 2 9-15,11-2 34 16,-9 0 15-16,9-4 24 15,-6-1-4-15,10 1 3 16,-9 0-29-16,14-2-12 16,-11 2-26-16,12 1-7 15,-10 1-9-15,2-2 6 16,-8 1 3-16,9 0 21 16,-12 2 7-16,9-2 2 15,-3 3-6-15,10-1-7 16,-8 0-25-16,17-1-9 15,-4 2-9-15,6-3-4 16,-8 4-1-16,15-1 2 0,-21 0 2 16,11-2-1-16,-7 7 1 15,11-1-1-15,-11 1-1 16,2 2-2-16,-6 3 0 16,9-1-2-16,-11 3 1 15,6 1 1-15,-4 0 3 16,8-1 10-16,-7 0 4 0,8-3 4 15,-7 0 1 1,7-3-4-16,-5-1-8 0,8-2-6 16,-8 2-2-16,10-2-2 15,-8 0-1-15,4 0 2 16,-8 0 2-16,1-3 4 16,-5-1 1-16,11-1 2 15,-9-2-1-15,5-2-2 16,1 5-3-16,1-2-2 15,-6 3-2-15,6 0 0 16,-8 0-1-16,1-3 0 16,-10 1 1-16,4-3 4 15,-11 4 2-15,1-2 1 16,-7 6 0-16,-4 0-1 16,-7 1-6-16,-1 1-3 15,-9-1-2-15,3 1-3 16,-5 1 0-16,-2 1 0 15,-5-2 2-15,1 1-13 16,-2-2-10-16,-1 3-22 0,-4-2-32 16,0 4-76-16,-2-1-23 15,-3 0-38-15,-3-5 5 16,0 0 6-16,0 0 63 16,0 0 24-16,0-2 23 0</inkml:trace>
  <inkml:trace contextRef="#ctx0" brushRef="#br0" timeOffset="82769.92">18525 18509 423 0,'3'0'41'0,"2"-1"23"16,-1-2-153-16,6-3-41 16,9-7-14-16</inkml:trace>
  <inkml:trace contextRef="#ctx0" brushRef="#br0" timeOffset="84322.89">17226 18214 414 0,'-11'8'74'0,"5"-4"44"16,6 3-122-16,10 2 1 15,8 4 11-15,9-3 19 0,7-1 9 16,16 0 14-16,2-8 1 16,17 2 2-16,2-4-8 15,18-1 13-15,-3 1 0 16,15 0 13-16,-2-2-1 15,14 0-3-15,-7 1-23 0,21 4-12 16,-10 4-19-16,13 2-6 16,-10 1-5-16,15 0-1 15,-18-2 0-15,6 2 0 16,-17-3 1-16,5 0-2 16,-22 1 1-16,3-4 19 15,-13-3 4-15,1 1 3 16,-13 1 1-16,2-2 2 15,-15 0-20-15,-1 1-4 16,-14-2-3-16,-8-1-1 16,-11 2-1-16,-5-1 1 15,-11-1 4-15,-1 1 14 16,-4-1 3-16,-1 1 0 16,-2-1-3-16,-1 1-3 15,-18-5-16-15,-66-16-2 16,42 11 2-16,-16-5-1 15,-1-2 1-15,-19-5-6 0,-3-1-3 16,-13-6-2-16,-1 2 1 16,-21-1-1-16,6 4 7 15,-27 3 2-15,26 6 0 16,-23 4-11-16,15 9-8 16,-13 2-15-16,24 5-1 15,-24 4-1-15,19-1 10 16,-12 5 9-16,15-1 14 15,-9 2 3-15,11-1 1 0,-1 4-3 16,21-4-8-16,-5 1-17 16,21 0-10-16,1 3-19 15,15-1 1-15,7 1 4 16,20-3 18-16,6 3 7 16,15-4 18-16,10 1 3 15,13 3 3-15,20 3 1 16,8-3 4-16,26 3 6 15,10-3 5-15,17-2 6 16,-4-3 4-16,18-3 8 16,-5-2 1-16,22-1 13 15,-12-2-2-15,25-2 6 16,-9-2-1-16,23-1 2 16,-21 4-14-16,36-7-1 15,-20 4-7-15,21-2 0 0,-19 3-7 16,19-3-1-16,-20 1-4 15,21 4-1-15,-20 1-7 16,13-5-3-16,-23 4-3 16,8-2 0-16,-25-2-1 15,-3-1 0-15,-15 3 0 16,-5-2 0-16,-27-6 1 16,4-1 1-16,-18 2 0 15,-3-3-1-15,-12 1 1 0,1 0-4 16,-16 4-3-16,-5-6-1 15,-8 6 1-15,-5-1 1 16,-5 3 2-16,-2 0-1 16,-2 1-1-16,1 1-3 15,-2-1-2-15,-1 0-4 16,-9-3 3-16,-21-2 0 16,-48-5 3-16,34 14-13 15,0-2-5-15,-16 6-17 16,-2-5-5-16,-19 0-11 15,1-1 10-15,-29-1 5 16,10-6 12-16,-29-2-3 16,5-1 4-16,-29-8-1 15,13 7 4-15,-26-4 6 16,17 2 11-16,-32 5 4 16,37 13 6-16,-27 2-28 0,25 12-31 15,-13 7-36-15,32-2-9 16,-17-4-18-16,26 1 15 15,-14-7 9-15,24-4 26 16,-5 2 0-16,15-5 18 16,-7-7 15-16,20-3 20 15,-2-5 10-15,14-4 5 16,6-1-11-16,22 0-9 0,8 0-18 16,21 1-7-16</inkml:trace>
  <inkml:trace contextRef="#ctx0" brushRef="#br0" timeOffset="84521.87">17079 18241 197 0,'83'5'113'0,"3"7"6"0,24 4-22 16,1 2-36-16,17 2-7 15,-1-2 3-15,31 5 6 16,-11-3-13-16,25-1 4 16,-11-4 4-16,24-5-13 15,-18-5-15-15,17-5-11 16,-18-6-6-16,15-3-7 15,-20 2-21-15,12-2-75 16,-22 0-51-16,9 0-65 16,-26 5-68-16</inkml:trace>
  <inkml:trace contextRef="#ctx0" brushRef="#br0" timeOffset="124270.33">11465 11905 45 0,'-1'-3'66'0,"-2"0"-13"15,3 0-11-15,0 1-6 16,0 1-21-16,1-1-11 0,1 1-8 15,1-1-5-15,0 1-4 16,1-2-24-16,1 0-14 16,5 2-4-16</inkml:trace>
  <inkml:trace contextRef="#ctx0" brushRef="#br0" timeOffset="124833.55">12678 11864 353 0,'16'3'57'16,"-11"-6"15"-16,-8 4-104 16,4 2-79-16,-1-3-13 15,0 1 24-15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922158A-BBC1-4DEC-B42E-E5A9B9FD4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84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B093C04-3F64-46C8-97DE-DB314BC9245C}" type="slidenum">
              <a:rPr lang="en-US" altLang="en-US" sz="1300" smtClean="0"/>
              <a:pPr/>
              <a:t>5</a:t>
            </a:fld>
            <a:endParaRPr lang="en-US" alt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Times New Roman" charset="0"/>
              </a:rPr>
              <a:t>m0 = 3170*.676 (approx) = 2142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038"/>
            <a:ext cx="103632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EC12-6EEE-4509-8D9D-719DF756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8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748AE-62F4-45F9-A2FB-DCAD2B3F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4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812800"/>
            <a:ext cx="2590800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812800"/>
            <a:ext cx="7501467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78928-F752-4F63-9EB4-15C43C63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1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842B3-5454-405F-875B-213851F52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4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79" y="5875338"/>
            <a:ext cx="103632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79" y="3875088"/>
            <a:ext cx="103632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C681-43DF-47BB-BC99-EBFFD8F50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41600"/>
            <a:ext cx="5046133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2641600"/>
            <a:ext cx="5046133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8D741-EA81-4FAD-8B52-EAFCB1078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8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6713"/>
            <a:ext cx="1097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46288"/>
            <a:ext cx="5387623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00364"/>
            <a:ext cx="5387623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780" y="2046288"/>
            <a:ext cx="5387621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780" y="2900364"/>
            <a:ext cx="5387621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9EE8B-E3D2-4FF3-9FB0-ECCD2178B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2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0D746-AEE8-4F62-98DE-14418DE9A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7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EB6E0-91F2-4583-8C54-BE0E433B8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9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538"/>
            <a:ext cx="4010379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363538"/>
            <a:ext cx="6815666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2938"/>
            <a:ext cx="4010379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7168B-22FB-4CDB-AF2F-FF9A96DA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23" y="6400800"/>
            <a:ext cx="73152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423" y="817563"/>
            <a:ext cx="7315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423" y="7156450"/>
            <a:ext cx="73152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EE24-818B-4027-9E3F-E6922011A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3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12800"/>
            <a:ext cx="10363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41600"/>
            <a:ext cx="10363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8331200"/>
            <a:ext cx="254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8331200"/>
            <a:ext cx="386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8331200"/>
            <a:ext cx="254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DF48DE8-2E05-4780-B118-27DEFBD87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677334" y="304800"/>
            <a:ext cx="10837333" cy="7924800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047207" y="2610256"/>
            <a:ext cx="6096000" cy="22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sz="3600" b="1" dirty="0"/>
              <a:t>Permutation Tests 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sz="3600" b="1" dirty="0"/>
              <a:t>&amp;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sz="3600" b="1" dirty="0"/>
              <a:t>False Detection Rate</a:t>
            </a:r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>
            <a:off x="3582988" y="2286000"/>
            <a:ext cx="50276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3582988" y="2514600"/>
            <a:ext cx="50276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3581401" y="4876800"/>
            <a:ext cx="50276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3581401" y="5181600"/>
            <a:ext cx="50276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5B5DD2-225D-4DFA-9C61-40E782934E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797D991F-B649-4733-B6EE-31AEC316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8331200"/>
            <a:ext cx="3860800" cy="6096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ABA1D-5985-44B7-B5C5-44F6ECA4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4F36BA-4F00-46AF-BC11-AC5415D7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2B5B0-EF7C-4CD8-AB7C-155B8F7E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F8DBC-8614-4164-9EB7-FD9AB3226223}"/>
              </a:ext>
            </a:extLst>
          </p:cNvPr>
          <p:cNvSpPr txBox="1"/>
          <p:nvPr/>
        </p:nvSpPr>
        <p:spPr>
          <a:xfrm>
            <a:off x="1181100" y="609600"/>
            <a:ext cx="9829800" cy="6195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10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possibilities that we have learned are the relative risk (p1/p2), the odds ratio (p1*(1-p2)/(p2*(1-p1)), and the chi-squared statistic.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observed relative risk is .55. There are 25 out of 1000 permutation relative risks as small or smaller than .55. Therefore, the p-value is 25/1000 = .025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data are pairs (X1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,X2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i = 1,2,…,n. We want to test the hypothesis that there is no (linear) association between X1 and X2: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sample correlation for the test statistic and compute robs =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(X1,X2) 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 up the X1i and X2i ; i.e., for each X1i randomly choose X2i from all the X2’s. Compute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rperm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(X1,X2′)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 Step 3 many times and compare robs to the distribution of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rperm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n! possible pairings. If n is small, you can enumerate all possible pairings.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Suppose you have three (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ht,wt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pairs: (72,165), (66, 140), (75, 210). Here is the permutation distribution of r: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3AD7EB-2301-42F9-9854-5AFE859A4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888990"/>
              </p:ext>
            </p:extLst>
          </p:nvPr>
        </p:nvGraphicFramePr>
        <p:xfrm>
          <a:off x="3454400" y="6705600"/>
          <a:ext cx="5133343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733195">
                  <a:extLst>
                    <a:ext uri="{9D8B030D-6E8A-4147-A177-3AD203B41FA5}">
                      <a16:colId xmlns:a16="http://schemas.microsoft.com/office/drawing/2014/main" val="3686091312"/>
                    </a:ext>
                  </a:extLst>
                </a:gridCol>
                <a:gridCol w="734173">
                  <a:extLst>
                    <a:ext uri="{9D8B030D-6E8A-4147-A177-3AD203B41FA5}">
                      <a16:colId xmlns:a16="http://schemas.microsoft.com/office/drawing/2014/main" val="2282099262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849651796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993621495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1892627028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3589876369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29360658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114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05424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9533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837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35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09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DA866-AD26-49F0-B18B-CD190980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D4381-DE02-4086-ADF7-5229FB6D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70FC0-2383-4690-96E6-F5716540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1E4B9-2FCC-4AEA-A182-D3842EEC5FC4}"/>
              </a:ext>
            </a:extLst>
          </p:cNvPr>
          <p:cNvSpPr txBox="1"/>
          <p:nvPr/>
        </p:nvSpPr>
        <p:spPr>
          <a:xfrm>
            <a:off x="2819400" y="762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10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24CB62-AC9C-4B18-9160-A9FB61576379}"/>
              </a:ext>
            </a:extLst>
          </p:cNvPr>
          <p:cNvSpPr txBox="1"/>
          <p:nvPr/>
        </p:nvSpPr>
        <p:spPr>
          <a:xfrm>
            <a:off x="1447800" y="1676400"/>
            <a:ext cx="8001000" cy="466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 startAt="4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estimate that m0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700 (0.7*1000), so the table 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B55ECFF-49FE-42AF-B901-AFAC701A9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17627"/>
              </p:ext>
            </p:extLst>
          </p:nvPr>
        </p:nvGraphicFramePr>
        <p:xfrm>
          <a:off x="2440378" y="2544480"/>
          <a:ext cx="7311243" cy="2049932"/>
        </p:xfrm>
        <a:graphic>
          <a:graphicData uri="http://schemas.openxmlformats.org/drawingml/2006/table">
            <a:tbl>
              <a:tblPr firstRow="1" firstCol="1" bandRow="1"/>
              <a:tblGrid>
                <a:gridCol w="2491686">
                  <a:extLst>
                    <a:ext uri="{9D8B030D-6E8A-4147-A177-3AD203B41FA5}">
                      <a16:colId xmlns:a16="http://schemas.microsoft.com/office/drawing/2014/main" val="3988695298"/>
                    </a:ext>
                  </a:extLst>
                </a:gridCol>
                <a:gridCol w="1714385">
                  <a:extLst>
                    <a:ext uri="{9D8B030D-6E8A-4147-A177-3AD203B41FA5}">
                      <a16:colId xmlns:a16="http://schemas.microsoft.com/office/drawing/2014/main" val="2282620490"/>
                    </a:ext>
                  </a:extLst>
                </a:gridCol>
                <a:gridCol w="1502168">
                  <a:extLst>
                    <a:ext uri="{9D8B030D-6E8A-4147-A177-3AD203B41FA5}">
                      <a16:colId xmlns:a16="http://schemas.microsoft.com/office/drawing/2014/main" val="2922013859"/>
                    </a:ext>
                  </a:extLst>
                </a:gridCol>
                <a:gridCol w="1603004">
                  <a:extLst>
                    <a:ext uri="{9D8B030D-6E8A-4147-A177-3AD203B41FA5}">
                      <a16:colId xmlns:a16="http://schemas.microsoft.com/office/drawing/2014/main" val="1400391410"/>
                    </a:ext>
                  </a:extLst>
                </a:gridCol>
              </a:tblGrid>
              <a:tr h="783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Fail to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581971"/>
                  </a:ext>
                </a:extLst>
              </a:tr>
              <a:tr h="281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 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744733"/>
                  </a:ext>
                </a:extLst>
              </a:tr>
              <a:tr h="51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 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983617"/>
                  </a:ext>
                </a:extLst>
              </a:tr>
              <a:tr h="3364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770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B370C8-4895-455A-A1E4-096B3918657C}"/>
              </a:ext>
            </a:extLst>
          </p:cNvPr>
          <p:cNvSpPr txBox="1"/>
          <p:nvPr/>
        </p:nvSpPr>
        <p:spPr>
          <a:xfrm>
            <a:off x="2184400" y="5486399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false discovery rate would be 35/161 = 21.7%</a:t>
            </a:r>
          </a:p>
        </p:txBody>
      </p:sp>
    </p:spTree>
    <p:extLst>
      <p:ext uri="{BB962C8B-B14F-4D97-AF65-F5344CB8AC3E}">
        <p14:creationId xmlns:p14="http://schemas.microsoft.com/office/powerpoint/2010/main" val="28640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 dirty="0"/>
          </a:p>
        </p:txBody>
      </p:sp>
      <p:sp>
        <p:nvSpPr>
          <p:cNvPr id="3076" name="Text Box 1028"/>
          <p:cNvSpPr txBox="1">
            <a:spLocks noChangeArrowheads="1"/>
          </p:cNvSpPr>
          <p:nvPr/>
        </p:nvSpPr>
        <p:spPr bwMode="auto">
          <a:xfrm>
            <a:off x="2870200" y="609600"/>
            <a:ext cx="586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 dirty="0"/>
              <a:t>Permutation/Randomization Tests</a:t>
            </a:r>
          </a:p>
        </p:txBody>
      </p:sp>
      <p:sp>
        <p:nvSpPr>
          <p:cNvPr id="3077" name="Text Box 1030"/>
          <p:cNvSpPr txBox="1">
            <a:spLocks noChangeArrowheads="1"/>
          </p:cNvSpPr>
          <p:nvPr/>
        </p:nvSpPr>
        <p:spPr bwMode="auto">
          <a:xfrm>
            <a:off x="1828800" y="1447800"/>
            <a:ext cx="9067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5425" indent="-2254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Computer-intensive methods for hypothesis testing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Used when distribution of the test statistic (under the null hypothesis) is unknown </a:t>
            </a:r>
            <a:r>
              <a:rPr lang="en-US" altLang="en-US" sz="2400" u="sng" dirty="0"/>
              <a:t>and</a:t>
            </a:r>
            <a:r>
              <a:rPr lang="en-US" altLang="en-US" sz="2400" dirty="0"/>
              <a:t> we can do resampling </a:t>
            </a:r>
            <a:r>
              <a:rPr lang="en-US" altLang="en-US" sz="2400" u="sng" dirty="0"/>
              <a:t>under the null hypothesis </a:t>
            </a:r>
            <a:endParaRPr lang="en-US" altLang="en-US" sz="2400" dirty="0"/>
          </a:p>
          <a:p>
            <a:pPr>
              <a:spcBef>
                <a:spcPct val="50000"/>
              </a:spcBef>
            </a:pPr>
            <a:r>
              <a:rPr lang="en-US" altLang="en-US" sz="2400" dirty="0"/>
              <a:t>Permutation tests maintain the Type I error level without any large sample approximations/assumptions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If the sample size is small, you can enumerate all possible permutations (permutation test)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If sample size is large, generate a random sample of permutations (randomization test).</a:t>
            </a:r>
          </a:p>
        </p:txBody>
      </p:sp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A7296-9406-4E59-B412-73A41BEDBF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600200" y="1459573"/>
            <a:ext cx="89916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2400" dirty="0"/>
              <a:t>1. Restate the scientific question as statistical hypotheses</a:t>
            </a:r>
          </a:p>
          <a:p>
            <a:pPr lvl="1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2400" dirty="0"/>
              <a:t>2. Choose (any) reasonable summary statistic that quantifies deviations from the null hypothesis</a:t>
            </a:r>
          </a:p>
          <a:p>
            <a:pPr lvl="1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2400" dirty="0"/>
              <a:t>3. Resample data </a:t>
            </a:r>
            <a:r>
              <a:rPr lang="en-US" altLang="en-US" sz="2400" u="sng" dirty="0"/>
              <a:t>assuming the null hypothesis is true</a:t>
            </a:r>
            <a:r>
              <a:rPr lang="en-US" altLang="en-US" sz="2400" dirty="0"/>
              <a:t> and compute the summary statistic for each resampled data set.</a:t>
            </a:r>
          </a:p>
          <a:p>
            <a:pPr lvl="1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2400" dirty="0"/>
              <a:t>4. Compare the observed value of the summary statistic to the null distribution generated in Step 3.</a:t>
            </a:r>
          </a:p>
        </p:txBody>
      </p:sp>
      <p:sp>
        <p:nvSpPr>
          <p:cNvPr id="102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C7DBE3-969D-412D-8FBD-BFD150AE13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" name="Text Box 1028">
            <a:extLst>
              <a:ext uri="{FF2B5EF4-FFF2-40B4-BE49-F238E27FC236}">
                <a16:creationId xmlns:a16="http://schemas.microsoft.com/office/drawing/2014/main" id="{0F1EA05F-ACC5-48B4-A88E-A736A7CE7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334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/>
              <a:t>Permutation Tests - Summary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/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114800" y="703264"/>
            <a:ext cx="3505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/>
              <a:t>False Discovery Rate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429000" y="1905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0521" name="Group 41"/>
          <p:cNvGraphicFramePr>
            <a:graphicFrameLocks noGrp="1"/>
          </p:cNvGraphicFramePr>
          <p:nvPr/>
        </p:nvGraphicFramePr>
        <p:xfrm>
          <a:off x="3733800" y="1752600"/>
          <a:ext cx="4572000" cy="3048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Reject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Fail to 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Alternative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m-S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37" name="Text Box 42"/>
          <p:cNvSpPr txBox="1">
            <a:spLocks noChangeArrowheads="1"/>
          </p:cNvSpPr>
          <p:nvPr/>
        </p:nvSpPr>
        <p:spPr bwMode="auto">
          <a:xfrm>
            <a:off x="3276600" y="5243935"/>
            <a:ext cx="6400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33363" indent="-233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false positive rate = F/ m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false discovery rate = F/S =  </a:t>
            </a:r>
            <a:r>
              <a:rPr lang="en-US" altLang="en-US" sz="2400" dirty="0">
                <a:sym typeface="Symbol" pitchFamily="18" charset="2"/>
              </a:rPr>
              <a:t></a:t>
            </a:r>
            <a:r>
              <a:rPr lang="en-US" altLang="en-US" sz="2400" dirty="0"/>
              <a:t> * m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/ </a:t>
            </a:r>
            <a:r>
              <a:rPr lang="en-US" altLang="en-US" sz="2400" dirty="0">
                <a:sym typeface="Symbol" pitchFamily="18" charset="2"/>
              </a:rPr>
              <a:t>#{p</a:t>
            </a:r>
            <a:r>
              <a:rPr lang="en-US" altLang="en-US" sz="2400" baseline="-25000" dirty="0">
                <a:sym typeface="Symbol" pitchFamily="18" charset="2"/>
              </a:rPr>
              <a:t>i</a:t>
            </a:r>
            <a:r>
              <a:rPr lang="en-US" altLang="en-US" sz="2400" dirty="0">
                <a:sym typeface="Symbol" pitchFamily="18" charset="2"/>
              </a:rPr>
              <a:t> &lt; }</a:t>
            </a:r>
            <a:endParaRPr lang="en-US" altLang="en-US" sz="2400" dirty="0"/>
          </a:p>
          <a:p>
            <a:pPr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21538" name="Text Box 43"/>
          <p:cNvSpPr txBox="1">
            <a:spLocks noChangeArrowheads="1"/>
          </p:cNvSpPr>
          <p:nvPr/>
        </p:nvSpPr>
        <p:spPr bwMode="auto">
          <a:xfrm>
            <a:off x="2362200" y="6705600"/>
            <a:ext cx="79248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/>
              <a:t>Idea: Control the false discovery rate  (q-value) instead of the false positive rate (p-value)</a:t>
            </a:r>
          </a:p>
        </p:txBody>
      </p:sp>
      <p:sp>
        <p:nvSpPr>
          <p:cNvPr id="2153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E10592-06F6-480E-9FF5-383348DD2C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EBC738-5A6E-4E24-8729-4FD5CD0FCB0B}"/>
                  </a:ext>
                </a:extLst>
              </p14:cNvPr>
              <p14:cNvContentPartPr/>
              <p14:nvPr/>
            </p14:nvContentPartPr>
            <p14:xfrm>
              <a:off x="3167640" y="1906200"/>
              <a:ext cx="9038160" cy="452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EBC738-5A6E-4E24-8729-4FD5CD0FCB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8280" y="1896840"/>
                <a:ext cx="9056880" cy="454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746" y="1283346"/>
            <a:ext cx="3439107" cy="249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495800" y="304801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u="sng"/>
              <a:t>False Discovery Rate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905000" y="701676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/>
              <a:t>Distribution of 3170 p-values when all null hypotheses are true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81200" y="3902077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/>
              <a:t>Distribution of 3170 p-values from </a:t>
            </a:r>
            <a:r>
              <a:rPr lang="en-US" altLang="en-US" sz="2400" dirty="0" err="1"/>
              <a:t>Hedenfalk</a:t>
            </a:r>
            <a:r>
              <a:rPr lang="en-US" altLang="en-US" sz="2400" dirty="0"/>
              <a:t> et al. Height of the line gives estimated proportion of true null hypotheses.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419600" y="7467600"/>
          <a:ext cx="2819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19400" imgH="660400" progId="Equation.3">
                  <p:embed/>
                </p:oleObj>
              </mc:Choice>
              <mc:Fallback>
                <p:oleObj name="Equation" r:id="rId4" imgW="2819400" imgH="660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7467600"/>
                        <a:ext cx="28194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444" y="4718051"/>
            <a:ext cx="3479708" cy="254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3048000" y="6781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/>
              <a:t>.676</a:t>
            </a:r>
          </a:p>
        </p:txBody>
      </p:sp>
      <p:sp>
        <p:nvSpPr>
          <p:cNvPr id="23563" name="Line 13"/>
          <p:cNvSpPr>
            <a:spLocks noChangeShapeType="1"/>
          </p:cNvSpPr>
          <p:nvPr/>
        </p:nvSpPr>
        <p:spPr bwMode="auto">
          <a:xfrm flipV="1">
            <a:off x="3505200" y="6629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C8B15B-9BD9-4D22-B6B7-9C6995F760B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9765AF-E09D-4D93-898E-D95B45A64FBA}"/>
                  </a:ext>
                </a:extLst>
              </p14:cNvPr>
              <p14:cNvContentPartPr/>
              <p14:nvPr/>
            </p14:nvContentPartPr>
            <p14:xfrm>
              <a:off x="4125960" y="1463760"/>
              <a:ext cx="3907080" cy="5368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9765AF-E09D-4D93-898E-D95B45A64FB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16600" y="1454400"/>
                <a:ext cx="3925800" cy="5387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7441F-C060-4112-A8A7-1A9F9E8D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AE6B6-39A3-43BB-BFD8-17DE132F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909BC-F64F-4113-B1D6-8ACCC81A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9C6B7A-A980-4CAC-AB07-26BA02696F2A}"/>
              </a:ext>
            </a:extLst>
          </p:cNvPr>
          <p:cNvSpPr txBox="1"/>
          <p:nvPr/>
        </p:nvSpPr>
        <p:spPr>
          <a:xfrm>
            <a:off x="4165600" y="609600"/>
            <a:ext cx="375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2"/>
                </a:solidFill>
              </a:rPr>
              <a:t>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E71407-1668-4B0F-93C0-E6AE80CBAEDE}"/>
              </a:ext>
            </a:extLst>
          </p:cNvPr>
          <p:cNvSpPr txBox="1"/>
          <p:nvPr/>
        </p:nvSpPr>
        <p:spPr>
          <a:xfrm>
            <a:off x="1828800" y="167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dirty="0">
                <a:solidFill>
                  <a:schemeClr val="accent2"/>
                </a:solidFill>
              </a:rPr>
              <a:t>1. Name at least two other possible summary statistics that could be used to test the hypothesis </a:t>
            </a:r>
            <a:r>
              <a:rPr lang="en-US" altLang="en-US" dirty="0">
                <a:solidFill>
                  <a:schemeClr val="accent2"/>
                </a:solidFill>
              </a:rPr>
              <a:t>H</a:t>
            </a:r>
            <a:r>
              <a:rPr lang="en-US" altLang="en-US" baseline="-25000" dirty="0">
                <a:solidFill>
                  <a:schemeClr val="accent2"/>
                </a:solidFill>
              </a:rPr>
              <a:t>0</a:t>
            </a:r>
            <a:r>
              <a:rPr lang="en-US" altLang="en-US" dirty="0">
                <a:solidFill>
                  <a:schemeClr val="accent2"/>
                </a:solidFill>
              </a:rPr>
              <a:t>: </a:t>
            </a:r>
            <a:r>
              <a:rPr lang="en-US" altLang="en-US" dirty="0" err="1">
                <a:solidFill>
                  <a:schemeClr val="accent2"/>
                </a:solidFill>
              </a:rPr>
              <a:t>p</a:t>
            </a:r>
            <a:r>
              <a:rPr lang="en-US" altLang="en-US" baseline="-25000" dirty="0" err="1">
                <a:solidFill>
                  <a:schemeClr val="accent2"/>
                </a:solidFill>
              </a:rPr>
              <a:t>v</a:t>
            </a:r>
            <a:r>
              <a:rPr lang="en-US" altLang="en-US" dirty="0">
                <a:solidFill>
                  <a:schemeClr val="accent2"/>
                </a:solidFill>
              </a:rPr>
              <a:t> = p</a:t>
            </a:r>
            <a:r>
              <a:rPr lang="en-US" altLang="en-US" baseline="-25000" dirty="0">
                <a:solidFill>
                  <a:schemeClr val="accent2"/>
                </a:solidFill>
              </a:rPr>
              <a:t>p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7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439226-FCA3-49FA-8D0B-C7C512C8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B1B14-23EE-49E0-B515-1EF90A07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63760-83CE-4961-A295-10D0AF42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CB26F-3114-4643-A27D-B5D8897748AF}"/>
              </a:ext>
            </a:extLst>
          </p:cNvPr>
          <p:cNvSpPr txBox="1"/>
          <p:nvPr/>
        </p:nvSpPr>
        <p:spPr>
          <a:xfrm>
            <a:off x="3771900" y="59300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2"/>
                </a:solidFill>
              </a:rPr>
              <a:t>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0C1DF9-BE82-4E4C-8D3E-C861F48163DB}"/>
              </a:ext>
            </a:extLst>
          </p:cNvPr>
          <p:cNvSpPr txBox="1"/>
          <p:nvPr/>
        </p:nvSpPr>
        <p:spPr>
          <a:xfrm>
            <a:off x="1066801" y="1239334"/>
            <a:ext cx="1021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b="1" dirty="0">
                <a:solidFill>
                  <a:schemeClr val="accent2"/>
                </a:solidFill>
              </a:rPr>
              <a:t>2. </a:t>
            </a:r>
            <a:r>
              <a:rPr lang="en-US" dirty="0">
                <a:solidFill>
                  <a:schemeClr val="accent2"/>
                </a:solidFill>
              </a:rPr>
              <a:t>The following table provides the data from Pauling’s vitamin C study and below that is a stem and leaf plot of the randomization distribution (n = 1000) of the relative risk (RR) from the trial. Find the p-value for testing Ho: RR &lt; 1.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A521F2BF-03A3-4541-8636-E1869F288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5652"/>
              </p:ext>
            </p:extLst>
          </p:nvPr>
        </p:nvGraphicFramePr>
        <p:xfrm>
          <a:off x="1853321" y="2730720"/>
          <a:ext cx="4624557" cy="225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603968" imgH="2258229" progId="Word.Document.8">
                  <p:embed/>
                </p:oleObj>
              </mc:Choice>
              <mc:Fallback>
                <p:oleObj name="Document" r:id="rId2" imgW="4603968" imgH="2258229" progId="Word.Document.8">
                  <p:embed/>
                  <p:pic>
                    <p:nvPicPr>
                      <p:cNvPr id="2048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3321" y="2730720"/>
                        <a:ext cx="4624557" cy="2256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57D979-F6D0-4A18-8357-9FB8E06FDB28}"/>
              </a:ext>
            </a:extLst>
          </p:cNvPr>
          <p:cNvSpPr/>
          <p:nvPr/>
        </p:nvSpPr>
        <p:spPr>
          <a:xfrm>
            <a:off x="1515035" y="4915933"/>
            <a:ext cx="95451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   .3 | 4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.4 | 66666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.5 | 0000055555555555555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.6 | 00000000000000000000000006666666666666666666666666666666666666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.7 | 22222222222222222222222222222222222222222222222222222222222222222222+63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.8 | 55555555555555555555555555555555555555555555555555555555555555555555+12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.9 | 33333333333333333333333333333333333333333333333333333333333333333333+28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1.0 | 11111111111111111111111111111111111111111111111111111111111111111111+152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1.1 | 99999999999999999999999999999999999999999999999999999999999999999999+15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1.2 | 99999999999999999999999999999999999999999999999999999999999999999999+9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1.3 |  </a:t>
            </a:r>
            <a:r>
              <a:rPr lang="en-US" sz="1800" dirty="0" err="1">
                <a:solidFill>
                  <a:schemeClr val="accent2"/>
                </a:solidFill>
              </a:rPr>
              <a:t>etc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68C48C-5CC5-401E-9BA0-A35B8AAD5CAA}"/>
              </a:ext>
            </a:extLst>
          </p:cNvPr>
          <p:cNvSpPr txBox="1"/>
          <p:nvPr/>
        </p:nvSpPr>
        <p:spPr>
          <a:xfrm>
            <a:off x="7162800" y="2715609"/>
            <a:ext cx="3756959" cy="22467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u="sng" dirty="0">
                <a:solidFill>
                  <a:schemeClr val="accent2"/>
                </a:solidFill>
              </a:rPr>
              <a:t>Reading a stem and leaf plot: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Each entry gives a RR to 2 digits; the first digit is to the left of the |; the numbers to the right of the | are the second digits. For example, the smallest RR is .34 and the five next smallest are .46.</a:t>
            </a:r>
          </a:p>
        </p:txBody>
      </p:sp>
    </p:spTree>
    <p:extLst>
      <p:ext uri="{BB962C8B-B14F-4D97-AF65-F5344CB8AC3E}">
        <p14:creationId xmlns:p14="http://schemas.microsoft.com/office/powerpoint/2010/main" val="4151720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D7040E-834C-4124-9176-118A151C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D2C24-8DF0-4DD7-BC45-54A0F17E3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753E6-A6E4-47A8-A155-E2797E10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3FE9F0-CA25-4ECE-8A1E-A8D47B0FCED7}"/>
              </a:ext>
            </a:extLst>
          </p:cNvPr>
          <p:cNvSpPr txBox="1"/>
          <p:nvPr/>
        </p:nvSpPr>
        <p:spPr>
          <a:xfrm>
            <a:off x="1447800" y="1524000"/>
            <a:ext cx="922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b="1" dirty="0">
                <a:solidFill>
                  <a:schemeClr val="accent2"/>
                </a:solidFill>
              </a:rPr>
              <a:t>3. </a:t>
            </a:r>
            <a:r>
              <a:rPr lang="en-US" dirty="0">
                <a:solidFill>
                  <a:schemeClr val="accent2"/>
                </a:solidFill>
              </a:rPr>
              <a:t>Describe a permutation test to test the hypothesis Ho: </a:t>
            </a:r>
            <a:r>
              <a:rPr lang="el-GR" dirty="0">
                <a:solidFill>
                  <a:schemeClr val="accent2"/>
                </a:solidFill>
              </a:rPr>
              <a:t>ρ</a:t>
            </a:r>
            <a:r>
              <a:rPr lang="en-US" dirty="0">
                <a:solidFill>
                  <a:schemeClr val="accent2"/>
                </a:solidFill>
              </a:rPr>
              <a:t> = 0 (no association). What test statistic would you use? How would you find the permutation distribution of that test statistic when Ho is true?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B20910-6BDE-4733-B5AF-5BAF7DBA8546}"/>
              </a:ext>
            </a:extLst>
          </p:cNvPr>
          <p:cNvSpPr txBox="1"/>
          <p:nvPr/>
        </p:nvSpPr>
        <p:spPr>
          <a:xfrm>
            <a:off x="5562600" y="531167"/>
            <a:ext cx="340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21978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398EF-958A-4FB4-AEAA-533CB3E6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5095F-BBDD-440A-84E4-F6822AFE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56A99-98FA-4B1C-8547-11A6AF82E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A0230-9A37-4FD7-8942-3620D9623C5D}"/>
              </a:ext>
            </a:extLst>
          </p:cNvPr>
          <p:cNvSpPr txBox="1"/>
          <p:nvPr/>
        </p:nvSpPr>
        <p:spPr>
          <a:xfrm>
            <a:off x="4144523" y="621348"/>
            <a:ext cx="353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2"/>
                </a:solidFill>
              </a:rPr>
              <a:t>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0E2D0-A14C-4CD4-A3DD-E31FB4E93AC6}"/>
              </a:ext>
            </a:extLst>
          </p:cNvPr>
          <p:cNvSpPr txBox="1"/>
          <p:nvPr/>
        </p:nvSpPr>
        <p:spPr>
          <a:xfrm>
            <a:off x="1371600" y="1371600"/>
            <a:ext cx="944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b="1" dirty="0">
                <a:solidFill>
                  <a:schemeClr val="accent2"/>
                </a:solidFill>
              </a:rPr>
              <a:t>4. </a:t>
            </a:r>
            <a:r>
              <a:rPr lang="en-US" dirty="0">
                <a:solidFill>
                  <a:schemeClr val="accent2"/>
                </a:solidFill>
              </a:rPr>
              <a:t>Here is a plot of 1000 p-values. Use these data to estimate (by eye) the number of true null hypotheses (m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) and then use that to complete the table below </a:t>
            </a:r>
            <a:r>
              <a:rPr lang="en-US">
                <a:solidFill>
                  <a:schemeClr val="accent2"/>
                </a:solidFill>
              </a:rPr>
              <a:t>(assume </a:t>
            </a:r>
            <a:r>
              <a:rPr lang="en-US">
                <a:solidFill>
                  <a:schemeClr val="accent2"/>
                </a:solidFill>
                <a:sym typeface="Symbol" panose="05050102010706020507" pitchFamily="18" charset="2"/>
              </a:rPr>
              <a:t> </a:t>
            </a:r>
            <a:r>
              <a:rPr lang="en-US" dirty="0">
                <a:solidFill>
                  <a:schemeClr val="accent2"/>
                </a:solidFill>
                <a:sym typeface="Symbol" panose="05050102010706020507" pitchFamily="18" charset="2"/>
              </a:rPr>
              <a:t>= .05)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7" name="Group 41">
            <a:extLst>
              <a:ext uri="{FF2B5EF4-FFF2-40B4-BE49-F238E27FC236}">
                <a16:creationId xmlns:a16="http://schemas.microsoft.com/office/drawing/2014/main" id="{4F798F6C-B1D6-4968-8195-A84CEB76F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68252"/>
              </p:ext>
            </p:extLst>
          </p:nvPr>
        </p:nvGraphicFramePr>
        <p:xfrm>
          <a:off x="6272816" y="4346428"/>
          <a:ext cx="4775200" cy="2616663"/>
        </p:xfrm>
        <a:graphic>
          <a:graphicData uri="http://schemas.openxmlformats.org/drawingml/2006/table">
            <a:tbl>
              <a:tblPr/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3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Reject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Fail to 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1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Null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8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Alternative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1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37CAD010-A282-48AB-BC55-AB658E79B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17779"/>
            <a:ext cx="5310868" cy="481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80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943</Words>
  <Application>Microsoft Office PowerPoint</Application>
  <PresentationFormat>Custom</PresentationFormat>
  <Paragraphs>159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hughes</dc:creator>
  <cp:lastModifiedBy>Jim Hughes</cp:lastModifiedBy>
  <cp:revision>107</cp:revision>
  <cp:lastPrinted>2011-06-04T00:36:28Z</cp:lastPrinted>
  <dcterms:created xsi:type="dcterms:W3CDTF">2000-10-20T13:38:43Z</dcterms:created>
  <dcterms:modified xsi:type="dcterms:W3CDTF">2021-07-09T21:36:24Z</dcterms:modified>
</cp:coreProperties>
</file>