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2"/>
  </p:notesMasterIdLst>
  <p:handoutMasterIdLst>
    <p:handoutMasterId r:id="rId33"/>
  </p:handoutMasterIdLst>
  <p:sldIdLst>
    <p:sldId id="256" r:id="rId2"/>
    <p:sldId id="257" r:id="rId3"/>
    <p:sldId id="285" r:id="rId4"/>
    <p:sldId id="284" r:id="rId5"/>
    <p:sldId id="259" r:id="rId6"/>
    <p:sldId id="260" r:id="rId7"/>
    <p:sldId id="261" r:id="rId8"/>
    <p:sldId id="278" r:id="rId9"/>
    <p:sldId id="270" r:id="rId10"/>
    <p:sldId id="287" r:id="rId11"/>
    <p:sldId id="265" r:id="rId12"/>
    <p:sldId id="288" r:id="rId13"/>
    <p:sldId id="276" r:id="rId14"/>
    <p:sldId id="281" r:id="rId15"/>
    <p:sldId id="273" r:id="rId16"/>
    <p:sldId id="295" r:id="rId17"/>
    <p:sldId id="290" r:id="rId18"/>
    <p:sldId id="267" r:id="rId19"/>
    <p:sldId id="289" r:id="rId20"/>
    <p:sldId id="293" r:id="rId21"/>
    <p:sldId id="274" r:id="rId22"/>
    <p:sldId id="268" r:id="rId23"/>
    <p:sldId id="271" r:id="rId24"/>
    <p:sldId id="272" r:id="rId25"/>
    <p:sldId id="279" r:id="rId26"/>
    <p:sldId id="291" r:id="rId27"/>
    <p:sldId id="275" r:id="rId28"/>
    <p:sldId id="294" r:id="rId29"/>
    <p:sldId id="292" r:id="rId30"/>
    <p:sldId id="277" r:id="rId31"/>
  </p:sldIdLst>
  <p:sldSz cx="12192000" cy="9144000"/>
  <p:notesSz cx="9601200" cy="7315200"/>
  <p:defaultTextStyle>
    <a:defPPr>
      <a:defRPr lang="en-US"/>
    </a:defPPr>
    <a:lvl1pPr algn="l" rtl="0" eaLnBrk="0" fontAlgn="base" hangingPunct="0">
      <a:spcBef>
        <a:spcPct val="0"/>
      </a:spcBef>
      <a:spcAft>
        <a:spcPct val="0"/>
      </a:spcAft>
      <a:defRPr sz="2000" kern="1200">
        <a:solidFill>
          <a:schemeClr val="tx1"/>
        </a:solidFill>
        <a:latin typeface="Times New Roman" charset="0"/>
        <a:ea typeface="+mn-ea"/>
        <a:cs typeface="+mn-cs"/>
      </a:defRPr>
    </a:lvl1pPr>
    <a:lvl2pPr marL="457200" algn="l" rtl="0" eaLnBrk="0" fontAlgn="base" hangingPunct="0">
      <a:spcBef>
        <a:spcPct val="0"/>
      </a:spcBef>
      <a:spcAft>
        <a:spcPct val="0"/>
      </a:spcAft>
      <a:defRPr sz="2000" kern="1200">
        <a:solidFill>
          <a:schemeClr val="tx1"/>
        </a:solidFill>
        <a:latin typeface="Times New Roman" charset="0"/>
        <a:ea typeface="+mn-ea"/>
        <a:cs typeface="+mn-cs"/>
      </a:defRPr>
    </a:lvl2pPr>
    <a:lvl3pPr marL="914400" algn="l" rtl="0" eaLnBrk="0" fontAlgn="base" hangingPunct="0">
      <a:spcBef>
        <a:spcPct val="0"/>
      </a:spcBef>
      <a:spcAft>
        <a:spcPct val="0"/>
      </a:spcAft>
      <a:defRPr sz="2000" kern="1200">
        <a:solidFill>
          <a:schemeClr val="tx1"/>
        </a:solidFill>
        <a:latin typeface="Times New Roman" charset="0"/>
        <a:ea typeface="+mn-ea"/>
        <a:cs typeface="+mn-cs"/>
      </a:defRPr>
    </a:lvl3pPr>
    <a:lvl4pPr marL="1371600" algn="l" rtl="0" eaLnBrk="0" fontAlgn="base" hangingPunct="0">
      <a:spcBef>
        <a:spcPct val="0"/>
      </a:spcBef>
      <a:spcAft>
        <a:spcPct val="0"/>
      </a:spcAft>
      <a:defRPr sz="2000" kern="1200">
        <a:solidFill>
          <a:schemeClr val="tx1"/>
        </a:solidFill>
        <a:latin typeface="Times New Roman" charset="0"/>
        <a:ea typeface="+mn-ea"/>
        <a:cs typeface="+mn-cs"/>
      </a:defRPr>
    </a:lvl4pPr>
    <a:lvl5pPr marL="1828800" algn="l" rtl="0" eaLnBrk="0" fontAlgn="base" hangingPunct="0">
      <a:spcBef>
        <a:spcPct val="0"/>
      </a:spcBef>
      <a:spcAft>
        <a:spcPct val="0"/>
      </a:spcAft>
      <a:defRPr sz="2000" kern="1200">
        <a:solidFill>
          <a:schemeClr val="tx1"/>
        </a:solidFill>
        <a:latin typeface="Times New Roman" charset="0"/>
        <a:ea typeface="+mn-ea"/>
        <a:cs typeface="+mn-cs"/>
      </a:defRPr>
    </a:lvl5pPr>
    <a:lvl6pPr marL="2286000" algn="l" defTabSz="914400" rtl="0" eaLnBrk="1" latinLnBrk="0" hangingPunct="1">
      <a:defRPr sz="2000" kern="1200">
        <a:solidFill>
          <a:schemeClr val="tx1"/>
        </a:solidFill>
        <a:latin typeface="Times New Roman" charset="0"/>
        <a:ea typeface="+mn-ea"/>
        <a:cs typeface="+mn-cs"/>
      </a:defRPr>
    </a:lvl6pPr>
    <a:lvl7pPr marL="2743200" algn="l" defTabSz="914400" rtl="0" eaLnBrk="1" latinLnBrk="0" hangingPunct="1">
      <a:defRPr sz="2000" kern="1200">
        <a:solidFill>
          <a:schemeClr val="tx1"/>
        </a:solidFill>
        <a:latin typeface="Times New Roman" charset="0"/>
        <a:ea typeface="+mn-ea"/>
        <a:cs typeface="+mn-cs"/>
      </a:defRPr>
    </a:lvl7pPr>
    <a:lvl8pPr marL="3200400" algn="l" defTabSz="914400" rtl="0" eaLnBrk="1" latinLnBrk="0" hangingPunct="1">
      <a:defRPr sz="2000" kern="1200">
        <a:solidFill>
          <a:schemeClr val="tx1"/>
        </a:solidFill>
        <a:latin typeface="Times New Roman" charset="0"/>
        <a:ea typeface="+mn-ea"/>
        <a:cs typeface="+mn-cs"/>
      </a:defRPr>
    </a:lvl8pPr>
    <a:lvl9pPr marL="3657600" algn="l" defTabSz="914400" rtl="0" eaLnBrk="1" latinLnBrk="0" hangingPunct="1">
      <a:defRPr sz="2000" kern="1200">
        <a:solidFill>
          <a:schemeClr val="tx1"/>
        </a:solidFill>
        <a:latin typeface="Times New Roman" charset="0"/>
        <a:ea typeface="+mn-ea"/>
        <a:cs typeface="+mn-cs"/>
      </a:defRPr>
    </a:lvl9pPr>
  </p:defaultTextStyle>
  <p:extLst>
    <p:ext uri="{EFAFB233-063F-42B5-8137-9DF3F51BA10A}">
      <p15:sldGuideLst xmlns:p15="http://schemas.microsoft.com/office/powerpoint/2012/main">
        <p15:guide id="1" orient="horz" pos="288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304">
          <p15:clr>
            <a:srgbClr val="A4A3A4"/>
          </p15:clr>
        </p15:guide>
        <p15:guide id="2" pos="302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975" autoAdjust="0"/>
    <p:restoredTop sz="90888" autoAdjust="0"/>
  </p:normalViewPr>
  <p:slideViewPr>
    <p:cSldViewPr>
      <p:cViewPr varScale="1">
        <p:scale>
          <a:sx n="43" d="100"/>
          <a:sy n="43" d="100"/>
        </p:scale>
        <p:origin x="1736" y="56"/>
      </p:cViewPr>
      <p:guideLst>
        <p:guide orient="horz" pos="2880"/>
        <p:guide pos="384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72" d="100"/>
          <a:sy n="72" d="100"/>
        </p:scale>
        <p:origin x="-1824" y="-84"/>
      </p:cViewPr>
      <p:guideLst>
        <p:guide orient="horz" pos="2304"/>
        <p:guide pos="302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4160838" cy="365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7317" tIns="48660" rIns="97317" bIns="48660" numCol="1" anchor="t" anchorCtr="0" compatLnSpc="1">
            <a:prstTxWarp prst="textNoShape">
              <a:avLst/>
            </a:prstTxWarp>
          </a:bodyPr>
          <a:lstStyle>
            <a:lvl1pPr defTabSz="966621">
              <a:defRPr sz="1200">
                <a:latin typeface="Times New Roman" pitchFamily="18" charset="0"/>
              </a:defRPr>
            </a:lvl1pPr>
          </a:lstStyle>
          <a:p>
            <a:pPr>
              <a:defRPr/>
            </a:pPr>
            <a:endParaRPr lang="en-US"/>
          </a:p>
        </p:txBody>
      </p:sp>
      <p:sp>
        <p:nvSpPr>
          <p:cNvPr id="3075" name="Rectangle 3"/>
          <p:cNvSpPr>
            <a:spLocks noGrp="1" noChangeArrowheads="1"/>
          </p:cNvSpPr>
          <p:nvPr>
            <p:ph type="dt" sz="quarter" idx="1"/>
          </p:nvPr>
        </p:nvSpPr>
        <p:spPr bwMode="auto">
          <a:xfrm>
            <a:off x="5440363" y="0"/>
            <a:ext cx="4160837" cy="365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7317" tIns="48660" rIns="97317" bIns="48660" numCol="1" anchor="t" anchorCtr="0" compatLnSpc="1">
            <a:prstTxWarp prst="textNoShape">
              <a:avLst/>
            </a:prstTxWarp>
          </a:bodyPr>
          <a:lstStyle>
            <a:lvl1pPr algn="r" defTabSz="966621">
              <a:defRPr sz="1200">
                <a:latin typeface="Times New Roman" pitchFamily="18" charset="0"/>
              </a:defRPr>
            </a:lvl1pPr>
          </a:lstStyle>
          <a:p>
            <a:pPr>
              <a:defRPr/>
            </a:pPr>
            <a:endParaRPr lang="en-US"/>
          </a:p>
        </p:txBody>
      </p:sp>
      <p:sp>
        <p:nvSpPr>
          <p:cNvPr id="3076" name="Rectangle 4"/>
          <p:cNvSpPr>
            <a:spLocks noGrp="1" noChangeArrowheads="1"/>
          </p:cNvSpPr>
          <p:nvPr>
            <p:ph type="ftr" sz="quarter" idx="2"/>
          </p:nvPr>
        </p:nvSpPr>
        <p:spPr bwMode="auto">
          <a:xfrm>
            <a:off x="0" y="6950075"/>
            <a:ext cx="4160838" cy="365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7317" tIns="48660" rIns="97317" bIns="48660" numCol="1" anchor="b" anchorCtr="0" compatLnSpc="1">
            <a:prstTxWarp prst="textNoShape">
              <a:avLst/>
            </a:prstTxWarp>
          </a:bodyPr>
          <a:lstStyle>
            <a:lvl1pPr defTabSz="966621">
              <a:defRPr sz="1200">
                <a:latin typeface="Times New Roman" pitchFamily="18" charset="0"/>
              </a:defRPr>
            </a:lvl1pPr>
          </a:lstStyle>
          <a:p>
            <a:pPr>
              <a:defRPr/>
            </a:pPr>
            <a:endParaRPr lang="en-US"/>
          </a:p>
        </p:txBody>
      </p:sp>
      <p:sp>
        <p:nvSpPr>
          <p:cNvPr id="3077" name="Rectangle 5"/>
          <p:cNvSpPr>
            <a:spLocks noGrp="1" noChangeArrowheads="1"/>
          </p:cNvSpPr>
          <p:nvPr>
            <p:ph type="sldNum" sz="quarter" idx="3"/>
          </p:nvPr>
        </p:nvSpPr>
        <p:spPr bwMode="auto">
          <a:xfrm>
            <a:off x="5440363" y="6950075"/>
            <a:ext cx="4160837" cy="365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7317" tIns="48660" rIns="97317" bIns="48660" numCol="1" anchor="b" anchorCtr="0" compatLnSpc="1">
            <a:prstTxWarp prst="textNoShape">
              <a:avLst/>
            </a:prstTxWarp>
          </a:bodyPr>
          <a:lstStyle>
            <a:lvl1pPr algn="r" defTabSz="966621">
              <a:defRPr sz="1200">
                <a:latin typeface="Times New Roman" pitchFamily="18" charset="0"/>
              </a:defRPr>
            </a:lvl1pPr>
          </a:lstStyle>
          <a:p>
            <a:pPr>
              <a:defRPr/>
            </a:pPr>
            <a:fld id="{17D17967-466A-4710-BFCD-2935AA617891}" type="slidenum">
              <a:rPr lang="en-US"/>
              <a:pPr>
                <a:defRPr/>
              </a:pPr>
              <a:t>‹#›</a:t>
            </a:fld>
            <a:endParaRPr lang="en-US"/>
          </a:p>
        </p:txBody>
      </p:sp>
    </p:spTree>
    <p:extLst>
      <p:ext uri="{BB962C8B-B14F-4D97-AF65-F5344CB8AC3E}">
        <p14:creationId xmlns:p14="http://schemas.microsoft.com/office/powerpoint/2010/main" val="406906470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0" y="0"/>
            <a:ext cx="4160838" cy="365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7317" tIns="48660" rIns="97317" bIns="48660" numCol="1" anchor="t" anchorCtr="0" compatLnSpc="1">
            <a:prstTxWarp prst="textNoShape">
              <a:avLst/>
            </a:prstTxWarp>
          </a:bodyPr>
          <a:lstStyle>
            <a:lvl1pPr defTabSz="966621">
              <a:defRPr sz="1200">
                <a:latin typeface="Times New Roman" pitchFamily="18" charset="0"/>
              </a:defRPr>
            </a:lvl1pPr>
          </a:lstStyle>
          <a:p>
            <a:pPr>
              <a:defRPr/>
            </a:pPr>
            <a:endParaRPr lang="en-US"/>
          </a:p>
        </p:txBody>
      </p:sp>
      <p:sp>
        <p:nvSpPr>
          <p:cNvPr id="2051" name="Rectangle 3"/>
          <p:cNvSpPr>
            <a:spLocks noGrp="1" noChangeArrowheads="1"/>
          </p:cNvSpPr>
          <p:nvPr>
            <p:ph type="dt" idx="1"/>
          </p:nvPr>
        </p:nvSpPr>
        <p:spPr bwMode="auto">
          <a:xfrm>
            <a:off x="5440363" y="0"/>
            <a:ext cx="4160837" cy="365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7317" tIns="48660" rIns="97317" bIns="48660" numCol="1" anchor="t" anchorCtr="0" compatLnSpc="1">
            <a:prstTxWarp prst="textNoShape">
              <a:avLst/>
            </a:prstTxWarp>
          </a:bodyPr>
          <a:lstStyle>
            <a:lvl1pPr algn="r" defTabSz="966621">
              <a:defRPr sz="1200">
                <a:latin typeface="Times New Roman" pitchFamily="18" charset="0"/>
              </a:defRPr>
            </a:lvl1pPr>
          </a:lstStyle>
          <a:p>
            <a:pPr>
              <a:defRPr/>
            </a:pPr>
            <a:endParaRPr lang="en-US"/>
          </a:p>
        </p:txBody>
      </p:sp>
      <p:sp>
        <p:nvSpPr>
          <p:cNvPr id="31748" name="Rectangle 4"/>
          <p:cNvSpPr>
            <a:spLocks noGrp="1" noRot="1" noChangeAspect="1" noChangeArrowheads="1" noTextEdit="1"/>
          </p:cNvSpPr>
          <p:nvPr>
            <p:ph type="sldImg" idx="2"/>
          </p:nvPr>
        </p:nvSpPr>
        <p:spPr bwMode="auto">
          <a:xfrm>
            <a:off x="2974975" y="550863"/>
            <a:ext cx="3651250" cy="2740025"/>
          </a:xfrm>
          <a:prstGeom prst="rect">
            <a:avLst/>
          </a:prstGeom>
          <a:noFill/>
          <a:ln w="12700">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1281113" y="3475038"/>
            <a:ext cx="7038975" cy="329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7317" tIns="48660" rIns="97317" bIns="4866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0" y="6950075"/>
            <a:ext cx="4160838" cy="365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7317" tIns="48660" rIns="97317" bIns="48660" numCol="1" anchor="b" anchorCtr="0" compatLnSpc="1">
            <a:prstTxWarp prst="textNoShape">
              <a:avLst/>
            </a:prstTxWarp>
          </a:bodyPr>
          <a:lstStyle>
            <a:lvl1pPr defTabSz="966621">
              <a:defRPr sz="1200">
                <a:latin typeface="Times New Roman" pitchFamily="18" charset="0"/>
              </a:defRPr>
            </a:lvl1pPr>
          </a:lstStyle>
          <a:p>
            <a:pPr>
              <a:defRPr/>
            </a:pPr>
            <a:endParaRPr lang="en-US"/>
          </a:p>
        </p:txBody>
      </p:sp>
      <p:sp>
        <p:nvSpPr>
          <p:cNvPr id="2055" name="Rectangle 7"/>
          <p:cNvSpPr>
            <a:spLocks noGrp="1" noChangeArrowheads="1"/>
          </p:cNvSpPr>
          <p:nvPr>
            <p:ph type="sldNum" sz="quarter" idx="5"/>
          </p:nvPr>
        </p:nvSpPr>
        <p:spPr bwMode="auto">
          <a:xfrm>
            <a:off x="5440363" y="6950075"/>
            <a:ext cx="4160837" cy="365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7317" tIns="48660" rIns="97317" bIns="48660" numCol="1" anchor="b" anchorCtr="0" compatLnSpc="1">
            <a:prstTxWarp prst="textNoShape">
              <a:avLst/>
            </a:prstTxWarp>
          </a:bodyPr>
          <a:lstStyle>
            <a:lvl1pPr algn="r" defTabSz="966621">
              <a:defRPr sz="1200">
                <a:latin typeface="Times New Roman" pitchFamily="18" charset="0"/>
              </a:defRPr>
            </a:lvl1pPr>
          </a:lstStyle>
          <a:p>
            <a:pPr>
              <a:defRPr/>
            </a:pPr>
            <a:fld id="{4EB97F17-81E1-4B3E-AA37-9A85D83CB61B}" type="slidenum">
              <a:rPr lang="en-US"/>
              <a:pPr>
                <a:defRPr/>
              </a:pPr>
              <a:t>‹#›</a:t>
            </a:fld>
            <a:endParaRPr lang="en-US"/>
          </a:p>
        </p:txBody>
      </p:sp>
    </p:spTree>
    <p:extLst>
      <p:ext uri="{BB962C8B-B14F-4D97-AF65-F5344CB8AC3E}">
        <p14:creationId xmlns:p14="http://schemas.microsoft.com/office/powerpoint/2010/main" val="62249207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840040"/>
            <a:ext cx="10363200" cy="1960563"/>
          </a:xfrm>
        </p:spPr>
        <p:txBody>
          <a:bodyPr/>
          <a:lstStyle/>
          <a:p>
            <a:r>
              <a:rPr lang="en-US"/>
              <a:t>Click to edit Master title style</a:t>
            </a:r>
          </a:p>
        </p:txBody>
      </p:sp>
      <p:sp>
        <p:nvSpPr>
          <p:cNvPr id="3" name="Subtitle 2"/>
          <p:cNvSpPr>
            <a:spLocks noGrp="1"/>
          </p:cNvSpPr>
          <p:nvPr>
            <p:ph type="subTitle" idx="1"/>
          </p:nvPr>
        </p:nvSpPr>
        <p:spPr>
          <a:xfrm>
            <a:off x="1828800" y="5181600"/>
            <a:ext cx="8534400" cy="2336800"/>
          </a:xfrm>
        </p:spPr>
        <p:txBody>
          <a:bodyPr/>
          <a:lstStyle>
            <a:lvl1pPr marL="0" indent="0" algn="ctr">
              <a:buNone/>
              <a:defRPr/>
            </a:lvl1pPr>
            <a:lvl2pPr marL="457206" indent="0" algn="ctr">
              <a:buNone/>
              <a:defRPr/>
            </a:lvl2pPr>
            <a:lvl3pPr marL="914411" indent="0" algn="ctr">
              <a:buNone/>
              <a:defRPr/>
            </a:lvl3pPr>
            <a:lvl4pPr marL="1371617" indent="0" algn="ctr">
              <a:buNone/>
              <a:defRPr/>
            </a:lvl4pPr>
            <a:lvl5pPr marL="1828823" indent="0" algn="ctr">
              <a:buNone/>
              <a:defRPr/>
            </a:lvl5pPr>
            <a:lvl6pPr marL="2286029" indent="0" algn="ctr">
              <a:buNone/>
              <a:defRPr/>
            </a:lvl6pPr>
            <a:lvl7pPr marL="2743234" indent="0" algn="ctr">
              <a:buNone/>
              <a:defRPr/>
            </a:lvl7pPr>
            <a:lvl8pPr marL="3200440" indent="0" algn="ctr">
              <a:buNone/>
              <a:defRPr/>
            </a:lvl8pPr>
            <a:lvl9pPr marL="3657646"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r>
              <a:rPr lang="en-US"/>
              <a:t>Summer Institutes </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Module 1, Session 1</a:t>
            </a:r>
          </a:p>
        </p:txBody>
      </p:sp>
      <p:sp>
        <p:nvSpPr>
          <p:cNvPr id="6" name="Rectangle 6"/>
          <p:cNvSpPr>
            <a:spLocks noGrp="1" noChangeArrowheads="1"/>
          </p:cNvSpPr>
          <p:nvPr>
            <p:ph type="sldNum" sz="quarter" idx="12"/>
          </p:nvPr>
        </p:nvSpPr>
        <p:spPr>
          <a:ln/>
        </p:spPr>
        <p:txBody>
          <a:bodyPr/>
          <a:lstStyle>
            <a:lvl1pPr>
              <a:defRPr/>
            </a:lvl1pPr>
          </a:lstStyle>
          <a:p>
            <a:pPr>
              <a:defRPr/>
            </a:pPr>
            <a:fld id="{0903BA0B-047E-42BC-86A7-E67F071D472C}" type="slidenum">
              <a:rPr lang="en-US"/>
              <a:pPr>
                <a:defRPr/>
              </a:pPr>
              <a:t>‹#›</a:t>
            </a:fld>
            <a:endParaRPr lang="en-US"/>
          </a:p>
        </p:txBody>
      </p:sp>
    </p:spTree>
    <p:extLst>
      <p:ext uri="{BB962C8B-B14F-4D97-AF65-F5344CB8AC3E}">
        <p14:creationId xmlns:p14="http://schemas.microsoft.com/office/powerpoint/2010/main" val="35496118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Summer Institutes </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Module 1, Session 1</a:t>
            </a:r>
          </a:p>
        </p:txBody>
      </p:sp>
      <p:sp>
        <p:nvSpPr>
          <p:cNvPr id="6" name="Rectangle 6"/>
          <p:cNvSpPr>
            <a:spLocks noGrp="1" noChangeArrowheads="1"/>
          </p:cNvSpPr>
          <p:nvPr>
            <p:ph type="sldNum" sz="quarter" idx="12"/>
          </p:nvPr>
        </p:nvSpPr>
        <p:spPr>
          <a:ln/>
        </p:spPr>
        <p:txBody>
          <a:bodyPr/>
          <a:lstStyle>
            <a:lvl1pPr>
              <a:defRPr/>
            </a:lvl1pPr>
          </a:lstStyle>
          <a:p>
            <a:pPr>
              <a:defRPr/>
            </a:pPr>
            <a:fld id="{DC97F7CA-7005-4B5C-A621-7C44E629DA53}" type="slidenum">
              <a:rPr lang="en-US"/>
              <a:pPr>
                <a:defRPr/>
              </a:pPr>
              <a:t>‹#›</a:t>
            </a:fld>
            <a:endParaRPr lang="en-US"/>
          </a:p>
        </p:txBody>
      </p:sp>
    </p:spTree>
    <p:extLst>
      <p:ext uri="{BB962C8B-B14F-4D97-AF65-F5344CB8AC3E}">
        <p14:creationId xmlns:p14="http://schemas.microsoft.com/office/powerpoint/2010/main" val="19949988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4" y="812800"/>
            <a:ext cx="2590800" cy="7315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914404" y="812800"/>
            <a:ext cx="7501467" cy="7315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Summer Institutes </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Module 1, Session 1</a:t>
            </a:r>
          </a:p>
        </p:txBody>
      </p:sp>
      <p:sp>
        <p:nvSpPr>
          <p:cNvPr id="6" name="Rectangle 6"/>
          <p:cNvSpPr>
            <a:spLocks noGrp="1" noChangeArrowheads="1"/>
          </p:cNvSpPr>
          <p:nvPr>
            <p:ph type="sldNum" sz="quarter" idx="12"/>
          </p:nvPr>
        </p:nvSpPr>
        <p:spPr>
          <a:ln/>
        </p:spPr>
        <p:txBody>
          <a:bodyPr/>
          <a:lstStyle>
            <a:lvl1pPr>
              <a:defRPr/>
            </a:lvl1pPr>
          </a:lstStyle>
          <a:p>
            <a:pPr>
              <a:defRPr/>
            </a:pPr>
            <a:fld id="{45D74FC8-6E96-4B6B-A5A5-233693B47991}" type="slidenum">
              <a:rPr lang="en-US"/>
              <a:pPr>
                <a:defRPr/>
              </a:pPr>
              <a:t>‹#›</a:t>
            </a:fld>
            <a:endParaRPr lang="en-US"/>
          </a:p>
        </p:txBody>
      </p:sp>
    </p:spTree>
    <p:extLst>
      <p:ext uri="{BB962C8B-B14F-4D97-AF65-F5344CB8AC3E}">
        <p14:creationId xmlns:p14="http://schemas.microsoft.com/office/powerpoint/2010/main" val="24176600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Summer Institutes </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Module 1, Session 1</a:t>
            </a:r>
          </a:p>
        </p:txBody>
      </p:sp>
      <p:sp>
        <p:nvSpPr>
          <p:cNvPr id="6" name="Rectangle 6"/>
          <p:cNvSpPr>
            <a:spLocks noGrp="1" noChangeArrowheads="1"/>
          </p:cNvSpPr>
          <p:nvPr>
            <p:ph type="sldNum" sz="quarter" idx="12"/>
          </p:nvPr>
        </p:nvSpPr>
        <p:spPr>
          <a:ln/>
        </p:spPr>
        <p:txBody>
          <a:bodyPr/>
          <a:lstStyle>
            <a:lvl1pPr>
              <a:defRPr/>
            </a:lvl1pPr>
          </a:lstStyle>
          <a:p>
            <a:pPr>
              <a:defRPr/>
            </a:pPr>
            <a:fld id="{FE906A8D-371F-42B3-90C8-C49F85AE857C}" type="slidenum">
              <a:rPr lang="en-US"/>
              <a:pPr>
                <a:defRPr/>
              </a:pPr>
              <a:t>‹#›</a:t>
            </a:fld>
            <a:endParaRPr lang="en-US"/>
          </a:p>
        </p:txBody>
      </p:sp>
    </p:spTree>
    <p:extLst>
      <p:ext uri="{BB962C8B-B14F-4D97-AF65-F5344CB8AC3E}">
        <p14:creationId xmlns:p14="http://schemas.microsoft.com/office/powerpoint/2010/main" val="38561836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2379" y="5875339"/>
            <a:ext cx="10363200" cy="1816100"/>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2379" y="3875091"/>
            <a:ext cx="10363200" cy="2000251"/>
          </a:xfrm>
        </p:spPr>
        <p:txBody>
          <a:bodyPr anchor="b"/>
          <a:lstStyle>
            <a:lvl1pPr marL="0" indent="0">
              <a:buNone/>
              <a:defRPr sz="2000"/>
            </a:lvl1pPr>
            <a:lvl2pPr marL="457206" indent="0">
              <a:buNone/>
              <a:defRPr sz="1800"/>
            </a:lvl2pPr>
            <a:lvl3pPr marL="914411" indent="0">
              <a:buNone/>
              <a:defRPr sz="1600"/>
            </a:lvl3pPr>
            <a:lvl4pPr marL="1371617" indent="0">
              <a:buNone/>
              <a:defRPr sz="1400"/>
            </a:lvl4pPr>
            <a:lvl5pPr marL="1828823" indent="0">
              <a:buNone/>
              <a:defRPr sz="1400"/>
            </a:lvl5pPr>
            <a:lvl6pPr marL="2286029" indent="0">
              <a:buNone/>
              <a:defRPr sz="1400"/>
            </a:lvl6pPr>
            <a:lvl7pPr marL="2743234" indent="0">
              <a:buNone/>
              <a:defRPr sz="1400"/>
            </a:lvl7pPr>
            <a:lvl8pPr marL="3200440" indent="0">
              <a:buNone/>
              <a:defRPr sz="1400"/>
            </a:lvl8pPr>
            <a:lvl9pPr marL="3657646"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t>Summer Institutes </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Module 1, Session 1</a:t>
            </a:r>
          </a:p>
        </p:txBody>
      </p:sp>
      <p:sp>
        <p:nvSpPr>
          <p:cNvPr id="6" name="Rectangle 6"/>
          <p:cNvSpPr>
            <a:spLocks noGrp="1" noChangeArrowheads="1"/>
          </p:cNvSpPr>
          <p:nvPr>
            <p:ph type="sldNum" sz="quarter" idx="12"/>
          </p:nvPr>
        </p:nvSpPr>
        <p:spPr>
          <a:ln/>
        </p:spPr>
        <p:txBody>
          <a:bodyPr/>
          <a:lstStyle>
            <a:lvl1pPr>
              <a:defRPr/>
            </a:lvl1pPr>
          </a:lstStyle>
          <a:p>
            <a:pPr>
              <a:defRPr/>
            </a:pPr>
            <a:fld id="{18E5F315-F145-42DD-9DCE-A763C6D187F5}" type="slidenum">
              <a:rPr lang="en-US"/>
              <a:pPr>
                <a:defRPr/>
              </a:pPr>
              <a:t>‹#›</a:t>
            </a:fld>
            <a:endParaRPr lang="en-US"/>
          </a:p>
        </p:txBody>
      </p:sp>
    </p:spTree>
    <p:extLst>
      <p:ext uri="{BB962C8B-B14F-4D97-AF65-F5344CB8AC3E}">
        <p14:creationId xmlns:p14="http://schemas.microsoft.com/office/powerpoint/2010/main" val="12018399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14400" y="2641600"/>
            <a:ext cx="5046133" cy="5486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231467" y="2641600"/>
            <a:ext cx="5046133" cy="5486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r>
              <a:rPr lang="en-US"/>
              <a:t>Summer Institutes </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Module 1, Session 1</a:t>
            </a:r>
          </a:p>
        </p:txBody>
      </p:sp>
      <p:sp>
        <p:nvSpPr>
          <p:cNvPr id="7" name="Rectangle 6"/>
          <p:cNvSpPr>
            <a:spLocks noGrp="1" noChangeArrowheads="1"/>
          </p:cNvSpPr>
          <p:nvPr>
            <p:ph type="sldNum" sz="quarter" idx="12"/>
          </p:nvPr>
        </p:nvSpPr>
        <p:spPr>
          <a:ln/>
        </p:spPr>
        <p:txBody>
          <a:bodyPr/>
          <a:lstStyle>
            <a:lvl1pPr>
              <a:defRPr/>
            </a:lvl1pPr>
          </a:lstStyle>
          <a:p>
            <a:pPr>
              <a:defRPr/>
            </a:pPr>
            <a:fld id="{B1878D14-3A2E-4B64-B427-D70793A03B38}" type="slidenum">
              <a:rPr lang="en-US"/>
              <a:pPr>
                <a:defRPr/>
              </a:pPr>
              <a:t>‹#›</a:t>
            </a:fld>
            <a:endParaRPr lang="en-US"/>
          </a:p>
        </p:txBody>
      </p:sp>
    </p:spTree>
    <p:extLst>
      <p:ext uri="{BB962C8B-B14F-4D97-AF65-F5344CB8AC3E}">
        <p14:creationId xmlns:p14="http://schemas.microsoft.com/office/powerpoint/2010/main" val="6874915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366713"/>
            <a:ext cx="10972800" cy="1524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2046288"/>
            <a:ext cx="5387623" cy="854075"/>
          </a:xfrm>
        </p:spPr>
        <p:txBody>
          <a:bodyPr anchor="b"/>
          <a:lstStyle>
            <a:lvl1pPr marL="0" indent="0">
              <a:buNone/>
              <a:defRPr sz="2400" b="1"/>
            </a:lvl1pPr>
            <a:lvl2pPr marL="457206" indent="0">
              <a:buNone/>
              <a:defRPr sz="2000" b="1"/>
            </a:lvl2pPr>
            <a:lvl3pPr marL="914411" indent="0">
              <a:buNone/>
              <a:defRPr sz="1800" b="1"/>
            </a:lvl3pPr>
            <a:lvl4pPr marL="1371617" indent="0">
              <a:buNone/>
              <a:defRPr sz="1600" b="1"/>
            </a:lvl4pPr>
            <a:lvl5pPr marL="1828823" indent="0">
              <a:buNone/>
              <a:defRPr sz="1600" b="1"/>
            </a:lvl5pPr>
            <a:lvl6pPr marL="2286029" indent="0">
              <a:buNone/>
              <a:defRPr sz="1600" b="1"/>
            </a:lvl6pPr>
            <a:lvl7pPr marL="2743234" indent="0">
              <a:buNone/>
              <a:defRPr sz="1600" b="1"/>
            </a:lvl7pPr>
            <a:lvl8pPr marL="3200440" indent="0">
              <a:buNone/>
              <a:defRPr sz="1600" b="1"/>
            </a:lvl8pPr>
            <a:lvl9pPr marL="3657646"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900366"/>
            <a:ext cx="5387623" cy="52673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4783" y="2046288"/>
            <a:ext cx="5387621" cy="854075"/>
          </a:xfrm>
        </p:spPr>
        <p:txBody>
          <a:bodyPr anchor="b"/>
          <a:lstStyle>
            <a:lvl1pPr marL="0" indent="0">
              <a:buNone/>
              <a:defRPr sz="2400" b="1"/>
            </a:lvl1pPr>
            <a:lvl2pPr marL="457206" indent="0">
              <a:buNone/>
              <a:defRPr sz="2000" b="1"/>
            </a:lvl2pPr>
            <a:lvl3pPr marL="914411" indent="0">
              <a:buNone/>
              <a:defRPr sz="1800" b="1"/>
            </a:lvl3pPr>
            <a:lvl4pPr marL="1371617" indent="0">
              <a:buNone/>
              <a:defRPr sz="1600" b="1"/>
            </a:lvl4pPr>
            <a:lvl5pPr marL="1828823" indent="0">
              <a:buNone/>
              <a:defRPr sz="1600" b="1"/>
            </a:lvl5pPr>
            <a:lvl6pPr marL="2286029" indent="0">
              <a:buNone/>
              <a:defRPr sz="1600" b="1"/>
            </a:lvl6pPr>
            <a:lvl7pPr marL="2743234" indent="0">
              <a:buNone/>
              <a:defRPr sz="1600" b="1"/>
            </a:lvl7pPr>
            <a:lvl8pPr marL="3200440" indent="0">
              <a:buNone/>
              <a:defRPr sz="1600" b="1"/>
            </a:lvl8pPr>
            <a:lvl9pPr marL="3657646"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4783" y="2900366"/>
            <a:ext cx="5387621" cy="52673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r>
              <a:rPr lang="en-US"/>
              <a:t>Summer Institutes </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t>Module 1, Session 1</a:t>
            </a:r>
          </a:p>
        </p:txBody>
      </p:sp>
      <p:sp>
        <p:nvSpPr>
          <p:cNvPr id="9" name="Rectangle 6"/>
          <p:cNvSpPr>
            <a:spLocks noGrp="1" noChangeArrowheads="1"/>
          </p:cNvSpPr>
          <p:nvPr>
            <p:ph type="sldNum" sz="quarter" idx="12"/>
          </p:nvPr>
        </p:nvSpPr>
        <p:spPr>
          <a:ln/>
        </p:spPr>
        <p:txBody>
          <a:bodyPr/>
          <a:lstStyle>
            <a:lvl1pPr>
              <a:defRPr/>
            </a:lvl1pPr>
          </a:lstStyle>
          <a:p>
            <a:pPr>
              <a:defRPr/>
            </a:pPr>
            <a:fld id="{10FD6039-B891-4755-B6E6-8C7A145ED91E}" type="slidenum">
              <a:rPr lang="en-US"/>
              <a:pPr>
                <a:defRPr/>
              </a:pPr>
              <a:t>‹#›</a:t>
            </a:fld>
            <a:endParaRPr lang="en-US"/>
          </a:p>
        </p:txBody>
      </p:sp>
    </p:spTree>
    <p:extLst>
      <p:ext uri="{BB962C8B-B14F-4D97-AF65-F5344CB8AC3E}">
        <p14:creationId xmlns:p14="http://schemas.microsoft.com/office/powerpoint/2010/main" val="15516277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r>
              <a:rPr lang="en-US"/>
              <a:t>Summer Institutes </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t>Module 1, Session 1</a:t>
            </a:r>
          </a:p>
        </p:txBody>
      </p:sp>
      <p:sp>
        <p:nvSpPr>
          <p:cNvPr id="5" name="Rectangle 6"/>
          <p:cNvSpPr>
            <a:spLocks noGrp="1" noChangeArrowheads="1"/>
          </p:cNvSpPr>
          <p:nvPr>
            <p:ph type="sldNum" sz="quarter" idx="12"/>
          </p:nvPr>
        </p:nvSpPr>
        <p:spPr>
          <a:ln/>
        </p:spPr>
        <p:txBody>
          <a:bodyPr/>
          <a:lstStyle>
            <a:lvl1pPr>
              <a:defRPr/>
            </a:lvl1pPr>
          </a:lstStyle>
          <a:p>
            <a:pPr>
              <a:defRPr/>
            </a:pPr>
            <a:fld id="{86F171AC-4047-4F47-B066-860A88161C21}" type="slidenum">
              <a:rPr lang="en-US"/>
              <a:pPr>
                <a:defRPr/>
              </a:pPr>
              <a:t>‹#›</a:t>
            </a:fld>
            <a:endParaRPr lang="en-US"/>
          </a:p>
        </p:txBody>
      </p:sp>
    </p:spTree>
    <p:extLst>
      <p:ext uri="{BB962C8B-B14F-4D97-AF65-F5344CB8AC3E}">
        <p14:creationId xmlns:p14="http://schemas.microsoft.com/office/powerpoint/2010/main" val="32861111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t>Summer Institutes </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t>Module 1, Session 1</a:t>
            </a:r>
          </a:p>
        </p:txBody>
      </p:sp>
      <p:sp>
        <p:nvSpPr>
          <p:cNvPr id="4" name="Rectangle 6"/>
          <p:cNvSpPr>
            <a:spLocks noGrp="1" noChangeArrowheads="1"/>
          </p:cNvSpPr>
          <p:nvPr>
            <p:ph type="sldNum" sz="quarter" idx="12"/>
          </p:nvPr>
        </p:nvSpPr>
        <p:spPr>
          <a:ln/>
        </p:spPr>
        <p:txBody>
          <a:bodyPr/>
          <a:lstStyle>
            <a:lvl1pPr>
              <a:defRPr/>
            </a:lvl1pPr>
          </a:lstStyle>
          <a:p>
            <a:pPr>
              <a:defRPr/>
            </a:pPr>
            <a:fld id="{D6F51597-BCFE-41F4-9A7C-2BFC6B13565B}" type="slidenum">
              <a:rPr lang="en-US"/>
              <a:pPr>
                <a:defRPr/>
              </a:pPr>
              <a:t>‹#›</a:t>
            </a:fld>
            <a:endParaRPr lang="en-US"/>
          </a:p>
        </p:txBody>
      </p:sp>
    </p:spTree>
    <p:extLst>
      <p:ext uri="{BB962C8B-B14F-4D97-AF65-F5344CB8AC3E}">
        <p14:creationId xmlns:p14="http://schemas.microsoft.com/office/powerpoint/2010/main" val="35204601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363539"/>
            <a:ext cx="4010379" cy="154940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6" y="363541"/>
            <a:ext cx="6815666"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0" y="1912941"/>
            <a:ext cx="4010379" cy="6254751"/>
          </a:xfrm>
        </p:spPr>
        <p:txBody>
          <a:bodyPr/>
          <a:lstStyle>
            <a:lvl1pPr marL="0" indent="0">
              <a:buNone/>
              <a:defRPr sz="1400"/>
            </a:lvl1pPr>
            <a:lvl2pPr marL="457206" indent="0">
              <a:buNone/>
              <a:defRPr sz="1200"/>
            </a:lvl2pPr>
            <a:lvl3pPr marL="914411" indent="0">
              <a:buNone/>
              <a:defRPr sz="1000"/>
            </a:lvl3pPr>
            <a:lvl4pPr marL="1371617" indent="0">
              <a:buNone/>
              <a:defRPr sz="900"/>
            </a:lvl4pPr>
            <a:lvl5pPr marL="1828823" indent="0">
              <a:buNone/>
              <a:defRPr sz="900"/>
            </a:lvl5pPr>
            <a:lvl6pPr marL="2286029" indent="0">
              <a:buNone/>
              <a:defRPr sz="900"/>
            </a:lvl6pPr>
            <a:lvl7pPr marL="2743234" indent="0">
              <a:buNone/>
              <a:defRPr sz="900"/>
            </a:lvl7pPr>
            <a:lvl8pPr marL="3200440" indent="0">
              <a:buNone/>
              <a:defRPr sz="900"/>
            </a:lvl8pPr>
            <a:lvl9pPr marL="3657646"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Summer Institutes </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Module 1, Session 1</a:t>
            </a:r>
          </a:p>
        </p:txBody>
      </p:sp>
      <p:sp>
        <p:nvSpPr>
          <p:cNvPr id="7" name="Rectangle 6"/>
          <p:cNvSpPr>
            <a:spLocks noGrp="1" noChangeArrowheads="1"/>
          </p:cNvSpPr>
          <p:nvPr>
            <p:ph type="sldNum" sz="quarter" idx="12"/>
          </p:nvPr>
        </p:nvSpPr>
        <p:spPr>
          <a:ln/>
        </p:spPr>
        <p:txBody>
          <a:bodyPr/>
          <a:lstStyle>
            <a:lvl1pPr>
              <a:defRPr/>
            </a:lvl1pPr>
          </a:lstStyle>
          <a:p>
            <a:pPr>
              <a:defRPr/>
            </a:pPr>
            <a:fld id="{0D0D1AF7-6D75-4F51-BD50-DD37801AD82C}" type="slidenum">
              <a:rPr lang="en-US"/>
              <a:pPr>
                <a:defRPr/>
              </a:pPr>
              <a:t>‹#›</a:t>
            </a:fld>
            <a:endParaRPr lang="en-US"/>
          </a:p>
        </p:txBody>
      </p:sp>
    </p:spTree>
    <p:extLst>
      <p:ext uri="{BB962C8B-B14F-4D97-AF65-F5344CB8AC3E}">
        <p14:creationId xmlns:p14="http://schemas.microsoft.com/office/powerpoint/2010/main" val="8929657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90423" y="6400803"/>
            <a:ext cx="7315200" cy="755651"/>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90423" y="817563"/>
            <a:ext cx="7315200" cy="5486400"/>
          </a:xfrm>
        </p:spPr>
        <p:txBody>
          <a:bodyPr/>
          <a:lstStyle>
            <a:lvl1pPr marL="0" indent="0">
              <a:buNone/>
              <a:defRPr sz="3200"/>
            </a:lvl1pPr>
            <a:lvl2pPr marL="457206" indent="0">
              <a:buNone/>
              <a:defRPr sz="2800"/>
            </a:lvl2pPr>
            <a:lvl3pPr marL="914411" indent="0">
              <a:buNone/>
              <a:defRPr sz="2400"/>
            </a:lvl3pPr>
            <a:lvl4pPr marL="1371617" indent="0">
              <a:buNone/>
              <a:defRPr sz="2000"/>
            </a:lvl4pPr>
            <a:lvl5pPr marL="1828823" indent="0">
              <a:buNone/>
              <a:defRPr sz="2000"/>
            </a:lvl5pPr>
            <a:lvl6pPr marL="2286029" indent="0">
              <a:buNone/>
              <a:defRPr sz="2000"/>
            </a:lvl6pPr>
            <a:lvl7pPr marL="2743234" indent="0">
              <a:buNone/>
              <a:defRPr sz="2000"/>
            </a:lvl7pPr>
            <a:lvl8pPr marL="3200440" indent="0">
              <a:buNone/>
              <a:defRPr sz="2000"/>
            </a:lvl8pPr>
            <a:lvl9pPr marL="3657646" indent="0">
              <a:buNone/>
              <a:defRPr sz="2000"/>
            </a:lvl9pPr>
          </a:lstStyle>
          <a:p>
            <a:pPr lvl="0"/>
            <a:endParaRPr lang="en-US" noProof="0"/>
          </a:p>
        </p:txBody>
      </p:sp>
      <p:sp>
        <p:nvSpPr>
          <p:cNvPr id="4" name="Text Placeholder 3"/>
          <p:cNvSpPr>
            <a:spLocks noGrp="1"/>
          </p:cNvSpPr>
          <p:nvPr>
            <p:ph type="body" sz="half" idx="2"/>
          </p:nvPr>
        </p:nvSpPr>
        <p:spPr>
          <a:xfrm>
            <a:off x="2390423" y="7156453"/>
            <a:ext cx="7315200" cy="1073151"/>
          </a:xfrm>
        </p:spPr>
        <p:txBody>
          <a:bodyPr/>
          <a:lstStyle>
            <a:lvl1pPr marL="0" indent="0">
              <a:buNone/>
              <a:defRPr sz="1400"/>
            </a:lvl1pPr>
            <a:lvl2pPr marL="457206" indent="0">
              <a:buNone/>
              <a:defRPr sz="1200"/>
            </a:lvl2pPr>
            <a:lvl3pPr marL="914411" indent="0">
              <a:buNone/>
              <a:defRPr sz="1000"/>
            </a:lvl3pPr>
            <a:lvl4pPr marL="1371617" indent="0">
              <a:buNone/>
              <a:defRPr sz="900"/>
            </a:lvl4pPr>
            <a:lvl5pPr marL="1828823" indent="0">
              <a:buNone/>
              <a:defRPr sz="900"/>
            </a:lvl5pPr>
            <a:lvl6pPr marL="2286029" indent="0">
              <a:buNone/>
              <a:defRPr sz="900"/>
            </a:lvl6pPr>
            <a:lvl7pPr marL="2743234" indent="0">
              <a:buNone/>
              <a:defRPr sz="900"/>
            </a:lvl7pPr>
            <a:lvl8pPr marL="3200440" indent="0">
              <a:buNone/>
              <a:defRPr sz="900"/>
            </a:lvl8pPr>
            <a:lvl9pPr marL="3657646"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Summer Institutes </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Module 1, Session 1</a:t>
            </a:r>
          </a:p>
        </p:txBody>
      </p:sp>
      <p:sp>
        <p:nvSpPr>
          <p:cNvPr id="7" name="Rectangle 6"/>
          <p:cNvSpPr>
            <a:spLocks noGrp="1" noChangeArrowheads="1"/>
          </p:cNvSpPr>
          <p:nvPr>
            <p:ph type="sldNum" sz="quarter" idx="12"/>
          </p:nvPr>
        </p:nvSpPr>
        <p:spPr>
          <a:ln/>
        </p:spPr>
        <p:txBody>
          <a:bodyPr/>
          <a:lstStyle>
            <a:lvl1pPr>
              <a:defRPr/>
            </a:lvl1pPr>
          </a:lstStyle>
          <a:p>
            <a:pPr>
              <a:defRPr/>
            </a:pPr>
            <a:fld id="{0877C7D7-05FE-433C-8C7B-8AAC8D91932D}" type="slidenum">
              <a:rPr lang="en-US"/>
              <a:pPr>
                <a:defRPr/>
              </a:pPr>
              <a:t>‹#›</a:t>
            </a:fld>
            <a:endParaRPr lang="en-US"/>
          </a:p>
        </p:txBody>
      </p:sp>
    </p:spTree>
    <p:extLst>
      <p:ext uri="{BB962C8B-B14F-4D97-AF65-F5344CB8AC3E}">
        <p14:creationId xmlns:p14="http://schemas.microsoft.com/office/powerpoint/2010/main" val="6974237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812800"/>
            <a:ext cx="10363200" cy="1524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914400" y="2641600"/>
            <a:ext cx="10363200" cy="5486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914400" y="8331200"/>
            <a:ext cx="2540000"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a:defRPr sz="1400" smtClean="0">
                <a:latin typeface="Times New Roman" pitchFamily="18" charset="0"/>
              </a:defRPr>
            </a:lvl1pPr>
          </a:lstStyle>
          <a:p>
            <a:pPr>
              <a:defRPr/>
            </a:pPr>
            <a:r>
              <a:rPr lang="en-US"/>
              <a:t>Summer Institutes </a:t>
            </a:r>
            <a:endParaRPr lang="en-US" dirty="0"/>
          </a:p>
        </p:txBody>
      </p:sp>
      <p:sp>
        <p:nvSpPr>
          <p:cNvPr id="1029" name="Rectangle 5"/>
          <p:cNvSpPr>
            <a:spLocks noGrp="1" noChangeArrowheads="1"/>
          </p:cNvSpPr>
          <p:nvPr>
            <p:ph type="ftr" sz="quarter" idx="3"/>
          </p:nvPr>
        </p:nvSpPr>
        <p:spPr bwMode="auto">
          <a:xfrm>
            <a:off x="4165600" y="8331200"/>
            <a:ext cx="3860800"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algn="ctr">
              <a:defRPr sz="1400">
                <a:latin typeface="Times New Roman" pitchFamily="18" charset="0"/>
              </a:defRPr>
            </a:lvl1pPr>
          </a:lstStyle>
          <a:p>
            <a:pPr>
              <a:defRPr/>
            </a:pPr>
            <a:r>
              <a:rPr lang="en-US"/>
              <a:t>Module 1, Session 1</a:t>
            </a:r>
          </a:p>
        </p:txBody>
      </p:sp>
      <p:sp>
        <p:nvSpPr>
          <p:cNvPr id="1030" name="Rectangle 6"/>
          <p:cNvSpPr>
            <a:spLocks noGrp="1" noChangeArrowheads="1"/>
          </p:cNvSpPr>
          <p:nvPr>
            <p:ph type="sldNum" sz="quarter" idx="4"/>
          </p:nvPr>
        </p:nvSpPr>
        <p:spPr bwMode="auto">
          <a:xfrm>
            <a:off x="8737600" y="8331200"/>
            <a:ext cx="2540000"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algn="r">
              <a:defRPr sz="1400">
                <a:latin typeface="Times New Roman" pitchFamily="18" charset="0"/>
              </a:defRPr>
            </a:lvl1pPr>
          </a:lstStyle>
          <a:p>
            <a:pPr>
              <a:defRPr/>
            </a:pPr>
            <a:fld id="{94F54891-4699-434A-AE7F-F75A39A0BA63}" type="slidenum">
              <a:rPr lang="en-US"/>
              <a:pPr>
                <a:defRPr/>
              </a:pPr>
              <a:t>‹#›</a:t>
            </a:fld>
            <a:endParaRPr lang="en-US"/>
          </a:p>
        </p:txBody>
      </p:sp>
      <p:sp>
        <p:nvSpPr>
          <p:cNvPr id="1031" name="AutoShape 7"/>
          <p:cNvSpPr>
            <a:spLocks noChangeArrowheads="1"/>
          </p:cNvSpPr>
          <p:nvPr/>
        </p:nvSpPr>
        <p:spPr bwMode="auto">
          <a:xfrm>
            <a:off x="677335" y="304800"/>
            <a:ext cx="10837333" cy="7924800"/>
          </a:xfrm>
          <a:prstGeom prst="roundRect">
            <a:avLst>
              <a:gd name="adj" fmla="val 16657"/>
            </a:avLst>
          </a:prstGeom>
          <a:noFill/>
          <a:ln w="254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a:solidFill>
                  <a:schemeClr val="tx1"/>
                </a:solidFill>
                <a:latin typeface="Times New Roman" charset="0"/>
              </a:defRPr>
            </a:lvl1pPr>
            <a:lvl2pPr marL="742950" indent="-285750">
              <a:defRPr sz="2000">
                <a:solidFill>
                  <a:schemeClr val="tx1"/>
                </a:solidFill>
                <a:latin typeface="Times New Roman" charset="0"/>
              </a:defRPr>
            </a:lvl2pPr>
            <a:lvl3pPr marL="1143000" indent="-228600">
              <a:defRPr sz="2000">
                <a:solidFill>
                  <a:schemeClr val="tx1"/>
                </a:solidFill>
                <a:latin typeface="Times New Roman" charset="0"/>
              </a:defRPr>
            </a:lvl3pPr>
            <a:lvl4pPr marL="1600200" indent="-228600">
              <a:defRPr sz="2000">
                <a:solidFill>
                  <a:schemeClr val="tx1"/>
                </a:solidFill>
                <a:latin typeface="Times New Roman" charset="0"/>
              </a:defRPr>
            </a:lvl4pPr>
            <a:lvl5pPr marL="2057400" indent="-22860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a:defRPr/>
            </a:pPr>
            <a:endParaRPr lang="en-US" altLang="en-US" sz="200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6" algn="ctr" rtl="0" eaLnBrk="0" fontAlgn="base" hangingPunct="0">
        <a:spcBef>
          <a:spcPct val="0"/>
        </a:spcBef>
        <a:spcAft>
          <a:spcPct val="0"/>
        </a:spcAft>
        <a:defRPr sz="4400">
          <a:solidFill>
            <a:schemeClr val="tx2"/>
          </a:solidFill>
          <a:latin typeface="Times New Roman" pitchFamily="18" charset="0"/>
        </a:defRPr>
      </a:lvl6pPr>
      <a:lvl7pPr marL="914411" algn="ctr" rtl="0" eaLnBrk="0" fontAlgn="base" hangingPunct="0">
        <a:spcBef>
          <a:spcPct val="0"/>
        </a:spcBef>
        <a:spcAft>
          <a:spcPct val="0"/>
        </a:spcAft>
        <a:defRPr sz="4400">
          <a:solidFill>
            <a:schemeClr val="tx2"/>
          </a:solidFill>
          <a:latin typeface="Times New Roman" pitchFamily="18" charset="0"/>
        </a:defRPr>
      </a:lvl7pPr>
      <a:lvl8pPr marL="1371617" algn="ctr" rtl="0" eaLnBrk="0" fontAlgn="base" hangingPunct="0">
        <a:spcBef>
          <a:spcPct val="0"/>
        </a:spcBef>
        <a:spcAft>
          <a:spcPct val="0"/>
        </a:spcAft>
        <a:defRPr sz="4400">
          <a:solidFill>
            <a:schemeClr val="tx2"/>
          </a:solidFill>
          <a:latin typeface="Times New Roman" pitchFamily="18" charset="0"/>
        </a:defRPr>
      </a:lvl8pPr>
      <a:lvl9pPr marL="1828823" algn="ctr" rtl="0" eaLnBrk="0" fontAlgn="base" hangingPunct="0">
        <a:spcBef>
          <a:spcPct val="0"/>
        </a:spcBef>
        <a:spcAft>
          <a:spcPct val="0"/>
        </a:spcAft>
        <a:defRPr sz="4400">
          <a:solidFill>
            <a:schemeClr val="tx2"/>
          </a:solidFill>
          <a:latin typeface="Times New Roman" pitchFamily="18" charset="0"/>
        </a:defRPr>
      </a:lvl9pPr>
    </p:titleStyle>
    <p:bodyStyle>
      <a:lvl1pPr marL="342905" indent="-342905" algn="l" rtl="0" eaLnBrk="0" fontAlgn="base" hangingPunct="0">
        <a:spcBef>
          <a:spcPct val="20000"/>
        </a:spcBef>
        <a:spcAft>
          <a:spcPct val="0"/>
        </a:spcAft>
        <a:buChar char="•"/>
        <a:defRPr sz="3200">
          <a:solidFill>
            <a:schemeClr val="tx1"/>
          </a:solidFill>
          <a:latin typeface="+mn-lt"/>
          <a:ea typeface="+mn-ea"/>
          <a:cs typeface="+mn-cs"/>
        </a:defRPr>
      </a:lvl1pPr>
      <a:lvl2pPr marL="742960" indent="-285753" algn="l" rtl="0" eaLnBrk="0" fontAlgn="base" hangingPunct="0">
        <a:spcBef>
          <a:spcPct val="20000"/>
        </a:spcBef>
        <a:spcAft>
          <a:spcPct val="0"/>
        </a:spcAft>
        <a:buChar char="–"/>
        <a:defRPr sz="2800">
          <a:solidFill>
            <a:schemeClr val="tx1"/>
          </a:solidFill>
          <a:latin typeface="+mn-lt"/>
        </a:defRPr>
      </a:lvl2pPr>
      <a:lvl3pPr marL="1143014" indent="-228603" algn="l" rtl="0" eaLnBrk="0" fontAlgn="base" hangingPunct="0">
        <a:spcBef>
          <a:spcPct val="20000"/>
        </a:spcBef>
        <a:spcAft>
          <a:spcPct val="0"/>
        </a:spcAft>
        <a:buChar char="•"/>
        <a:defRPr sz="2400">
          <a:solidFill>
            <a:schemeClr val="tx1"/>
          </a:solidFill>
          <a:latin typeface="+mn-lt"/>
        </a:defRPr>
      </a:lvl3pPr>
      <a:lvl4pPr marL="1600220" indent="-228603" algn="l" rtl="0" eaLnBrk="0" fontAlgn="base" hangingPunct="0">
        <a:spcBef>
          <a:spcPct val="20000"/>
        </a:spcBef>
        <a:spcAft>
          <a:spcPct val="0"/>
        </a:spcAft>
        <a:buChar char="–"/>
        <a:defRPr sz="2000">
          <a:solidFill>
            <a:schemeClr val="tx1"/>
          </a:solidFill>
          <a:latin typeface="+mn-lt"/>
        </a:defRPr>
      </a:lvl4pPr>
      <a:lvl5pPr marL="2057426" indent="-228603" algn="l" rtl="0" eaLnBrk="0" fontAlgn="base" hangingPunct="0">
        <a:spcBef>
          <a:spcPct val="20000"/>
        </a:spcBef>
        <a:spcAft>
          <a:spcPct val="0"/>
        </a:spcAft>
        <a:buChar char="»"/>
        <a:defRPr sz="2000">
          <a:solidFill>
            <a:schemeClr val="tx1"/>
          </a:solidFill>
          <a:latin typeface="+mn-lt"/>
        </a:defRPr>
      </a:lvl5pPr>
      <a:lvl6pPr marL="2514632" indent="-228603" algn="l" rtl="0" eaLnBrk="0" fontAlgn="base" hangingPunct="0">
        <a:spcBef>
          <a:spcPct val="20000"/>
        </a:spcBef>
        <a:spcAft>
          <a:spcPct val="0"/>
        </a:spcAft>
        <a:buChar char="»"/>
        <a:defRPr sz="2000">
          <a:solidFill>
            <a:schemeClr val="tx1"/>
          </a:solidFill>
          <a:latin typeface="+mn-lt"/>
        </a:defRPr>
      </a:lvl6pPr>
      <a:lvl7pPr marL="2971837" indent="-228603" algn="l" rtl="0" eaLnBrk="0" fontAlgn="base" hangingPunct="0">
        <a:spcBef>
          <a:spcPct val="20000"/>
        </a:spcBef>
        <a:spcAft>
          <a:spcPct val="0"/>
        </a:spcAft>
        <a:buChar char="»"/>
        <a:defRPr sz="2000">
          <a:solidFill>
            <a:schemeClr val="tx1"/>
          </a:solidFill>
          <a:latin typeface="+mn-lt"/>
        </a:defRPr>
      </a:lvl7pPr>
      <a:lvl8pPr marL="3429043" indent="-228603" algn="l" rtl="0" eaLnBrk="0" fontAlgn="base" hangingPunct="0">
        <a:spcBef>
          <a:spcPct val="20000"/>
        </a:spcBef>
        <a:spcAft>
          <a:spcPct val="0"/>
        </a:spcAft>
        <a:buChar char="»"/>
        <a:defRPr sz="2000">
          <a:solidFill>
            <a:schemeClr val="tx1"/>
          </a:solidFill>
          <a:latin typeface="+mn-lt"/>
        </a:defRPr>
      </a:lvl8pPr>
      <a:lvl9pPr marL="3886248" indent="-228603"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11" rtl="0" eaLnBrk="1" latinLnBrk="0" hangingPunct="1">
        <a:defRPr sz="1800" kern="1200">
          <a:solidFill>
            <a:schemeClr val="tx1"/>
          </a:solidFill>
          <a:latin typeface="+mn-lt"/>
          <a:ea typeface="+mn-ea"/>
          <a:cs typeface="+mn-cs"/>
        </a:defRPr>
      </a:lvl1pPr>
      <a:lvl2pPr marL="457206" algn="l" defTabSz="914411" rtl="0" eaLnBrk="1" latinLnBrk="0" hangingPunct="1">
        <a:defRPr sz="1800" kern="1200">
          <a:solidFill>
            <a:schemeClr val="tx1"/>
          </a:solidFill>
          <a:latin typeface="+mn-lt"/>
          <a:ea typeface="+mn-ea"/>
          <a:cs typeface="+mn-cs"/>
        </a:defRPr>
      </a:lvl2pPr>
      <a:lvl3pPr marL="914411" algn="l" defTabSz="914411" rtl="0" eaLnBrk="1" latinLnBrk="0" hangingPunct="1">
        <a:defRPr sz="1800" kern="1200">
          <a:solidFill>
            <a:schemeClr val="tx1"/>
          </a:solidFill>
          <a:latin typeface="+mn-lt"/>
          <a:ea typeface="+mn-ea"/>
          <a:cs typeface="+mn-cs"/>
        </a:defRPr>
      </a:lvl3pPr>
      <a:lvl4pPr marL="1371617" algn="l" defTabSz="914411" rtl="0" eaLnBrk="1" latinLnBrk="0" hangingPunct="1">
        <a:defRPr sz="1800" kern="1200">
          <a:solidFill>
            <a:schemeClr val="tx1"/>
          </a:solidFill>
          <a:latin typeface="+mn-lt"/>
          <a:ea typeface="+mn-ea"/>
          <a:cs typeface="+mn-cs"/>
        </a:defRPr>
      </a:lvl4pPr>
      <a:lvl5pPr marL="1828823" algn="l" defTabSz="914411" rtl="0" eaLnBrk="1" latinLnBrk="0" hangingPunct="1">
        <a:defRPr sz="1800" kern="1200">
          <a:solidFill>
            <a:schemeClr val="tx1"/>
          </a:solidFill>
          <a:latin typeface="+mn-lt"/>
          <a:ea typeface="+mn-ea"/>
          <a:cs typeface="+mn-cs"/>
        </a:defRPr>
      </a:lvl5pPr>
      <a:lvl6pPr marL="2286029" algn="l" defTabSz="914411" rtl="0" eaLnBrk="1" latinLnBrk="0" hangingPunct="1">
        <a:defRPr sz="1800" kern="1200">
          <a:solidFill>
            <a:schemeClr val="tx1"/>
          </a:solidFill>
          <a:latin typeface="+mn-lt"/>
          <a:ea typeface="+mn-ea"/>
          <a:cs typeface="+mn-cs"/>
        </a:defRPr>
      </a:lvl6pPr>
      <a:lvl7pPr marL="2743234" algn="l" defTabSz="914411" rtl="0" eaLnBrk="1" latinLnBrk="0" hangingPunct="1">
        <a:defRPr sz="1800" kern="1200">
          <a:solidFill>
            <a:schemeClr val="tx1"/>
          </a:solidFill>
          <a:latin typeface="+mn-lt"/>
          <a:ea typeface="+mn-ea"/>
          <a:cs typeface="+mn-cs"/>
        </a:defRPr>
      </a:lvl7pPr>
      <a:lvl8pPr marL="3200440" algn="l" defTabSz="914411" rtl="0" eaLnBrk="1" latinLnBrk="0" hangingPunct="1">
        <a:defRPr sz="1800" kern="1200">
          <a:solidFill>
            <a:schemeClr val="tx1"/>
          </a:solidFill>
          <a:latin typeface="+mn-lt"/>
          <a:ea typeface="+mn-ea"/>
          <a:cs typeface="+mn-cs"/>
        </a:defRPr>
      </a:lvl8pPr>
      <a:lvl9pPr marL="3657646" algn="l" defTabSz="914411"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oleObject" Target="../embeddings/oleObject3.bin"/><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oleObject" Target="../embeddings/oleObject4.bin"/><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oleObject" Target="../embeddings/oleObject5.bin"/><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11.wmf"/><Relationship Id="rId2" Type="http://schemas.openxmlformats.org/officeDocument/2006/relationships/oleObject" Target="../embeddings/oleObject6.bin"/><Relationship Id="rId1" Type="http://schemas.openxmlformats.org/officeDocument/2006/relationships/slideLayout" Target="../slideLayouts/slideLayout7.xml"/><Relationship Id="rId5" Type="http://schemas.openxmlformats.org/officeDocument/2006/relationships/image" Target="../media/image15.png"/></Relationships>
</file>

<file path=ppt/slides/_rels/slide22.xml.rels><?xml version="1.0" encoding="UTF-8" standalone="yes"?>
<Relationships xmlns="http://schemas.openxmlformats.org/package/2006/relationships"><Relationship Id="rId3" Type="http://schemas.openxmlformats.org/officeDocument/2006/relationships/image" Target="../media/image12.wmf"/><Relationship Id="rId2" Type="http://schemas.openxmlformats.org/officeDocument/2006/relationships/oleObject" Target="../embeddings/oleObject7.bin"/><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image" Target="../media/image13.wmf"/><Relationship Id="rId2" Type="http://schemas.openxmlformats.org/officeDocument/2006/relationships/oleObject" Target="../embeddings/oleObject8.bin"/><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image" Target="../media/image14.emf"/><Relationship Id="rId2" Type="http://schemas.openxmlformats.org/officeDocument/2006/relationships/oleObject" Target="../embeddings/oleObject9.bin"/><Relationship Id="rId1" Type="http://schemas.openxmlformats.org/officeDocument/2006/relationships/slideLayout" Target="../slideLayouts/slideLayout7.xml"/><Relationship Id="rId5" Type="http://schemas.openxmlformats.org/officeDocument/2006/relationships/image" Target="../media/image19.png"/></Relationships>
</file>

<file path=ppt/slides/_rels/slide25.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oleObject" Target="../embeddings/oleObject1.bin"/><Relationship Id="rId1" Type="http://schemas.openxmlformats.org/officeDocument/2006/relationships/slideLayout" Target="../slideLayouts/slideLayout7.xml"/><Relationship Id="rId5" Type="http://schemas.openxmlformats.org/officeDocument/2006/relationships/image" Target="../media/image7.wmf"/><Relationship Id="rId4" Type="http://schemas.openxmlformats.org/officeDocument/2006/relationships/oleObject" Target="../embeddings/oleObject2.bin"/></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Date Placeholder 1"/>
          <p:cNvSpPr>
            <a:spLocks noGrp="1"/>
          </p:cNvSpPr>
          <p:nvPr>
            <p:ph type="dt" sz="quarter" idx="10"/>
          </p:nvPr>
        </p:nvSpPr>
        <p:spPr>
          <a:noFill/>
        </p:spPr>
        <p:txBody>
          <a:bodyPr/>
          <a:lstStyle>
            <a:lvl1pPr>
              <a:spcBef>
                <a:spcPct val="20000"/>
              </a:spcBef>
              <a:buChar char="•"/>
              <a:defRPr sz="3200">
                <a:solidFill>
                  <a:schemeClr val="tx1"/>
                </a:solidFill>
                <a:latin typeface="Times New Roman" charset="0"/>
              </a:defRPr>
            </a:lvl1pPr>
            <a:lvl2pPr marL="742960" indent="-285753">
              <a:spcBef>
                <a:spcPct val="20000"/>
              </a:spcBef>
              <a:buChar char="–"/>
              <a:defRPr sz="2800">
                <a:solidFill>
                  <a:schemeClr val="tx1"/>
                </a:solidFill>
                <a:latin typeface="Times New Roman" charset="0"/>
              </a:defRPr>
            </a:lvl2pPr>
            <a:lvl3pPr marL="1143014" indent="-228603">
              <a:spcBef>
                <a:spcPct val="20000"/>
              </a:spcBef>
              <a:buChar char="•"/>
              <a:defRPr sz="2400">
                <a:solidFill>
                  <a:schemeClr val="tx1"/>
                </a:solidFill>
                <a:latin typeface="Times New Roman" charset="0"/>
              </a:defRPr>
            </a:lvl3pPr>
            <a:lvl4pPr marL="1600220" indent="-228603">
              <a:spcBef>
                <a:spcPct val="20000"/>
              </a:spcBef>
              <a:buChar char="–"/>
              <a:defRPr sz="2000">
                <a:solidFill>
                  <a:schemeClr val="tx1"/>
                </a:solidFill>
                <a:latin typeface="Times New Roman" charset="0"/>
              </a:defRPr>
            </a:lvl4pPr>
            <a:lvl5pPr marL="2057426" indent="-228603">
              <a:spcBef>
                <a:spcPct val="20000"/>
              </a:spcBef>
              <a:buChar char="»"/>
              <a:defRPr sz="2000">
                <a:solidFill>
                  <a:schemeClr val="tx1"/>
                </a:solidFill>
                <a:latin typeface="Times New Roman" charset="0"/>
              </a:defRPr>
            </a:lvl5pPr>
            <a:lvl6pPr marL="2514632" indent="-228603" eaLnBrk="0" fontAlgn="base" hangingPunct="0">
              <a:spcBef>
                <a:spcPct val="20000"/>
              </a:spcBef>
              <a:spcAft>
                <a:spcPct val="0"/>
              </a:spcAft>
              <a:buChar char="»"/>
              <a:defRPr sz="2000">
                <a:solidFill>
                  <a:schemeClr val="tx1"/>
                </a:solidFill>
                <a:latin typeface="Times New Roman" charset="0"/>
              </a:defRPr>
            </a:lvl6pPr>
            <a:lvl7pPr marL="2971837" indent="-228603" eaLnBrk="0" fontAlgn="base" hangingPunct="0">
              <a:spcBef>
                <a:spcPct val="20000"/>
              </a:spcBef>
              <a:spcAft>
                <a:spcPct val="0"/>
              </a:spcAft>
              <a:buChar char="»"/>
              <a:defRPr sz="2000">
                <a:solidFill>
                  <a:schemeClr val="tx1"/>
                </a:solidFill>
                <a:latin typeface="Times New Roman" charset="0"/>
              </a:defRPr>
            </a:lvl7pPr>
            <a:lvl8pPr marL="3429043" indent="-228603" eaLnBrk="0" fontAlgn="base" hangingPunct="0">
              <a:spcBef>
                <a:spcPct val="20000"/>
              </a:spcBef>
              <a:spcAft>
                <a:spcPct val="0"/>
              </a:spcAft>
              <a:buChar char="»"/>
              <a:defRPr sz="2000">
                <a:solidFill>
                  <a:schemeClr val="tx1"/>
                </a:solidFill>
                <a:latin typeface="Times New Roman" charset="0"/>
              </a:defRPr>
            </a:lvl8pPr>
            <a:lvl9pPr marL="3886248" indent="-228603" eaLnBrk="0" fontAlgn="base" hangingPunct="0">
              <a:spcBef>
                <a:spcPct val="20000"/>
              </a:spcBef>
              <a:spcAft>
                <a:spcPct val="0"/>
              </a:spcAft>
              <a:buChar char="»"/>
              <a:defRPr sz="2000">
                <a:solidFill>
                  <a:schemeClr val="tx1"/>
                </a:solidFill>
                <a:latin typeface="Times New Roman" charset="0"/>
              </a:defRPr>
            </a:lvl9pPr>
          </a:lstStyle>
          <a:p>
            <a:pPr>
              <a:spcBef>
                <a:spcPct val="0"/>
              </a:spcBef>
              <a:buFontTx/>
              <a:buNone/>
            </a:pPr>
            <a:r>
              <a:rPr lang="en-US" altLang="en-US" sz="1400"/>
              <a:t>Summer Institutes </a:t>
            </a:r>
          </a:p>
        </p:txBody>
      </p:sp>
      <p:sp>
        <p:nvSpPr>
          <p:cNvPr id="2051" name="Footer Placeholder 2"/>
          <p:cNvSpPr>
            <a:spLocks noGrp="1"/>
          </p:cNvSpPr>
          <p:nvPr>
            <p:ph type="ftr" sz="quarter" idx="11"/>
          </p:nvPr>
        </p:nvSpPr>
        <p:spPr>
          <a:noFill/>
        </p:spPr>
        <p:txBody>
          <a:bodyPr/>
          <a:lstStyle>
            <a:lvl1pPr>
              <a:spcBef>
                <a:spcPct val="20000"/>
              </a:spcBef>
              <a:buChar char="•"/>
              <a:defRPr sz="3200">
                <a:solidFill>
                  <a:schemeClr val="tx1"/>
                </a:solidFill>
                <a:latin typeface="Times New Roman" charset="0"/>
              </a:defRPr>
            </a:lvl1pPr>
            <a:lvl2pPr marL="742960" indent="-285753">
              <a:spcBef>
                <a:spcPct val="20000"/>
              </a:spcBef>
              <a:buChar char="–"/>
              <a:defRPr sz="2800">
                <a:solidFill>
                  <a:schemeClr val="tx1"/>
                </a:solidFill>
                <a:latin typeface="Times New Roman" charset="0"/>
              </a:defRPr>
            </a:lvl2pPr>
            <a:lvl3pPr marL="1143014" indent="-228603">
              <a:spcBef>
                <a:spcPct val="20000"/>
              </a:spcBef>
              <a:buChar char="•"/>
              <a:defRPr sz="2400">
                <a:solidFill>
                  <a:schemeClr val="tx1"/>
                </a:solidFill>
                <a:latin typeface="Times New Roman" charset="0"/>
              </a:defRPr>
            </a:lvl3pPr>
            <a:lvl4pPr marL="1600220" indent="-228603">
              <a:spcBef>
                <a:spcPct val="20000"/>
              </a:spcBef>
              <a:buChar char="–"/>
              <a:defRPr sz="2000">
                <a:solidFill>
                  <a:schemeClr val="tx1"/>
                </a:solidFill>
                <a:latin typeface="Times New Roman" charset="0"/>
              </a:defRPr>
            </a:lvl4pPr>
            <a:lvl5pPr marL="2057426" indent="-228603">
              <a:spcBef>
                <a:spcPct val="20000"/>
              </a:spcBef>
              <a:buChar char="»"/>
              <a:defRPr sz="2000">
                <a:solidFill>
                  <a:schemeClr val="tx1"/>
                </a:solidFill>
                <a:latin typeface="Times New Roman" charset="0"/>
              </a:defRPr>
            </a:lvl5pPr>
            <a:lvl6pPr marL="2514632" indent="-228603" eaLnBrk="0" fontAlgn="base" hangingPunct="0">
              <a:spcBef>
                <a:spcPct val="20000"/>
              </a:spcBef>
              <a:spcAft>
                <a:spcPct val="0"/>
              </a:spcAft>
              <a:buChar char="»"/>
              <a:defRPr sz="2000">
                <a:solidFill>
                  <a:schemeClr val="tx1"/>
                </a:solidFill>
                <a:latin typeface="Times New Roman" charset="0"/>
              </a:defRPr>
            </a:lvl6pPr>
            <a:lvl7pPr marL="2971837" indent="-228603" eaLnBrk="0" fontAlgn="base" hangingPunct="0">
              <a:spcBef>
                <a:spcPct val="20000"/>
              </a:spcBef>
              <a:spcAft>
                <a:spcPct val="0"/>
              </a:spcAft>
              <a:buChar char="»"/>
              <a:defRPr sz="2000">
                <a:solidFill>
                  <a:schemeClr val="tx1"/>
                </a:solidFill>
                <a:latin typeface="Times New Roman" charset="0"/>
              </a:defRPr>
            </a:lvl7pPr>
            <a:lvl8pPr marL="3429043" indent="-228603" eaLnBrk="0" fontAlgn="base" hangingPunct="0">
              <a:spcBef>
                <a:spcPct val="20000"/>
              </a:spcBef>
              <a:spcAft>
                <a:spcPct val="0"/>
              </a:spcAft>
              <a:buChar char="»"/>
              <a:defRPr sz="2000">
                <a:solidFill>
                  <a:schemeClr val="tx1"/>
                </a:solidFill>
                <a:latin typeface="Times New Roman" charset="0"/>
              </a:defRPr>
            </a:lvl8pPr>
            <a:lvl9pPr marL="3886248" indent="-228603" eaLnBrk="0" fontAlgn="base" hangingPunct="0">
              <a:spcBef>
                <a:spcPct val="20000"/>
              </a:spcBef>
              <a:spcAft>
                <a:spcPct val="0"/>
              </a:spcAft>
              <a:buChar char="»"/>
              <a:defRPr sz="2000">
                <a:solidFill>
                  <a:schemeClr val="tx1"/>
                </a:solidFill>
                <a:latin typeface="Times New Roman" charset="0"/>
              </a:defRPr>
            </a:lvl9pPr>
          </a:lstStyle>
          <a:p>
            <a:pPr>
              <a:spcBef>
                <a:spcPct val="0"/>
              </a:spcBef>
              <a:buFontTx/>
              <a:buNone/>
            </a:pPr>
            <a:r>
              <a:rPr lang="en-US" altLang="en-US" sz="1400"/>
              <a:t>Module 1, Session 1</a:t>
            </a:r>
          </a:p>
        </p:txBody>
      </p:sp>
      <p:sp>
        <p:nvSpPr>
          <p:cNvPr id="2052" name="Rectangle 2"/>
          <p:cNvSpPr>
            <a:spLocks noChangeArrowheads="1"/>
          </p:cNvSpPr>
          <p:nvPr/>
        </p:nvSpPr>
        <p:spPr bwMode="auto">
          <a:xfrm>
            <a:off x="3581400" y="2853458"/>
            <a:ext cx="5029200" cy="7700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lvl1pPr>
              <a:spcBef>
                <a:spcPct val="20000"/>
              </a:spcBef>
              <a:buChar char="•"/>
              <a:defRPr sz="3200">
                <a:solidFill>
                  <a:schemeClr val="tx1"/>
                </a:solidFill>
                <a:latin typeface="Times New Roman" charset="0"/>
              </a:defRPr>
            </a:lvl1pPr>
            <a:lvl2pPr marL="742950" indent="-285750">
              <a:spcBef>
                <a:spcPct val="20000"/>
              </a:spcBef>
              <a:buChar char="–"/>
              <a:defRPr sz="2800">
                <a:solidFill>
                  <a:schemeClr val="tx1"/>
                </a:solidFill>
                <a:latin typeface="Times New Roman" charset="0"/>
              </a:defRPr>
            </a:lvl2pPr>
            <a:lvl3pPr marL="1143000" indent="-228600">
              <a:spcBef>
                <a:spcPct val="20000"/>
              </a:spcBef>
              <a:buChar char="•"/>
              <a:defRPr sz="2400">
                <a:solidFill>
                  <a:schemeClr val="tx1"/>
                </a:solidFill>
                <a:latin typeface="Times New Roman" charset="0"/>
              </a:defRPr>
            </a:lvl3pPr>
            <a:lvl4pPr marL="1600200" indent="-228600">
              <a:spcBef>
                <a:spcPct val="20000"/>
              </a:spcBef>
              <a:buChar char="–"/>
              <a:defRPr sz="2000">
                <a:solidFill>
                  <a:schemeClr val="tx1"/>
                </a:solidFill>
                <a:latin typeface="Times New Roman" charset="0"/>
              </a:defRPr>
            </a:lvl4pPr>
            <a:lvl5pPr marL="2057400" indent="-228600">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50000"/>
              </a:spcBef>
              <a:buFontTx/>
              <a:buNone/>
            </a:pPr>
            <a:r>
              <a:rPr lang="en-US" altLang="en-US" sz="4400" b="1" dirty="0"/>
              <a:t>Probability</a:t>
            </a:r>
          </a:p>
        </p:txBody>
      </p:sp>
      <p:sp>
        <p:nvSpPr>
          <p:cNvPr id="2053" name="Line 3"/>
          <p:cNvSpPr>
            <a:spLocks noChangeShapeType="1"/>
          </p:cNvSpPr>
          <p:nvPr/>
        </p:nvSpPr>
        <p:spPr bwMode="auto">
          <a:xfrm>
            <a:off x="3582988" y="2286000"/>
            <a:ext cx="5027612" cy="0"/>
          </a:xfrm>
          <a:prstGeom prst="line">
            <a:avLst/>
          </a:prstGeom>
          <a:noFill/>
          <a:ln w="508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4" name="Line 4"/>
          <p:cNvSpPr>
            <a:spLocks noChangeShapeType="1"/>
          </p:cNvSpPr>
          <p:nvPr/>
        </p:nvSpPr>
        <p:spPr bwMode="auto">
          <a:xfrm>
            <a:off x="3582988" y="2514600"/>
            <a:ext cx="5027612" cy="0"/>
          </a:xfrm>
          <a:prstGeom prst="line">
            <a:avLst/>
          </a:prstGeom>
          <a:noFill/>
          <a:ln w="508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5" name="Line 5"/>
          <p:cNvSpPr>
            <a:spLocks noChangeShapeType="1"/>
          </p:cNvSpPr>
          <p:nvPr/>
        </p:nvSpPr>
        <p:spPr bwMode="auto">
          <a:xfrm>
            <a:off x="3659188" y="3962400"/>
            <a:ext cx="5027612" cy="0"/>
          </a:xfrm>
          <a:prstGeom prst="line">
            <a:avLst/>
          </a:prstGeom>
          <a:noFill/>
          <a:ln w="508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6" name="Line 6"/>
          <p:cNvSpPr>
            <a:spLocks noChangeShapeType="1"/>
          </p:cNvSpPr>
          <p:nvPr/>
        </p:nvSpPr>
        <p:spPr bwMode="auto">
          <a:xfrm>
            <a:off x="3659188" y="4191000"/>
            <a:ext cx="5027612" cy="0"/>
          </a:xfrm>
          <a:prstGeom prst="line">
            <a:avLst/>
          </a:prstGeom>
          <a:noFill/>
          <a:ln w="508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7" name="Slide Number Placeholder 1"/>
          <p:cNvSpPr>
            <a:spLocks noGrp="1"/>
          </p:cNvSpPr>
          <p:nvPr>
            <p:ph type="sldNum" sz="quarter" idx="12"/>
          </p:nvPr>
        </p:nvSpPr>
        <p:spPr>
          <a:noFill/>
        </p:spPr>
        <p:txBody>
          <a:bodyPr/>
          <a:lstStyle>
            <a:lvl1pPr>
              <a:spcBef>
                <a:spcPct val="20000"/>
              </a:spcBef>
              <a:buChar char="•"/>
              <a:defRPr sz="3200">
                <a:solidFill>
                  <a:schemeClr val="tx1"/>
                </a:solidFill>
                <a:latin typeface="Times New Roman" charset="0"/>
              </a:defRPr>
            </a:lvl1pPr>
            <a:lvl2pPr marL="742960" indent="-285753">
              <a:spcBef>
                <a:spcPct val="20000"/>
              </a:spcBef>
              <a:buChar char="–"/>
              <a:defRPr sz="2800">
                <a:solidFill>
                  <a:schemeClr val="tx1"/>
                </a:solidFill>
                <a:latin typeface="Times New Roman" charset="0"/>
              </a:defRPr>
            </a:lvl2pPr>
            <a:lvl3pPr marL="1143014" indent="-228603">
              <a:spcBef>
                <a:spcPct val="20000"/>
              </a:spcBef>
              <a:buChar char="•"/>
              <a:defRPr sz="2400">
                <a:solidFill>
                  <a:schemeClr val="tx1"/>
                </a:solidFill>
                <a:latin typeface="Times New Roman" charset="0"/>
              </a:defRPr>
            </a:lvl3pPr>
            <a:lvl4pPr marL="1600220" indent="-228603">
              <a:spcBef>
                <a:spcPct val="20000"/>
              </a:spcBef>
              <a:buChar char="–"/>
              <a:defRPr sz="2000">
                <a:solidFill>
                  <a:schemeClr val="tx1"/>
                </a:solidFill>
                <a:latin typeface="Times New Roman" charset="0"/>
              </a:defRPr>
            </a:lvl4pPr>
            <a:lvl5pPr marL="2057426" indent="-228603">
              <a:spcBef>
                <a:spcPct val="20000"/>
              </a:spcBef>
              <a:buChar char="»"/>
              <a:defRPr sz="2000">
                <a:solidFill>
                  <a:schemeClr val="tx1"/>
                </a:solidFill>
                <a:latin typeface="Times New Roman" charset="0"/>
              </a:defRPr>
            </a:lvl5pPr>
            <a:lvl6pPr marL="2514632" indent="-228603" eaLnBrk="0" fontAlgn="base" hangingPunct="0">
              <a:spcBef>
                <a:spcPct val="20000"/>
              </a:spcBef>
              <a:spcAft>
                <a:spcPct val="0"/>
              </a:spcAft>
              <a:buChar char="»"/>
              <a:defRPr sz="2000">
                <a:solidFill>
                  <a:schemeClr val="tx1"/>
                </a:solidFill>
                <a:latin typeface="Times New Roman" charset="0"/>
              </a:defRPr>
            </a:lvl6pPr>
            <a:lvl7pPr marL="2971837" indent="-228603" eaLnBrk="0" fontAlgn="base" hangingPunct="0">
              <a:spcBef>
                <a:spcPct val="20000"/>
              </a:spcBef>
              <a:spcAft>
                <a:spcPct val="0"/>
              </a:spcAft>
              <a:buChar char="»"/>
              <a:defRPr sz="2000">
                <a:solidFill>
                  <a:schemeClr val="tx1"/>
                </a:solidFill>
                <a:latin typeface="Times New Roman" charset="0"/>
              </a:defRPr>
            </a:lvl7pPr>
            <a:lvl8pPr marL="3429043" indent="-228603" eaLnBrk="0" fontAlgn="base" hangingPunct="0">
              <a:spcBef>
                <a:spcPct val="20000"/>
              </a:spcBef>
              <a:spcAft>
                <a:spcPct val="0"/>
              </a:spcAft>
              <a:buChar char="»"/>
              <a:defRPr sz="2000">
                <a:solidFill>
                  <a:schemeClr val="tx1"/>
                </a:solidFill>
                <a:latin typeface="Times New Roman" charset="0"/>
              </a:defRPr>
            </a:lvl8pPr>
            <a:lvl9pPr marL="3886248" indent="-228603" eaLnBrk="0" fontAlgn="base" hangingPunct="0">
              <a:spcBef>
                <a:spcPct val="20000"/>
              </a:spcBef>
              <a:spcAft>
                <a:spcPct val="0"/>
              </a:spcAft>
              <a:buChar char="»"/>
              <a:defRPr sz="2000">
                <a:solidFill>
                  <a:schemeClr val="tx1"/>
                </a:solidFill>
                <a:latin typeface="Times New Roman" charset="0"/>
              </a:defRPr>
            </a:lvl9pPr>
          </a:lstStyle>
          <a:p>
            <a:pPr>
              <a:spcBef>
                <a:spcPct val="0"/>
              </a:spcBef>
              <a:buFontTx/>
              <a:buNone/>
            </a:pPr>
            <a:fld id="{06D71BD0-74A1-4419-8F12-655060A867F1}" type="slidenum">
              <a:rPr lang="en-US" altLang="en-US" sz="1400"/>
              <a:pPr>
                <a:spcBef>
                  <a:spcPct val="0"/>
                </a:spcBef>
                <a:buFontTx/>
                <a:buNone/>
              </a:pPr>
              <a:t>1</a:t>
            </a:fld>
            <a:endParaRPr lang="en-US" altLang="en-US" sz="140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Date Placeholder 1"/>
          <p:cNvSpPr>
            <a:spLocks noGrp="1"/>
          </p:cNvSpPr>
          <p:nvPr>
            <p:ph type="dt" sz="quarter" idx="10"/>
          </p:nvPr>
        </p:nvSpPr>
        <p:spPr>
          <a:noFill/>
        </p:spPr>
        <p:txBody>
          <a:bodyPr/>
          <a:lstStyle>
            <a:lvl1pPr>
              <a:spcBef>
                <a:spcPct val="20000"/>
              </a:spcBef>
              <a:buChar char="•"/>
              <a:defRPr sz="3200">
                <a:solidFill>
                  <a:schemeClr val="tx1"/>
                </a:solidFill>
                <a:latin typeface="Times New Roman" charset="0"/>
              </a:defRPr>
            </a:lvl1pPr>
            <a:lvl2pPr marL="742960" indent="-285753">
              <a:spcBef>
                <a:spcPct val="20000"/>
              </a:spcBef>
              <a:buChar char="–"/>
              <a:defRPr sz="2800">
                <a:solidFill>
                  <a:schemeClr val="tx1"/>
                </a:solidFill>
                <a:latin typeface="Times New Roman" charset="0"/>
              </a:defRPr>
            </a:lvl2pPr>
            <a:lvl3pPr marL="1143014" indent="-228603">
              <a:spcBef>
                <a:spcPct val="20000"/>
              </a:spcBef>
              <a:buChar char="•"/>
              <a:defRPr sz="2400">
                <a:solidFill>
                  <a:schemeClr val="tx1"/>
                </a:solidFill>
                <a:latin typeface="Times New Roman" charset="0"/>
              </a:defRPr>
            </a:lvl3pPr>
            <a:lvl4pPr marL="1600220" indent="-228603">
              <a:spcBef>
                <a:spcPct val="20000"/>
              </a:spcBef>
              <a:buChar char="–"/>
              <a:defRPr sz="2000">
                <a:solidFill>
                  <a:schemeClr val="tx1"/>
                </a:solidFill>
                <a:latin typeface="Times New Roman" charset="0"/>
              </a:defRPr>
            </a:lvl4pPr>
            <a:lvl5pPr marL="2057426" indent="-228603">
              <a:spcBef>
                <a:spcPct val="20000"/>
              </a:spcBef>
              <a:buChar char="»"/>
              <a:defRPr sz="2000">
                <a:solidFill>
                  <a:schemeClr val="tx1"/>
                </a:solidFill>
                <a:latin typeface="Times New Roman" charset="0"/>
              </a:defRPr>
            </a:lvl5pPr>
            <a:lvl6pPr marL="2514632" indent="-228603" eaLnBrk="0" fontAlgn="base" hangingPunct="0">
              <a:spcBef>
                <a:spcPct val="20000"/>
              </a:spcBef>
              <a:spcAft>
                <a:spcPct val="0"/>
              </a:spcAft>
              <a:buChar char="»"/>
              <a:defRPr sz="2000">
                <a:solidFill>
                  <a:schemeClr val="tx1"/>
                </a:solidFill>
                <a:latin typeface="Times New Roman" charset="0"/>
              </a:defRPr>
            </a:lvl6pPr>
            <a:lvl7pPr marL="2971837" indent="-228603" eaLnBrk="0" fontAlgn="base" hangingPunct="0">
              <a:spcBef>
                <a:spcPct val="20000"/>
              </a:spcBef>
              <a:spcAft>
                <a:spcPct val="0"/>
              </a:spcAft>
              <a:buChar char="»"/>
              <a:defRPr sz="2000">
                <a:solidFill>
                  <a:schemeClr val="tx1"/>
                </a:solidFill>
                <a:latin typeface="Times New Roman" charset="0"/>
              </a:defRPr>
            </a:lvl7pPr>
            <a:lvl8pPr marL="3429043" indent="-228603" eaLnBrk="0" fontAlgn="base" hangingPunct="0">
              <a:spcBef>
                <a:spcPct val="20000"/>
              </a:spcBef>
              <a:spcAft>
                <a:spcPct val="0"/>
              </a:spcAft>
              <a:buChar char="»"/>
              <a:defRPr sz="2000">
                <a:solidFill>
                  <a:schemeClr val="tx1"/>
                </a:solidFill>
                <a:latin typeface="Times New Roman" charset="0"/>
              </a:defRPr>
            </a:lvl8pPr>
            <a:lvl9pPr marL="3886248" indent="-228603" eaLnBrk="0" fontAlgn="base" hangingPunct="0">
              <a:spcBef>
                <a:spcPct val="20000"/>
              </a:spcBef>
              <a:spcAft>
                <a:spcPct val="0"/>
              </a:spcAft>
              <a:buChar char="»"/>
              <a:defRPr sz="2000">
                <a:solidFill>
                  <a:schemeClr val="tx1"/>
                </a:solidFill>
                <a:latin typeface="Times New Roman" charset="0"/>
              </a:defRPr>
            </a:lvl9pPr>
          </a:lstStyle>
          <a:p>
            <a:pPr>
              <a:spcBef>
                <a:spcPct val="0"/>
              </a:spcBef>
              <a:buFontTx/>
              <a:buNone/>
            </a:pPr>
            <a:r>
              <a:rPr lang="en-US" altLang="en-US" sz="1400"/>
              <a:t>Summer Institutes </a:t>
            </a:r>
          </a:p>
        </p:txBody>
      </p:sp>
      <p:sp>
        <p:nvSpPr>
          <p:cNvPr id="12291" name="Footer Placeholder 2"/>
          <p:cNvSpPr>
            <a:spLocks noGrp="1"/>
          </p:cNvSpPr>
          <p:nvPr>
            <p:ph type="ftr" sz="quarter" idx="11"/>
          </p:nvPr>
        </p:nvSpPr>
        <p:spPr>
          <a:noFill/>
        </p:spPr>
        <p:txBody>
          <a:bodyPr/>
          <a:lstStyle>
            <a:lvl1pPr>
              <a:spcBef>
                <a:spcPct val="20000"/>
              </a:spcBef>
              <a:buChar char="•"/>
              <a:defRPr sz="3200">
                <a:solidFill>
                  <a:schemeClr val="tx1"/>
                </a:solidFill>
                <a:latin typeface="Times New Roman" charset="0"/>
              </a:defRPr>
            </a:lvl1pPr>
            <a:lvl2pPr marL="742960" indent="-285753">
              <a:spcBef>
                <a:spcPct val="20000"/>
              </a:spcBef>
              <a:buChar char="–"/>
              <a:defRPr sz="2800">
                <a:solidFill>
                  <a:schemeClr val="tx1"/>
                </a:solidFill>
                <a:latin typeface="Times New Roman" charset="0"/>
              </a:defRPr>
            </a:lvl2pPr>
            <a:lvl3pPr marL="1143014" indent="-228603">
              <a:spcBef>
                <a:spcPct val="20000"/>
              </a:spcBef>
              <a:buChar char="•"/>
              <a:defRPr sz="2400">
                <a:solidFill>
                  <a:schemeClr val="tx1"/>
                </a:solidFill>
                <a:latin typeface="Times New Roman" charset="0"/>
              </a:defRPr>
            </a:lvl3pPr>
            <a:lvl4pPr marL="1600220" indent="-228603">
              <a:spcBef>
                <a:spcPct val="20000"/>
              </a:spcBef>
              <a:buChar char="–"/>
              <a:defRPr sz="2000">
                <a:solidFill>
                  <a:schemeClr val="tx1"/>
                </a:solidFill>
                <a:latin typeface="Times New Roman" charset="0"/>
              </a:defRPr>
            </a:lvl4pPr>
            <a:lvl5pPr marL="2057426" indent="-228603">
              <a:spcBef>
                <a:spcPct val="20000"/>
              </a:spcBef>
              <a:buChar char="»"/>
              <a:defRPr sz="2000">
                <a:solidFill>
                  <a:schemeClr val="tx1"/>
                </a:solidFill>
                <a:latin typeface="Times New Roman" charset="0"/>
              </a:defRPr>
            </a:lvl5pPr>
            <a:lvl6pPr marL="2514632" indent="-228603" eaLnBrk="0" fontAlgn="base" hangingPunct="0">
              <a:spcBef>
                <a:spcPct val="20000"/>
              </a:spcBef>
              <a:spcAft>
                <a:spcPct val="0"/>
              </a:spcAft>
              <a:buChar char="»"/>
              <a:defRPr sz="2000">
                <a:solidFill>
                  <a:schemeClr val="tx1"/>
                </a:solidFill>
                <a:latin typeface="Times New Roman" charset="0"/>
              </a:defRPr>
            </a:lvl6pPr>
            <a:lvl7pPr marL="2971837" indent="-228603" eaLnBrk="0" fontAlgn="base" hangingPunct="0">
              <a:spcBef>
                <a:spcPct val="20000"/>
              </a:spcBef>
              <a:spcAft>
                <a:spcPct val="0"/>
              </a:spcAft>
              <a:buChar char="»"/>
              <a:defRPr sz="2000">
                <a:solidFill>
                  <a:schemeClr val="tx1"/>
                </a:solidFill>
                <a:latin typeface="Times New Roman" charset="0"/>
              </a:defRPr>
            </a:lvl7pPr>
            <a:lvl8pPr marL="3429043" indent="-228603" eaLnBrk="0" fontAlgn="base" hangingPunct="0">
              <a:spcBef>
                <a:spcPct val="20000"/>
              </a:spcBef>
              <a:spcAft>
                <a:spcPct val="0"/>
              </a:spcAft>
              <a:buChar char="»"/>
              <a:defRPr sz="2000">
                <a:solidFill>
                  <a:schemeClr val="tx1"/>
                </a:solidFill>
                <a:latin typeface="Times New Roman" charset="0"/>
              </a:defRPr>
            </a:lvl8pPr>
            <a:lvl9pPr marL="3886248" indent="-228603" eaLnBrk="0" fontAlgn="base" hangingPunct="0">
              <a:spcBef>
                <a:spcPct val="20000"/>
              </a:spcBef>
              <a:spcAft>
                <a:spcPct val="0"/>
              </a:spcAft>
              <a:buChar char="»"/>
              <a:defRPr sz="2000">
                <a:solidFill>
                  <a:schemeClr val="tx1"/>
                </a:solidFill>
                <a:latin typeface="Times New Roman" charset="0"/>
              </a:defRPr>
            </a:lvl9pPr>
          </a:lstStyle>
          <a:p>
            <a:pPr>
              <a:spcBef>
                <a:spcPct val="0"/>
              </a:spcBef>
              <a:buFontTx/>
              <a:buNone/>
            </a:pPr>
            <a:r>
              <a:rPr lang="en-US" altLang="en-US" sz="1400"/>
              <a:t>Module 1, Session 1</a:t>
            </a:r>
          </a:p>
        </p:txBody>
      </p:sp>
      <p:sp>
        <p:nvSpPr>
          <p:cNvPr id="12292" name="Rectangle 1026"/>
          <p:cNvSpPr>
            <a:spLocks noChangeArrowheads="1"/>
          </p:cNvSpPr>
          <p:nvPr/>
        </p:nvSpPr>
        <p:spPr bwMode="auto">
          <a:xfrm>
            <a:off x="3886200" y="914400"/>
            <a:ext cx="4495800" cy="4623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lvl1pPr>
              <a:spcBef>
                <a:spcPct val="20000"/>
              </a:spcBef>
              <a:buChar char="•"/>
              <a:defRPr sz="3200">
                <a:solidFill>
                  <a:schemeClr val="tx1"/>
                </a:solidFill>
                <a:latin typeface="Times New Roman" charset="0"/>
              </a:defRPr>
            </a:lvl1pPr>
            <a:lvl2pPr marL="742950" indent="-285750">
              <a:spcBef>
                <a:spcPct val="20000"/>
              </a:spcBef>
              <a:buChar char="–"/>
              <a:defRPr sz="2800">
                <a:solidFill>
                  <a:schemeClr val="tx1"/>
                </a:solidFill>
                <a:latin typeface="Times New Roman" charset="0"/>
              </a:defRPr>
            </a:lvl2pPr>
            <a:lvl3pPr marL="1143000" indent="-228600">
              <a:spcBef>
                <a:spcPct val="20000"/>
              </a:spcBef>
              <a:buChar char="•"/>
              <a:defRPr sz="2400">
                <a:solidFill>
                  <a:schemeClr val="tx1"/>
                </a:solidFill>
                <a:latin typeface="Times New Roman" charset="0"/>
              </a:defRPr>
            </a:lvl3pPr>
            <a:lvl4pPr marL="1600200" indent="-228600">
              <a:spcBef>
                <a:spcPct val="20000"/>
              </a:spcBef>
              <a:buChar char="–"/>
              <a:defRPr sz="2000">
                <a:solidFill>
                  <a:schemeClr val="tx1"/>
                </a:solidFill>
                <a:latin typeface="Times New Roman" charset="0"/>
              </a:defRPr>
            </a:lvl4pPr>
            <a:lvl5pPr marL="2057400" indent="-228600">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50000"/>
              </a:spcBef>
              <a:buFontTx/>
              <a:buNone/>
            </a:pPr>
            <a:r>
              <a:rPr lang="en-US" altLang="en-US" sz="2400" b="1" dirty="0"/>
              <a:t>Notation for Joint Probabilities</a:t>
            </a:r>
          </a:p>
        </p:txBody>
      </p:sp>
      <p:sp>
        <p:nvSpPr>
          <p:cNvPr id="12293" name="Line 1027"/>
          <p:cNvSpPr>
            <a:spLocks noChangeShapeType="1"/>
          </p:cNvSpPr>
          <p:nvPr/>
        </p:nvSpPr>
        <p:spPr bwMode="auto">
          <a:xfrm>
            <a:off x="3657600" y="1447800"/>
            <a:ext cx="4800600" cy="0"/>
          </a:xfrm>
          <a:prstGeom prst="line">
            <a:avLst/>
          </a:prstGeom>
          <a:noFill/>
          <a:ln w="508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294" name="Text Box 1028"/>
          <p:cNvSpPr txBox="1">
            <a:spLocks noChangeArrowheads="1"/>
          </p:cNvSpPr>
          <p:nvPr/>
        </p:nvSpPr>
        <p:spPr bwMode="auto">
          <a:xfrm>
            <a:off x="1600200" y="1675910"/>
            <a:ext cx="9067800" cy="21605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225425" indent="-225425">
              <a:spcBef>
                <a:spcPct val="20000"/>
              </a:spcBef>
              <a:buChar char="•"/>
              <a:defRPr sz="3200">
                <a:solidFill>
                  <a:schemeClr val="tx1"/>
                </a:solidFill>
                <a:latin typeface="Times New Roman" charset="0"/>
              </a:defRPr>
            </a:lvl1pPr>
            <a:lvl2pPr marL="742950" indent="-285750">
              <a:spcBef>
                <a:spcPct val="20000"/>
              </a:spcBef>
              <a:buChar char="–"/>
              <a:defRPr sz="2800">
                <a:solidFill>
                  <a:schemeClr val="tx1"/>
                </a:solidFill>
                <a:latin typeface="Times New Roman" charset="0"/>
              </a:defRPr>
            </a:lvl2pPr>
            <a:lvl3pPr marL="1143000" indent="-228600">
              <a:spcBef>
                <a:spcPct val="20000"/>
              </a:spcBef>
              <a:buChar char="•"/>
              <a:defRPr sz="2400">
                <a:solidFill>
                  <a:schemeClr val="tx1"/>
                </a:solidFill>
                <a:latin typeface="Times New Roman" charset="0"/>
              </a:defRPr>
            </a:lvl3pPr>
            <a:lvl4pPr marL="1600200" indent="-228600">
              <a:spcBef>
                <a:spcPct val="20000"/>
              </a:spcBef>
              <a:buChar char="–"/>
              <a:defRPr sz="2000">
                <a:solidFill>
                  <a:schemeClr val="tx1"/>
                </a:solidFill>
                <a:latin typeface="Times New Roman" charset="0"/>
              </a:defRPr>
            </a:lvl4pPr>
            <a:lvl5pPr marL="2057400" indent="-228600">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spcBef>
                <a:spcPct val="30000"/>
              </a:spcBef>
            </a:pPr>
            <a:r>
              <a:rPr lang="en-US" altLang="en-US" sz="2400" dirty="0"/>
              <a:t>If A and B are any two events then we write the </a:t>
            </a:r>
            <a:r>
              <a:rPr lang="en-US" altLang="en-US" sz="2400" u="sng" dirty="0"/>
              <a:t>conditional probability</a:t>
            </a:r>
            <a:r>
              <a:rPr lang="en-US" altLang="en-US" sz="2400" dirty="0"/>
              <a:t> </a:t>
            </a:r>
          </a:p>
          <a:p>
            <a:pPr algn="ctr">
              <a:spcBef>
                <a:spcPct val="30000"/>
              </a:spcBef>
              <a:buFontTx/>
              <a:buNone/>
            </a:pPr>
            <a:r>
              <a:rPr lang="en-US" altLang="en-US" sz="2400" dirty="0"/>
              <a:t>P(A given B) </a:t>
            </a:r>
            <a:r>
              <a:rPr lang="en-US" altLang="en-US" sz="2400" i="1" dirty="0"/>
              <a:t>or </a:t>
            </a:r>
            <a:r>
              <a:rPr lang="en-US" altLang="en-US" sz="2400" dirty="0"/>
              <a:t>P(A|B)</a:t>
            </a:r>
          </a:p>
          <a:p>
            <a:pPr>
              <a:spcBef>
                <a:spcPct val="30000"/>
              </a:spcBef>
              <a:buFontTx/>
              <a:buNone/>
            </a:pPr>
            <a:r>
              <a:rPr lang="en-US" altLang="en-US" sz="2400" dirty="0"/>
              <a:t>	to indicate the probability of A among the subset of cases in which B is known to have occurred.</a:t>
            </a:r>
            <a:br>
              <a:rPr lang="en-US" altLang="en-US" sz="2400" dirty="0"/>
            </a:br>
            <a:endParaRPr lang="en-US" altLang="en-US" sz="2400" dirty="0"/>
          </a:p>
        </p:txBody>
      </p:sp>
      <p:sp>
        <p:nvSpPr>
          <p:cNvPr id="12295" name="Rectangle 1041"/>
          <p:cNvSpPr>
            <a:spLocks noChangeArrowheads="1"/>
          </p:cNvSpPr>
          <p:nvPr/>
        </p:nvSpPr>
        <p:spPr bwMode="auto">
          <a:xfrm>
            <a:off x="4914900" y="6305227"/>
            <a:ext cx="2819400" cy="1371600"/>
          </a:xfrm>
          <a:prstGeom prst="rect">
            <a:avLst/>
          </a:prstGeom>
          <a:noFill/>
          <a:ln w="12700">
            <a:solidFill>
              <a:schemeClr val="tx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charset="0"/>
              </a:defRPr>
            </a:lvl1pPr>
            <a:lvl2pPr marL="742950" indent="-285750">
              <a:spcBef>
                <a:spcPct val="20000"/>
              </a:spcBef>
              <a:buChar char="–"/>
              <a:defRPr sz="2800">
                <a:solidFill>
                  <a:schemeClr val="tx1"/>
                </a:solidFill>
                <a:latin typeface="Times New Roman" charset="0"/>
              </a:defRPr>
            </a:lvl2pPr>
            <a:lvl3pPr marL="1143000" indent="-228600">
              <a:spcBef>
                <a:spcPct val="20000"/>
              </a:spcBef>
              <a:buChar char="•"/>
              <a:defRPr sz="2400">
                <a:solidFill>
                  <a:schemeClr val="tx1"/>
                </a:solidFill>
                <a:latin typeface="Times New Roman" charset="0"/>
              </a:defRPr>
            </a:lvl3pPr>
            <a:lvl4pPr marL="1600200" indent="-228600">
              <a:spcBef>
                <a:spcPct val="20000"/>
              </a:spcBef>
              <a:buChar char="–"/>
              <a:defRPr sz="2000">
                <a:solidFill>
                  <a:schemeClr val="tx1"/>
                </a:solidFill>
                <a:latin typeface="Times New Roman" charset="0"/>
              </a:defRPr>
            </a:lvl4pPr>
            <a:lvl5pPr marL="2057400" indent="-228600">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spcBef>
                <a:spcPct val="0"/>
              </a:spcBef>
              <a:buFontTx/>
              <a:buNone/>
            </a:pPr>
            <a:endParaRPr lang="en-US" altLang="en-US" sz="2000"/>
          </a:p>
        </p:txBody>
      </p:sp>
      <p:sp>
        <p:nvSpPr>
          <p:cNvPr id="12296" name="Oval 1042" descr="Wide downward diagonal"/>
          <p:cNvSpPr>
            <a:spLocks noChangeArrowheads="1"/>
          </p:cNvSpPr>
          <p:nvPr/>
        </p:nvSpPr>
        <p:spPr bwMode="auto">
          <a:xfrm>
            <a:off x="5265738" y="6419527"/>
            <a:ext cx="1143000" cy="1143000"/>
          </a:xfrm>
          <a:prstGeom prst="ellipse">
            <a:avLst/>
          </a:prstGeom>
          <a:pattFill prst="wdDnDiag">
            <a:fgClr>
              <a:schemeClr val="bg2"/>
            </a:fgClr>
            <a:bgClr>
              <a:schemeClr val="bg1"/>
            </a:bgClr>
          </a:pattFill>
          <a:ln w="1270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charset="0"/>
              </a:defRPr>
            </a:lvl1pPr>
            <a:lvl2pPr marL="742950" indent="-285750">
              <a:spcBef>
                <a:spcPct val="20000"/>
              </a:spcBef>
              <a:buChar char="–"/>
              <a:defRPr sz="2800">
                <a:solidFill>
                  <a:schemeClr val="tx1"/>
                </a:solidFill>
                <a:latin typeface="Times New Roman" charset="0"/>
              </a:defRPr>
            </a:lvl2pPr>
            <a:lvl3pPr marL="1143000" indent="-228600">
              <a:spcBef>
                <a:spcPct val="20000"/>
              </a:spcBef>
              <a:buChar char="•"/>
              <a:defRPr sz="2400">
                <a:solidFill>
                  <a:schemeClr val="tx1"/>
                </a:solidFill>
                <a:latin typeface="Times New Roman" charset="0"/>
              </a:defRPr>
            </a:lvl3pPr>
            <a:lvl4pPr marL="1600200" indent="-228600">
              <a:spcBef>
                <a:spcPct val="20000"/>
              </a:spcBef>
              <a:buChar char="–"/>
              <a:defRPr sz="2000">
                <a:solidFill>
                  <a:schemeClr val="tx1"/>
                </a:solidFill>
                <a:latin typeface="Times New Roman" charset="0"/>
              </a:defRPr>
            </a:lvl4pPr>
            <a:lvl5pPr marL="2057400" indent="-228600">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spcBef>
                <a:spcPct val="0"/>
              </a:spcBef>
              <a:buFontTx/>
              <a:buNone/>
            </a:pPr>
            <a:endParaRPr lang="en-US" altLang="en-US" sz="2000"/>
          </a:p>
        </p:txBody>
      </p:sp>
      <p:sp>
        <p:nvSpPr>
          <p:cNvPr id="12297" name="Oval 1043"/>
          <p:cNvSpPr>
            <a:spLocks noChangeArrowheads="1"/>
          </p:cNvSpPr>
          <p:nvPr/>
        </p:nvSpPr>
        <p:spPr bwMode="auto">
          <a:xfrm>
            <a:off x="6057900" y="6633841"/>
            <a:ext cx="990600" cy="923925"/>
          </a:xfrm>
          <a:prstGeom prst="ellipse">
            <a:avLst/>
          </a:prstGeom>
          <a:solidFill>
            <a:srgbClr val="808080">
              <a:alpha val="50195"/>
            </a:srgbClr>
          </a:solidFill>
          <a:ln w="1270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charset="0"/>
              </a:defRPr>
            </a:lvl1pPr>
            <a:lvl2pPr marL="742950" indent="-285750">
              <a:spcBef>
                <a:spcPct val="20000"/>
              </a:spcBef>
              <a:buChar char="–"/>
              <a:defRPr sz="2800">
                <a:solidFill>
                  <a:schemeClr val="tx1"/>
                </a:solidFill>
                <a:latin typeface="Times New Roman" charset="0"/>
              </a:defRPr>
            </a:lvl2pPr>
            <a:lvl3pPr marL="1143000" indent="-228600">
              <a:spcBef>
                <a:spcPct val="20000"/>
              </a:spcBef>
              <a:buChar char="•"/>
              <a:defRPr sz="2400">
                <a:solidFill>
                  <a:schemeClr val="tx1"/>
                </a:solidFill>
                <a:latin typeface="Times New Roman" charset="0"/>
              </a:defRPr>
            </a:lvl3pPr>
            <a:lvl4pPr marL="1600200" indent="-228600">
              <a:spcBef>
                <a:spcPct val="20000"/>
              </a:spcBef>
              <a:buChar char="–"/>
              <a:defRPr sz="2000">
                <a:solidFill>
                  <a:schemeClr val="tx1"/>
                </a:solidFill>
                <a:latin typeface="Times New Roman" charset="0"/>
              </a:defRPr>
            </a:lvl4pPr>
            <a:lvl5pPr marL="2057400" indent="-228600">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spcBef>
                <a:spcPct val="0"/>
              </a:spcBef>
              <a:buFontTx/>
              <a:buNone/>
            </a:pPr>
            <a:endParaRPr lang="en-US" altLang="en-US" sz="2000"/>
          </a:p>
        </p:txBody>
      </p:sp>
      <p:sp>
        <p:nvSpPr>
          <p:cNvPr id="12298" name="Text Box 1044"/>
          <p:cNvSpPr txBox="1">
            <a:spLocks noChangeArrowheads="1"/>
          </p:cNvSpPr>
          <p:nvPr/>
        </p:nvSpPr>
        <p:spPr bwMode="auto">
          <a:xfrm>
            <a:off x="6667500" y="6897364"/>
            <a:ext cx="38100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charset="0"/>
              </a:defRPr>
            </a:lvl1pPr>
            <a:lvl2pPr marL="742950" indent="-285750">
              <a:spcBef>
                <a:spcPct val="20000"/>
              </a:spcBef>
              <a:buChar char="–"/>
              <a:defRPr sz="2800">
                <a:solidFill>
                  <a:schemeClr val="tx1"/>
                </a:solidFill>
                <a:latin typeface="Times New Roman" charset="0"/>
              </a:defRPr>
            </a:lvl2pPr>
            <a:lvl3pPr marL="1143000" indent="-228600">
              <a:spcBef>
                <a:spcPct val="20000"/>
              </a:spcBef>
              <a:buChar char="•"/>
              <a:defRPr sz="2400">
                <a:solidFill>
                  <a:schemeClr val="tx1"/>
                </a:solidFill>
                <a:latin typeface="Times New Roman" charset="0"/>
              </a:defRPr>
            </a:lvl3pPr>
            <a:lvl4pPr marL="1600200" indent="-228600">
              <a:spcBef>
                <a:spcPct val="20000"/>
              </a:spcBef>
              <a:buChar char="–"/>
              <a:defRPr sz="2000">
                <a:solidFill>
                  <a:schemeClr val="tx1"/>
                </a:solidFill>
                <a:latin typeface="Times New Roman" charset="0"/>
              </a:defRPr>
            </a:lvl4pPr>
            <a:lvl5pPr marL="2057400" indent="-228600">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spcBef>
                <a:spcPct val="50000"/>
              </a:spcBef>
              <a:buFontTx/>
              <a:buNone/>
            </a:pPr>
            <a:r>
              <a:rPr lang="en-US" altLang="en-US" sz="2000"/>
              <a:t>B</a:t>
            </a:r>
          </a:p>
        </p:txBody>
      </p:sp>
      <p:sp>
        <p:nvSpPr>
          <p:cNvPr id="12299" name="Text Box 1045"/>
          <p:cNvSpPr txBox="1">
            <a:spLocks noChangeArrowheads="1"/>
          </p:cNvSpPr>
          <p:nvPr/>
        </p:nvSpPr>
        <p:spPr bwMode="auto">
          <a:xfrm>
            <a:off x="5456238" y="6535414"/>
            <a:ext cx="38100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charset="0"/>
              </a:defRPr>
            </a:lvl1pPr>
            <a:lvl2pPr marL="742950" indent="-285750">
              <a:spcBef>
                <a:spcPct val="20000"/>
              </a:spcBef>
              <a:buChar char="–"/>
              <a:defRPr sz="2800">
                <a:solidFill>
                  <a:schemeClr val="tx1"/>
                </a:solidFill>
                <a:latin typeface="Times New Roman" charset="0"/>
              </a:defRPr>
            </a:lvl2pPr>
            <a:lvl3pPr marL="1143000" indent="-228600">
              <a:spcBef>
                <a:spcPct val="20000"/>
              </a:spcBef>
              <a:buChar char="•"/>
              <a:defRPr sz="2400">
                <a:solidFill>
                  <a:schemeClr val="tx1"/>
                </a:solidFill>
                <a:latin typeface="Times New Roman" charset="0"/>
              </a:defRPr>
            </a:lvl3pPr>
            <a:lvl4pPr marL="1600200" indent="-228600">
              <a:spcBef>
                <a:spcPct val="20000"/>
              </a:spcBef>
              <a:buChar char="–"/>
              <a:defRPr sz="2000">
                <a:solidFill>
                  <a:schemeClr val="tx1"/>
                </a:solidFill>
                <a:latin typeface="Times New Roman" charset="0"/>
              </a:defRPr>
            </a:lvl4pPr>
            <a:lvl5pPr marL="2057400" indent="-228600">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spcBef>
                <a:spcPct val="50000"/>
              </a:spcBef>
              <a:buFontTx/>
              <a:buNone/>
            </a:pPr>
            <a:r>
              <a:rPr lang="en-US" altLang="en-US" sz="2000"/>
              <a:t>A</a:t>
            </a:r>
          </a:p>
        </p:txBody>
      </p:sp>
      <p:sp>
        <p:nvSpPr>
          <p:cNvPr id="12300" name="Text Box 1046"/>
          <p:cNvSpPr txBox="1">
            <a:spLocks noChangeArrowheads="1"/>
          </p:cNvSpPr>
          <p:nvPr/>
        </p:nvSpPr>
        <p:spPr bwMode="auto">
          <a:xfrm>
            <a:off x="6057900" y="5500364"/>
            <a:ext cx="914400" cy="400110"/>
          </a:xfrm>
          <a:prstGeom prst="rect">
            <a:avLst/>
          </a:prstGeom>
          <a:noFill/>
          <a:ln w="12700">
            <a:solidFill>
              <a:schemeClr val="tx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charset="0"/>
              </a:defRPr>
            </a:lvl1pPr>
            <a:lvl2pPr marL="742950" indent="-285750">
              <a:spcBef>
                <a:spcPct val="20000"/>
              </a:spcBef>
              <a:buChar char="–"/>
              <a:defRPr sz="2800">
                <a:solidFill>
                  <a:schemeClr val="tx1"/>
                </a:solidFill>
                <a:latin typeface="Times New Roman" charset="0"/>
              </a:defRPr>
            </a:lvl2pPr>
            <a:lvl3pPr marL="1143000" indent="-228600">
              <a:spcBef>
                <a:spcPct val="20000"/>
              </a:spcBef>
              <a:buChar char="•"/>
              <a:defRPr sz="2400">
                <a:solidFill>
                  <a:schemeClr val="tx1"/>
                </a:solidFill>
                <a:latin typeface="Times New Roman" charset="0"/>
              </a:defRPr>
            </a:lvl3pPr>
            <a:lvl4pPr marL="1600200" indent="-228600">
              <a:spcBef>
                <a:spcPct val="20000"/>
              </a:spcBef>
              <a:buChar char="–"/>
              <a:defRPr sz="2000">
                <a:solidFill>
                  <a:schemeClr val="tx1"/>
                </a:solidFill>
                <a:latin typeface="Times New Roman" charset="0"/>
              </a:defRPr>
            </a:lvl4pPr>
            <a:lvl5pPr marL="2057400" indent="-228600">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spcBef>
                <a:spcPct val="50000"/>
              </a:spcBef>
              <a:buFontTx/>
              <a:buNone/>
            </a:pPr>
            <a:r>
              <a:rPr lang="en-US" altLang="en-US" sz="2000"/>
              <a:t>A </a:t>
            </a:r>
            <a:r>
              <a:rPr lang="en-US" altLang="en-US" sz="2000">
                <a:sym typeface="Symbol" pitchFamily="18" charset="2"/>
              </a:rPr>
              <a:t> B</a:t>
            </a:r>
          </a:p>
        </p:txBody>
      </p:sp>
      <p:sp>
        <p:nvSpPr>
          <p:cNvPr id="12301" name="Line 1047"/>
          <p:cNvSpPr>
            <a:spLocks noChangeShapeType="1"/>
          </p:cNvSpPr>
          <p:nvPr/>
        </p:nvSpPr>
        <p:spPr bwMode="auto">
          <a:xfrm flipH="1">
            <a:off x="6235700" y="6021066"/>
            <a:ext cx="173038" cy="969963"/>
          </a:xfrm>
          <a:prstGeom prst="line">
            <a:avLst/>
          </a:prstGeom>
          <a:noFill/>
          <a:ln w="12700">
            <a:solidFill>
              <a:schemeClr val="tx1"/>
            </a:solidFill>
            <a:round/>
            <a:headEnd type="none" w="sm" len="sm"/>
            <a:tailEnd type="stealth"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aphicFrame>
        <p:nvGraphicFramePr>
          <p:cNvPr id="12302" name="Object 1"/>
          <p:cNvGraphicFramePr>
            <a:graphicFrameLocks noChangeAspect="1"/>
          </p:cNvGraphicFramePr>
          <p:nvPr>
            <p:extLst>
              <p:ext uri="{D42A27DB-BD31-4B8C-83A1-F6EECF244321}">
                <p14:modId xmlns:p14="http://schemas.microsoft.com/office/powerpoint/2010/main" val="4217646697"/>
              </p:ext>
            </p:extLst>
          </p:nvPr>
        </p:nvGraphicFramePr>
        <p:xfrm>
          <a:off x="4165600" y="3856244"/>
          <a:ext cx="3370263" cy="1371600"/>
        </p:xfrm>
        <a:graphic>
          <a:graphicData uri="http://schemas.openxmlformats.org/presentationml/2006/ole">
            <mc:AlternateContent xmlns:mc="http://schemas.openxmlformats.org/markup-compatibility/2006">
              <mc:Choice xmlns:v="urn:schemas-microsoft-com:vml" Requires="v">
                <p:oleObj name="Equation" r:id="rId2" imgW="1511300" imgH="609600" progId="Equation.3">
                  <p:embed/>
                </p:oleObj>
              </mc:Choice>
              <mc:Fallback>
                <p:oleObj name="Equation" r:id="rId2" imgW="1511300" imgH="609600" progId="Equation.3">
                  <p:embed/>
                  <p:pic>
                    <p:nvPicPr>
                      <p:cNvPr id="0" name="Object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65600" y="3856244"/>
                        <a:ext cx="3370263"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2303" name="Text Box 1046"/>
          <p:cNvSpPr txBox="1">
            <a:spLocks noChangeArrowheads="1"/>
          </p:cNvSpPr>
          <p:nvPr/>
        </p:nvSpPr>
        <p:spPr bwMode="auto">
          <a:xfrm>
            <a:off x="4597402" y="5490839"/>
            <a:ext cx="296863" cy="400110"/>
          </a:xfrm>
          <a:prstGeom prst="rect">
            <a:avLst/>
          </a:prstGeom>
          <a:noFill/>
          <a:ln w="12700">
            <a:solidFill>
              <a:schemeClr val="tx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charset="0"/>
              </a:defRPr>
            </a:lvl1pPr>
            <a:lvl2pPr marL="742950" indent="-285750">
              <a:spcBef>
                <a:spcPct val="20000"/>
              </a:spcBef>
              <a:buChar char="–"/>
              <a:defRPr sz="2800">
                <a:solidFill>
                  <a:schemeClr val="tx1"/>
                </a:solidFill>
                <a:latin typeface="Times New Roman" charset="0"/>
              </a:defRPr>
            </a:lvl2pPr>
            <a:lvl3pPr marL="1143000" indent="-228600">
              <a:spcBef>
                <a:spcPct val="20000"/>
              </a:spcBef>
              <a:buChar char="•"/>
              <a:defRPr sz="2400">
                <a:solidFill>
                  <a:schemeClr val="tx1"/>
                </a:solidFill>
                <a:latin typeface="Times New Roman" charset="0"/>
              </a:defRPr>
            </a:lvl3pPr>
            <a:lvl4pPr marL="1600200" indent="-228600">
              <a:spcBef>
                <a:spcPct val="20000"/>
              </a:spcBef>
              <a:buChar char="–"/>
              <a:defRPr sz="2000">
                <a:solidFill>
                  <a:schemeClr val="tx1"/>
                </a:solidFill>
                <a:latin typeface="Times New Roman" charset="0"/>
              </a:defRPr>
            </a:lvl4pPr>
            <a:lvl5pPr marL="2057400" indent="-228600">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spcBef>
                <a:spcPct val="50000"/>
              </a:spcBef>
              <a:buFontTx/>
              <a:buNone/>
            </a:pPr>
            <a:r>
              <a:rPr lang="en-US" altLang="en-US" sz="2000">
                <a:sym typeface="Symbol" pitchFamily="18" charset="2"/>
              </a:rPr>
              <a:t>S</a:t>
            </a:r>
          </a:p>
        </p:txBody>
      </p:sp>
      <p:sp>
        <p:nvSpPr>
          <p:cNvPr id="12304" name="Line 1047"/>
          <p:cNvSpPr>
            <a:spLocks noChangeShapeType="1"/>
          </p:cNvSpPr>
          <p:nvPr/>
        </p:nvSpPr>
        <p:spPr bwMode="auto">
          <a:xfrm>
            <a:off x="4746627" y="5989314"/>
            <a:ext cx="358775" cy="196850"/>
          </a:xfrm>
          <a:prstGeom prst="line">
            <a:avLst/>
          </a:prstGeom>
          <a:noFill/>
          <a:ln w="12700">
            <a:solidFill>
              <a:schemeClr val="tx1"/>
            </a:solidFill>
            <a:round/>
            <a:headEnd type="none" w="sm" len="sm"/>
            <a:tailEnd type="stealth"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305" name="Slide Number Placeholder 1"/>
          <p:cNvSpPr>
            <a:spLocks noGrp="1"/>
          </p:cNvSpPr>
          <p:nvPr>
            <p:ph type="sldNum" sz="quarter" idx="12"/>
          </p:nvPr>
        </p:nvSpPr>
        <p:spPr>
          <a:noFill/>
        </p:spPr>
        <p:txBody>
          <a:bodyPr/>
          <a:lstStyle>
            <a:lvl1pPr>
              <a:spcBef>
                <a:spcPct val="20000"/>
              </a:spcBef>
              <a:buChar char="•"/>
              <a:defRPr sz="3200">
                <a:solidFill>
                  <a:schemeClr val="tx1"/>
                </a:solidFill>
                <a:latin typeface="Times New Roman" charset="0"/>
              </a:defRPr>
            </a:lvl1pPr>
            <a:lvl2pPr marL="742960" indent="-285753">
              <a:spcBef>
                <a:spcPct val="20000"/>
              </a:spcBef>
              <a:buChar char="–"/>
              <a:defRPr sz="2800">
                <a:solidFill>
                  <a:schemeClr val="tx1"/>
                </a:solidFill>
                <a:latin typeface="Times New Roman" charset="0"/>
              </a:defRPr>
            </a:lvl2pPr>
            <a:lvl3pPr marL="1143014" indent="-228603">
              <a:spcBef>
                <a:spcPct val="20000"/>
              </a:spcBef>
              <a:buChar char="•"/>
              <a:defRPr sz="2400">
                <a:solidFill>
                  <a:schemeClr val="tx1"/>
                </a:solidFill>
                <a:latin typeface="Times New Roman" charset="0"/>
              </a:defRPr>
            </a:lvl3pPr>
            <a:lvl4pPr marL="1600220" indent="-228603">
              <a:spcBef>
                <a:spcPct val="20000"/>
              </a:spcBef>
              <a:buChar char="–"/>
              <a:defRPr sz="2000">
                <a:solidFill>
                  <a:schemeClr val="tx1"/>
                </a:solidFill>
                <a:latin typeface="Times New Roman" charset="0"/>
              </a:defRPr>
            </a:lvl4pPr>
            <a:lvl5pPr marL="2057426" indent="-228603">
              <a:spcBef>
                <a:spcPct val="20000"/>
              </a:spcBef>
              <a:buChar char="»"/>
              <a:defRPr sz="2000">
                <a:solidFill>
                  <a:schemeClr val="tx1"/>
                </a:solidFill>
                <a:latin typeface="Times New Roman" charset="0"/>
              </a:defRPr>
            </a:lvl5pPr>
            <a:lvl6pPr marL="2514632" indent="-228603" eaLnBrk="0" fontAlgn="base" hangingPunct="0">
              <a:spcBef>
                <a:spcPct val="20000"/>
              </a:spcBef>
              <a:spcAft>
                <a:spcPct val="0"/>
              </a:spcAft>
              <a:buChar char="»"/>
              <a:defRPr sz="2000">
                <a:solidFill>
                  <a:schemeClr val="tx1"/>
                </a:solidFill>
                <a:latin typeface="Times New Roman" charset="0"/>
              </a:defRPr>
            </a:lvl6pPr>
            <a:lvl7pPr marL="2971837" indent="-228603" eaLnBrk="0" fontAlgn="base" hangingPunct="0">
              <a:spcBef>
                <a:spcPct val="20000"/>
              </a:spcBef>
              <a:spcAft>
                <a:spcPct val="0"/>
              </a:spcAft>
              <a:buChar char="»"/>
              <a:defRPr sz="2000">
                <a:solidFill>
                  <a:schemeClr val="tx1"/>
                </a:solidFill>
                <a:latin typeface="Times New Roman" charset="0"/>
              </a:defRPr>
            </a:lvl7pPr>
            <a:lvl8pPr marL="3429043" indent="-228603" eaLnBrk="0" fontAlgn="base" hangingPunct="0">
              <a:spcBef>
                <a:spcPct val="20000"/>
              </a:spcBef>
              <a:spcAft>
                <a:spcPct val="0"/>
              </a:spcAft>
              <a:buChar char="»"/>
              <a:defRPr sz="2000">
                <a:solidFill>
                  <a:schemeClr val="tx1"/>
                </a:solidFill>
                <a:latin typeface="Times New Roman" charset="0"/>
              </a:defRPr>
            </a:lvl8pPr>
            <a:lvl9pPr marL="3886248" indent="-228603" eaLnBrk="0" fontAlgn="base" hangingPunct="0">
              <a:spcBef>
                <a:spcPct val="20000"/>
              </a:spcBef>
              <a:spcAft>
                <a:spcPct val="0"/>
              </a:spcAft>
              <a:buChar char="»"/>
              <a:defRPr sz="2000">
                <a:solidFill>
                  <a:schemeClr val="tx1"/>
                </a:solidFill>
                <a:latin typeface="Times New Roman" charset="0"/>
              </a:defRPr>
            </a:lvl9pPr>
          </a:lstStyle>
          <a:p>
            <a:pPr>
              <a:spcBef>
                <a:spcPct val="0"/>
              </a:spcBef>
              <a:buFontTx/>
              <a:buNone/>
            </a:pPr>
            <a:fld id="{751CA53C-05CA-4D12-99AF-1DBE31F374EE}" type="slidenum">
              <a:rPr lang="en-US" altLang="en-US" sz="1400"/>
              <a:pPr>
                <a:spcBef>
                  <a:spcPct val="0"/>
                </a:spcBef>
                <a:buFontTx/>
                <a:buNone/>
              </a:pPr>
              <a:t>10</a:t>
            </a:fld>
            <a:endParaRPr lang="en-US" altLang="en-US" sz="140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Date Placeholder 1"/>
          <p:cNvSpPr>
            <a:spLocks noGrp="1"/>
          </p:cNvSpPr>
          <p:nvPr>
            <p:ph type="dt" sz="quarter" idx="10"/>
          </p:nvPr>
        </p:nvSpPr>
        <p:spPr>
          <a:noFill/>
        </p:spPr>
        <p:txBody>
          <a:bodyPr/>
          <a:lstStyle>
            <a:lvl1pPr>
              <a:spcBef>
                <a:spcPct val="20000"/>
              </a:spcBef>
              <a:buChar char="•"/>
              <a:defRPr sz="3200">
                <a:solidFill>
                  <a:schemeClr val="tx1"/>
                </a:solidFill>
                <a:latin typeface="Times New Roman" charset="0"/>
              </a:defRPr>
            </a:lvl1pPr>
            <a:lvl2pPr marL="742960" indent="-285753">
              <a:spcBef>
                <a:spcPct val="20000"/>
              </a:spcBef>
              <a:buChar char="–"/>
              <a:defRPr sz="2800">
                <a:solidFill>
                  <a:schemeClr val="tx1"/>
                </a:solidFill>
                <a:latin typeface="Times New Roman" charset="0"/>
              </a:defRPr>
            </a:lvl2pPr>
            <a:lvl3pPr marL="1143014" indent="-228603">
              <a:spcBef>
                <a:spcPct val="20000"/>
              </a:spcBef>
              <a:buChar char="•"/>
              <a:defRPr sz="2400">
                <a:solidFill>
                  <a:schemeClr val="tx1"/>
                </a:solidFill>
                <a:latin typeface="Times New Roman" charset="0"/>
              </a:defRPr>
            </a:lvl3pPr>
            <a:lvl4pPr marL="1600220" indent="-228603">
              <a:spcBef>
                <a:spcPct val="20000"/>
              </a:spcBef>
              <a:buChar char="–"/>
              <a:defRPr sz="2000">
                <a:solidFill>
                  <a:schemeClr val="tx1"/>
                </a:solidFill>
                <a:latin typeface="Times New Roman" charset="0"/>
              </a:defRPr>
            </a:lvl4pPr>
            <a:lvl5pPr marL="2057426" indent="-228603">
              <a:spcBef>
                <a:spcPct val="20000"/>
              </a:spcBef>
              <a:buChar char="»"/>
              <a:defRPr sz="2000">
                <a:solidFill>
                  <a:schemeClr val="tx1"/>
                </a:solidFill>
                <a:latin typeface="Times New Roman" charset="0"/>
              </a:defRPr>
            </a:lvl5pPr>
            <a:lvl6pPr marL="2514632" indent="-228603" eaLnBrk="0" fontAlgn="base" hangingPunct="0">
              <a:spcBef>
                <a:spcPct val="20000"/>
              </a:spcBef>
              <a:spcAft>
                <a:spcPct val="0"/>
              </a:spcAft>
              <a:buChar char="»"/>
              <a:defRPr sz="2000">
                <a:solidFill>
                  <a:schemeClr val="tx1"/>
                </a:solidFill>
                <a:latin typeface="Times New Roman" charset="0"/>
              </a:defRPr>
            </a:lvl6pPr>
            <a:lvl7pPr marL="2971837" indent="-228603" eaLnBrk="0" fontAlgn="base" hangingPunct="0">
              <a:spcBef>
                <a:spcPct val="20000"/>
              </a:spcBef>
              <a:spcAft>
                <a:spcPct val="0"/>
              </a:spcAft>
              <a:buChar char="»"/>
              <a:defRPr sz="2000">
                <a:solidFill>
                  <a:schemeClr val="tx1"/>
                </a:solidFill>
                <a:latin typeface="Times New Roman" charset="0"/>
              </a:defRPr>
            </a:lvl7pPr>
            <a:lvl8pPr marL="3429043" indent="-228603" eaLnBrk="0" fontAlgn="base" hangingPunct="0">
              <a:spcBef>
                <a:spcPct val="20000"/>
              </a:spcBef>
              <a:spcAft>
                <a:spcPct val="0"/>
              </a:spcAft>
              <a:buChar char="»"/>
              <a:defRPr sz="2000">
                <a:solidFill>
                  <a:schemeClr val="tx1"/>
                </a:solidFill>
                <a:latin typeface="Times New Roman" charset="0"/>
              </a:defRPr>
            </a:lvl8pPr>
            <a:lvl9pPr marL="3886248" indent="-228603" eaLnBrk="0" fontAlgn="base" hangingPunct="0">
              <a:spcBef>
                <a:spcPct val="20000"/>
              </a:spcBef>
              <a:spcAft>
                <a:spcPct val="0"/>
              </a:spcAft>
              <a:buChar char="»"/>
              <a:defRPr sz="2000">
                <a:solidFill>
                  <a:schemeClr val="tx1"/>
                </a:solidFill>
                <a:latin typeface="Times New Roman" charset="0"/>
              </a:defRPr>
            </a:lvl9pPr>
          </a:lstStyle>
          <a:p>
            <a:pPr>
              <a:spcBef>
                <a:spcPct val="0"/>
              </a:spcBef>
              <a:buFontTx/>
              <a:buNone/>
            </a:pPr>
            <a:r>
              <a:rPr lang="en-US" altLang="en-US" sz="1400"/>
              <a:t>Summer Institutes </a:t>
            </a:r>
          </a:p>
        </p:txBody>
      </p:sp>
      <p:sp>
        <p:nvSpPr>
          <p:cNvPr id="13315" name="Footer Placeholder 2"/>
          <p:cNvSpPr>
            <a:spLocks noGrp="1"/>
          </p:cNvSpPr>
          <p:nvPr>
            <p:ph type="ftr" sz="quarter" idx="11"/>
          </p:nvPr>
        </p:nvSpPr>
        <p:spPr>
          <a:noFill/>
        </p:spPr>
        <p:txBody>
          <a:bodyPr/>
          <a:lstStyle>
            <a:lvl1pPr>
              <a:spcBef>
                <a:spcPct val="20000"/>
              </a:spcBef>
              <a:buChar char="•"/>
              <a:defRPr sz="3200">
                <a:solidFill>
                  <a:schemeClr val="tx1"/>
                </a:solidFill>
                <a:latin typeface="Times New Roman" charset="0"/>
              </a:defRPr>
            </a:lvl1pPr>
            <a:lvl2pPr marL="742960" indent="-285753">
              <a:spcBef>
                <a:spcPct val="20000"/>
              </a:spcBef>
              <a:buChar char="–"/>
              <a:defRPr sz="2800">
                <a:solidFill>
                  <a:schemeClr val="tx1"/>
                </a:solidFill>
                <a:latin typeface="Times New Roman" charset="0"/>
              </a:defRPr>
            </a:lvl2pPr>
            <a:lvl3pPr marL="1143014" indent="-228603">
              <a:spcBef>
                <a:spcPct val="20000"/>
              </a:spcBef>
              <a:buChar char="•"/>
              <a:defRPr sz="2400">
                <a:solidFill>
                  <a:schemeClr val="tx1"/>
                </a:solidFill>
                <a:latin typeface="Times New Roman" charset="0"/>
              </a:defRPr>
            </a:lvl3pPr>
            <a:lvl4pPr marL="1600220" indent="-228603">
              <a:spcBef>
                <a:spcPct val="20000"/>
              </a:spcBef>
              <a:buChar char="–"/>
              <a:defRPr sz="2000">
                <a:solidFill>
                  <a:schemeClr val="tx1"/>
                </a:solidFill>
                <a:latin typeface="Times New Roman" charset="0"/>
              </a:defRPr>
            </a:lvl4pPr>
            <a:lvl5pPr marL="2057426" indent="-228603">
              <a:spcBef>
                <a:spcPct val="20000"/>
              </a:spcBef>
              <a:buChar char="»"/>
              <a:defRPr sz="2000">
                <a:solidFill>
                  <a:schemeClr val="tx1"/>
                </a:solidFill>
                <a:latin typeface="Times New Roman" charset="0"/>
              </a:defRPr>
            </a:lvl5pPr>
            <a:lvl6pPr marL="2514632" indent="-228603" eaLnBrk="0" fontAlgn="base" hangingPunct="0">
              <a:spcBef>
                <a:spcPct val="20000"/>
              </a:spcBef>
              <a:spcAft>
                <a:spcPct val="0"/>
              </a:spcAft>
              <a:buChar char="»"/>
              <a:defRPr sz="2000">
                <a:solidFill>
                  <a:schemeClr val="tx1"/>
                </a:solidFill>
                <a:latin typeface="Times New Roman" charset="0"/>
              </a:defRPr>
            </a:lvl6pPr>
            <a:lvl7pPr marL="2971837" indent="-228603" eaLnBrk="0" fontAlgn="base" hangingPunct="0">
              <a:spcBef>
                <a:spcPct val="20000"/>
              </a:spcBef>
              <a:spcAft>
                <a:spcPct val="0"/>
              </a:spcAft>
              <a:buChar char="»"/>
              <a:defRPr sz="2000">
                <a:solidFill>
                  <a:schemeClr val="tx1"/>
                </a:solidFill>
                <a:latin typeface="Times New Roman" charset="0"/>
              </a:defRPr>
            </a:lvl7pPr>
            <a:lvl8pPr marL="3429043" indent="-228603" eaLnBrk="0" fontAlgn="base" hangingPunct="0">
              <a:spcBef>
                <a:spcPct val="20000"/>
              </a:spcBef>
              <a:spcAft>
                <a:spcPct val="0"/>
              </a:spcAft>
              <a:buChar char="»"/>
              <a:defRPr sz="2000">
                <a:solidFill>
                  <a:schemeClr val="tx1"/>
                </a:solidFill>
                <a:latin typeface="Times New Roman" charset="0"/>
              </a:defRPr>
            </a:lvl8pPr>
            <a:lvl9pPr marL="3886248" indent="-228603" eaLnBrk="0" fontAlgn="base" hangingPunct="0">
              <a:spcBef>
                <a:spcPct val="20000"/>
              </a:spcBef>
              <a:spcAft>
                <a:spcPct val="0"/>
              </a:spcAft>
              <a:buChar char="»"/>
              <a:defRPr sz="2000">
                <a:solidFill>
                  <a:schemeClr val="tx1"/>
                </a:solidFill>
                <a:latin typeface="Times New Roman" charset="0"/>
              </a:defRPr>
            </a:lvl9pPr>
          </a:lstStyle>
          <a:p>
            <a:pPr>
              <a:spcBef>
                <a:spcPct val="0"/>
              </a:spcBef>
              <a:buFontTx/>
              <a:buNone/>
            </a:pPr>
            <a:r>
              <a:rPr lang="en-US" altLang="en-US" sz="1400"/>
              <a:t>Module 1, Session 1</a:t>
            </a:r>
          </a:p>
        </p:txBody>
      </p:sp>
      <p:sp>
        <p:nvSpPr>
          <p:cNvPr id="13316" name="Text Box 2"/>
          <p:cNvSpPr txBox="1">
            <a:spLocks noChangeArrowheads="1"/>
          </p:cNvSpPr>
          <p:nvPr/>
        </p:nvSpPr>
        <p:spPr bwMode="auto">
          <a:xfrm>
            <a:off x="4419600" y="906463"/>
            <a:ext cx="34290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charset="0"/>
              </a:defRPr>
            </a:lvl1pPr>
            <a:lvl2pPr marL="742950" indent="-285750">
              <a:spcBef>
                <a:spcPct val="20000"/>
              </a:spcBef>
              <a:buChar char="–"/>
              <a:defRPr sz="2800">
                <a:solidFill>
                  <a:schemeClr val="tx1"/>
                </a:solidFill>
                <a:latin typeface="Times New Roman" charset="0"/>
              </a:defRPr>
            </a:lvl2pPr>
            <a:lvl3pPr marL="1143000" indent="-228600">
              <a:spcBef>
                <a:spcPct val="20000"/>
              </a:spcBef>
              <a:buChar char="•"/>
              <a:defRPr sz="2400">
                <a:solidFill>
                  <a:schemeClr val="tx1"/>
                </a:solidFill>
                <a:latin typeface="Times New Roman" charset="0"/>
              </a:defRPr>
            </a:lvl3pPr>
            <a:lvl4pPr marL="1600200" indent="-228600">
              <a:spcBef>
                <a:spcPct val="20000"/>
              </a:spcBef>
              <a:buChar char="–"/>
              <a:defRPr sz="2000">
                <a:solidFill>
                  <a:schemeClr val="tx1"/>
                </a:solidFill>
                <a:latin typeface="Times New Roman" charset="0"/>
              </a:defRPr>
            </a:lvl4pPr>
            <a:lvl5pPr marL="2057400" indent="-228600">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50000"/>
              </a:spcBef>
              <a:buFontTx/>
              <a:buNone/>
            </a:pPr>
            <a:r>
              <a:rPr lang="en-US" altLang="en-US" sz="2400" b="1" dirty="0"/>
              <a:t>Conditional Probability</a:t>
            </a:r>
            <a:endParaRPr lang="en-US" altLang="en-US" sz="2400" dirty="0"/>
          </a:p>
        </p:txBody>
      </p:sp>
      <p:sp>
        <p:nvSpPr>
          <p:cNvPr id="13317" name="Line 3"/>
          <p:cNvSpPr>
            <a:spLocks noChangeShapeType="1"/>
          </p:cNvSpPr>
          <p:nvPr/>
        </p:nvSpPr>
        <p:spPr bwMode="auto">
          <a:xfrm>
            <a:off x="3657600" y="1447800"/>
            <a:ext cx="4953000" cy="0"/>
          </a:xfrm>
          <a:prstGeom prst="line">
            <a:avLst/>
          </a:prstGeom>
          <a:noFill/>
          <a:ln w="381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srgbClr val="FF0000"/>
              </a:solidFill>
            </a:endParaRPr>
          </a:p>
        </p:txBody>
      </p:sp>
      <p:graphicFrame>
        <p:nvGraphicFramePr>
          <p:cNvPr id="13319" name="Object 5"/>
          <p:cNvGraphicFramePr>
            <a:graphicFrameLocks noChangeAspect="1"/>
          </p:cNvGraphicFramePr>
          <p:nvPr>
            <p:extLst>
              <p:ext uri="{D42A27DB-BD31-4B8C-83A1-F6EECF244321}">
                <p14:modId xmlns:p14="http://schemas.microsoft.com/office/powerpoint/2010/main" val="2808666383"/>
              </p:ext>
            </p:extLst>
          </p:nvPr>
        </p:nvGraphicFramePr>
        <p:xfrm>
          <a:off x="2184400" y="2757371"/>
          <a:ext cx="7086599" cy="2574274"/>
        </p:xfrm>
        <a:graphic>
          <a:graphicData uri="http://schemas.openxmlformats.org/presentationml/2006/ole">
            <mc:AlternateContent xmlns:mc="http://schemas.openxmlformats.org/markup-compatibility/2006">
              <mc:Choice xmlns:v="urn:schemas-microsoft-com:vml" Requires="v">
                <p:oleObj name="Document" r:id="rId2" imgW="6620279" imgH="2412576" progId="Word.Document.8">
                  <p:embed/>
                </p:oleObj>
              </mc:Choice>
              <mc:Fallback>
                <p:oleObj name="Document" r:id="rId2" imgW="6620279" imgH="2412576" progId="Word.Document.8">
                  <p:embed/>
                  <p:pic>
                    <p:nvPicPr>
                      <p:cNvPr id="0" name="Object 5"/>
                      <p:cNvPicPr>
                        <a:picLocks noChangeAspect="1" noChangeArrowheads="1"/>
                      </p:cNvPicPr>
                      <p:nvPr/>
                    </p:nvPicPr>
                    <p:blipFill>
                      <a:blip r:embed="rId3"/>
                      <a:srcRect/>
                      <a:stretch>
                        <a:fillRect/>
                      </a:stretch>
                    </p:blipFill>
                    <p:spPr bwMode="auto">
                      <a:xfrm>
                        <a:off x="2184400" y="2757371"/>
                        <a:ext cx="7086599" cy="2574274"/>
                      </a:xfrm>
                      <a:prstGeom prst="rect">
                        <a:avLst/>
                      </a:prstGeom>
                      <a:noFill/>
                      <a:ln>
                        <a:noFill/>
                      </a:ln>
                      <a:effectLst/>
                    </p:spPr>
                  </p:pic>
                </p:oleObj>
              </mc:Fallback>
            </mc:AlternateContent>
          </a:graphicData>
        </a:graphic>
      </p:graphicFrame>
      <p:sp>
        <p:nvSpPr>
          <p:cNvPr id="13320" name="Text Box 6"/>
          <p:cNvSpPr txBox="1">
            <a:spLocks noChangeArrowheads="1"/>
          </p:cNvSpPr>
          <p:nvPr/>
        </p:nvSpPr>
        <p:spPr bwMode="auto">
          <a:xfrm>
            <a:off x="2162444" y="5099492"/>
            <a:ext cx="7086599" cy="22467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Times New Roman" charset="0"/>
              </a:defRPr>
            </a:lvl1pPr>
            <a:lvl2pPr marL="742950" indent="-285750">
              <a:spcBef>
                <a:spcPct val="20000"/>
              </a:spcBef>
              <a:buChar char="–"/>
              <a:defRPr sz="2800">
                <a:solidFill>
                  <a:schemeClr val="tx1"/>
                </a:solidFill>
                <a:latin typeface="Times New Roman" charset="0"/>
              </a:defRPr>
            </a:lvl2pPr>
            <a:lvl3pPr marL="1143000" indent="-228600">
              <a:spcBef>
                <a:spcPct val="20000"/>
              </a:spcBef>
              <a:buChar char="•"/>
              <a:defRPr sz="2400">
                <a:solidFill>
                  <a:schemeClr val="tx1"/>
                </a:solidFill>
                <a:latin typeface="Times New Roman" charset="0"/>
              </a:defRPr>
            </a:lvl3pPr>
            <a:lvl4pPr marL="1600200" indent="-228600">
              <a:spcBef>
                <a:spcPct val="20000"/>
              </a:spcBef>
              <a:buChar char="–"/>
              <a:defRPr sz="2000">
                <a:solidFill>
                  <a:schemeClr val="tx1"/>
                </a:solidFill>
                <a:latin typeface="Times New Roman" charset="0"/>
              </a:defRPr>
            </a:lvl4pPr>
            <a:lvl5pPr marL="2057400" indent="-228600">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marL="457200" indent="-457200">
              <a:spcBef>
                <a:spcPts val="600"/>
              </a:spcBef>
              <a:buFont typeface="+mj-lt"/>
              <a:buAutoNum type="alphaLcParenR"/>
            </a:pPr>
            <a:r>
              <a:rPr lang="en-US" altLang="en-US" sz="2400" dirty="0">
                <a:solidFill>
                  <a:schemeClr val="accent2"/>
                </a:solidFill>
              </a:rPr>
              <a:t>What is P(test positive)?</a:t>
            </a:r>
          </a:p>
          <a:p>
            <a:pPr marL="457200" indent="-457200">
              <a:spcBef>
                <a:spcPts val="600"/>
              </a:spcBef>
              <a:buFont typeface="+mj-lt"/>
              <a:buAutoNum type="alphaLcParenR"/>
            </a:pPr>
            <a:r>
              <a:rPr lang="en-US" altLang="en-US" sz="2400" dirty="0">
                <a:solidFill>
                  <a:schemeClr val="accent2"/>
                </a:solidFill>
              </a:rPr>
              <a:t>What is P(test positive and disease positive)?</a:t>
            </a:r>
          </a:p>
          <a:p>
            <a:pPr marL="457200" indent="-457200">
              <a:spcBef>
                <a:spcPts val="600"/>
              </a:spcBef>
              <a:buFont typeface="+mj-lt"/>
              <a:buAutoNum type="alphaLcParenR"/>
            </a:pPr>
            <a:r>
              <a:rPr lang="en-US" altLang="en-US" sz="2400" dirty="0">
                <a:solidFill>
                  <a:schemeClr val="accent2"/>
                </a:solidFill>
              </a:rPr>
              <a:t>What is P(test positive or disease positive)?</a:t>
            </a:r>
          </a:p>
          <a:p>
            <a:pPr marL="457200" indent="-457200">
              <a:spcBef>
                <a:spcPts val="600"/>
              </a:spcBef>
              <a:buFont typeface="+mj-lt"/>
              <a:buAutoNum type="alphaLcParenR"/>
            </a:pPr>
            <a:r>
              <a:rPr lang="en-US" altLang="en-US" sz="2400" dirty="0">
                <a:solidFill>
                  <a:schemeClr val="accent2"/>
                </a:solidFill>
              </a:rPr>
              <a:t>What is P(test positive | disease positive)?</a:t>
            </a:r>
          </a:p>
          <a:p>
            <a:pPr marL="457200" indent="-457200">
              <a:spcBef>
                <a:spcPts val="600"/>
              </a:spcBef>
              <a:buFont typeface="+mj-lt"/>
              <a:buAutoNum type="alphaLcParenR"/>
            </a:pPr>
            <a:r>
              <a:rPr lang="en-US" altLang="en-US" sz="2400" dirty="0">
                <a:solidFill>
                  <a:schemeClr val="accent2"/>
                </a:solidFill>
              </a:rPr>
              <a:t>What is P(disease positive | test positive)?</a:t>
            </a:r>
          </a:p>
        </p:txBody>
      </p:sp>
      <p:sp>
        <p:nvSpPr>
          <p:cNvPr id="13321" name="Slide Number Placeholder 1"/>
          <p:cNvSpPr>
            <a:spLocks noGrp="1"/>
          </p:cNvSpPr>
          <p:nvPr>
            <p:ph type="sldNum" sz="quarter" idx="12"/>
          </p:nvPr>
        </p:nvSpPr>
        <p:spPr>
          <a:noFill/>
        </p:spPr>
        <p:txBody>
          <a:bodyPr/>
          <a:lstStyle>
            <a:lvl1pPr>
              <a:spcBef>
                <a:spcPct val="20000"/>
              </a:spcBef>
              <a:buChar char="•"/>
              <a:defRPr sz="3200">
                <a:solidFill>
                  <a:schemeClr val="tx1"/>
                </a:solidFill>
                <a:latin typeface="Times New Roman" charset="0"/>
              </a:defRPr>
            </a:lvl1pPr>
            <a:lvl2pPr marL="742960" indent="-285753">
              <a:spcBef>
                <a:spcPct val="20000"/>
              </a:spcBef>
              <a:buChar char="–"/>
              <a:defRPr sz="2800">
                <a:solidFill>
                  <a:schemeClr val="tx1"/>
                </a:solidFill>
                <a:latin typeface="Times New Roman" charset="0"/>
              </a:defRPr>
            </a:lvl2pPr>
            <a:lvl3pPr marL="1143014" indent="-228603">
              <a:spcBef>
                <a:spcPct val="20000"/>
              </a:spcBef>
              <a:buChar char="•"/>
              <a:defRPr sz="2400">
                <a:solidFill>
                  <a:schemeClr val="tx1"/>
                </a:solidFill>
                <a:latin typeface="Times New Roman" charset="0"/>
              </a:defRPr>
            </a:lvl3pPr>
            <a:lvl4pPr marL="1600220" indent="-228603">
              <a:spcBef>
                <a:spcPct val="20000"/>
              </a:spcBef>
              <a:buChar char="–"/>
              <a:defRPr sz="2000">
                <a:solidFill>
                  <a:schemeClr val="tx1"/>
                </a:solidFill>
                <a:latin typeface="Times New Roman" charset="0"/>
              </a:defRPr>
            </a:lvl4pPr>
            <a:lvl5pPr marL="2057426" indent="-228603">
              <a:spcBef>
                <a:spcPct val="20000"/>
              </a:spcBef>
              <a:buChar char="»"/>
              <a:defRPr sz="2000">
                <a:solidFill>
                  <a:schemeClr val="tx1"/>
                </a:solidFill>
                <a:latin typeface="Times New Roman" charset="0"/>
              </a:defRPr>
            </a:lvl5pPr>
            <a:lvl6pPr marL="2514632" indent="-228603" eaLnBrk="0" fontAlgn="base" hangingPunct="0">
              <a:spcBef>
                <a:spcPct val="20000"/>
              </a:spcBef>
              <a:spcAft>
                <a:spcPct val="0"/>
              </a:spcAft>
              <a:buChar char="»"/>
              <a:defRPr sz="2000">
                <a:solidFill>
                  <a:schemeClr val="tx1"/>
                </a:solidFill>
                <a:latin typeface="Times New Roman" charset="0"/>
              </a:defRPr>
            </a:lvl6pPr>
            <a:lvl7pPr marL="2971837" indent="-228603" eaLnBrk="0" fontAlgn="base" hangingPunct="0">
              <a:spcBef>
                <a:spcPct val="20000"/>
              </a:spcBef>
              <a:spcAft>
                <a:spcPct val="0"/>
              </a:spcAft>
              <a:buChar char="»"/>
              <a:defRPr sz="2000">
                <a:solidFill>
                  <a:schemeClr val="tx1"/>
                </a:solidFill>
                <a:latin typeface="Times New Roman" charset="0"/>
              </a:defRPr>
            </a:lvl7pPr>
            <a:lvl8pPr marL="3429043" indent="-228603" eaLnBrk="0" fontAlgn="base" hangingPunct="0">
              <a:spcBef>
                <a:spcPct val="20000"/>
              </a:spcBef>
              <a:spcAft>
                <a:spcPct val="0"/>
              </a:spcAft>
              <a:buChar char="»"/>
              <a:defRPr sz="2000">
                <a:solidFill>
                  <a:schemeClr val="tx1"/>
                </a:solidFill>
                <a:latin typeface="Times New Roman" charset="0"/>
              </a:defRPr>
            </a:lvl8pPr>
            <a:lvl9pPr marL="3886248" indent="-228603" eaLnBrk="0" fontAlgn="base" hangingPunct="0">
              <a:spcBef>
                <a:spcPct val="20000"/>
              </a:spcBef>
              <a:spcAft>
                <a:spcPct val="0"/>
              </a:spcAft>
              <a:buChar char="»"/>
              <a:defRPr sz="2000">
                <a:solidFill>
                  <a:schemeClr val="tx1"/>
                </a:solidFill>
                <a:latin typeface="Times New Roman" charset="0"/>
              </a:defRPr>
            </a:lvl9pPr>
          </a:lstStyle>
          <a:p>
            <a:pPr>
              <a:spcBef>
                <a:spcPct val="0"/>
              </a:spcBef>
              <a:buFontTx/>
              <a:buNone/>
            </a:pPr>
            <a:fld id="{43510C0E-F812-43F8-950D-79E2A11D3E8D}" type="slidenum">
              <a:rPr lang="en-US" altLang="en-US" sz="1400"/>
              <a:pPr>
                <a:spcBef>
                  <a:spcPct val="0"/>
                </a:spcBef>
                <a:buFontTx/>
                <a:buNone/>
              </a:pPr>
              <a:t>11</a:t>
            </a:fld>
            <a:endParaRPr lang="en-US" altLang="en-US" sz="1400"/>
          </a:p>
        </p:txBody>
      </p:sp>
      <p:sp>
        <p:nvSpPr>
          <p:cNvPr id="2" name="TextBox 1">
            <a:extLst>
              <a:ext uri="{FF2B5EF4-FFF2-40B4-BE49-F238E27FC236}">
                <a16:creationId xmlns:a16="http://schemas.microsoft.com/office/drawing/2014/main" id="{21E53E4F-00E5-4A40-9FEB-3583F97EACB4}"/>
              </a:ext>
            </a:extLst>
          </p:cNvPr>
          <p:cNvSpPr txBox="1"/>
          <p:nvPr/>
        </p:nvSpPr>
        <p:spPr>
          <a:xfrm>
            <a:off x="1628744" y="1743879"/>
            <a:ext cx="8734456" cy="830997"/>
          </a:xfrm>
          <a:prstGeom prst="rect">
            <a:avLst/>
          </a:prstGeom>
          <a:noFill/>
        </p:spPr>
        <p:txBody>
          <a:bodyPr wrap="square" rtlCol="0">
            <a:spAutoFit/>
          </a:bodyPr>
          <a:lstStyle/>
          <a:p>
            <a:pPr marL="457200" indent="-457200">
              <a:buFont typeface="+mj-lt"/>
              <a:buAutoNum type="arabicPeriod" startAt="2"/>
            </a:pPr>
            <a:r>
              <a:rPr lang="en-US" sz="2400" dirty="0">
                <a:solidFill>
                  <a:schemeClr val="accent2"/>
                </a:solidFill>
              </a:rPr>
              <a:t>Suppose we screen 10,000 people for a disease using a new screening test. Here are the results:</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Date Placeholder 1"/>
          <p:cNvSpPr>
            <a:spLocks noGrp="1"/>
          </p:cNvSpPr>
          <p:nvPr>
            <p:ph type="dt" sz="quarter" idx="10"/>
          </p:nvPr>
        </p:nvSpPr>
        <p:spPr>
          <a:noFill/>
        </p:spPr>
        <p:txBody>
          <a:bodyPr/>
          <a:lstStyle>
            <a:lvl1pPr>
              <a:spcBef>
                <a:spcPct val="20000"/>
              </a:spcBef>
              <a:buChar char="•"/>
              <a:defRPr sz="3200">
                <a:solidFill>
                  <a:schemeClr val="tx1"/>
                </a:solidFill>
                <a:latin typeface="Times New Roman" charset="0"/>
              </a:defRPr>
            </a:lvl1pPr>
            <a:lvl2pPr marL="742960" indent="-285753">
              <a:spcBef>
                <a:spcPct val="20000"/>
              </a:spcBef>
              <a:buChar char="–"/>
              <a:defRPr sz="2800">
                <a:solidFill>
                  <a:schemeClr val="tx1"/>
                </a:solidFill>
                <a:latin typeface="Times New Roman" charset="0"/>
              </a:defRPr>
            </a:lvl2pPr>
            <a:lvl3pPr marL="1143014" indent="-228603">
              <a:spcBef>
                <a:spcPct val="20000"/>
              </a:spcBef>
              <a:buChar char="•"/>
              <a:defRPr sz="2400">
                <a:solidFill>
                  <a:schemeClr val="tx1"/>
                </a:solidFill>
                <a:latin typeface="Times New Roman" charset="0"/>
              </a:defRPr>
            </a:lvl3pPr>
            <a:lvl4pPr marL="1600220" indent="-228603">
              <a:spcBef>
                <a:spcPct val="20000"/>
              </a:spcBef>
              <a:buChar char="–"/>
              <a:defRPr sz="2000">
                <a:solidFill>
                  <a:schemeClr val="tx1"/>
                </a:solidFill>
                <a:latin typeface="Times New Roman" charset="0"/>
              </a:defRPr>
            </a:lvl4pPr>
            <a:lvl5pPr marL="2057426" indent="-228603">
              <a:spcBef>
                <a:spcPct val="20000"/>
              </a:spcBef>
              <a:buChar char="»"/>
              <a:defRPr sz="2000">
                <a:solidFill>
                  <a:schemeClr val="tx1"/>
                </a:solidFill>
                <a:latin typeface="Times New Roman" charset="0"/>
              </a:defRPr>
            </a:lvl5pPr>
            <a:lvl6pPr marL="2514632" indent="-228603" eaLnBrk="0" fontAlgn="base" hangingPunct="0">
              <a:spcBef>
                <a:spcPct val="20000"/>
              </a:spcBef>
              <a:spcAft>
                <a:spcPct val="0"/>
              </a:spcAft>
              <a:buChar char="»"/>
              <a:defRPr sz="2000">
                <a:solidFill>
                  <a:schemeClr val="tx1"/>
                </a:solidFill>
                <a:latin typeface="Times New Roman" charset="0"/>
              </a:defRPr>
            </a:lvl6pPr>
            <a:lvl7pPr marL="2971837" indent="-228603" eaLnBrk="0" fontAlgn="base" hangingPunct="0">
              <a:spcBef>
                <a:spcPct val="20000"/>
              </a:spcBef>
              <a:spcAft>
                <a:spcPct val="0"/>
              </a:spcAft>
              <a:buChar char="»"/>
              <a:defRPr sz="2000">
                <a:solidFill>
                  <a:schemeClr val="tx1"/>
                </a:solidFill>
                <a:latin typeface="Times New Roman" charset="0"/>
              </a:defRPr>
            </a:lvl7pPr>
            <a:lvl8pPr marL="3429043" indent="-228603" eaLnBrk="0" fontAlgn="base" hangingPunct="0">
              <a:spcBef>
                <a:spcPct val="20000"/>
              </a:spcBef>
              <a:spcAft>
                <a:spcPct val="0"/>
              </a:spcAft>
              <a:buChar char="»"/>
              <a:defRPr sz="2000">
                <a:solidFill>
                  <a:schemeClr val="tx1"/>
                </a:solidFill>
                <a:latin typeface="Times New Roman" charset="0"/>
              </a:defRPr>
            </a:lvl8pPr>
            <a:lvl9pPr marL="3886248" indent="-228603" eaLnBrk="0" fontAlgn="base" hangingPunct="0">
              <a:spcBef>
                <a:spcPct val="20000"/>
              </a:spcBef>
              <a:spcAft>
                <a:spcPct val="0"/>
              </a:spcAft>
              <a:buChar char="»"/>
              <a:defRPr sz="2000">
                <a:solidFill>
                  <a:schemeClr val="tx1"/>
                </a:solidFill>
                <a:latin typeface="Times New Roman" charset="0"/>
              </a:defRPr>
            </a:lvl9pPr>
          </a:lstStyle>
          <a:p>
            <a:pPr>
              <a:spcBef>
                <a:spcPct val="0"/>
              </a:spcBef>
              <a:buFontTx/>
              <a:buNone/>
            </a:pPr>
            <a:r>
              <a:rPr lang="en-US" altLang="en-US" sz="1400"/>
              <a:t>Summer Institutes </a:t>
            </a:r>
          </a:p>
        </p:txBody>
      </p:sp>
      <p:sp>
        <p:nvSpPr>
          <p:cNvPr id="16387" name="Footer Placeholder 2"/>
          <p:cNvSpPr>
            <a:spLocks noGrp="1"/>
          </p:cNvSpPr>
          <p:nvPr>
            <p:ph type="ftr" sz="quarter" idx="11"/>
          </p:nvPr>
        </p:nvSpPr>
        <p:spPr>
          <a:noFill/>
        </p:spPr>
        <p:txBody>
          <a:bodyPr/>
          <a:lstStyle>
            <a:lvl1pPr>
              <a:spcBef>
                <a:spcPct val="20000"/>
              </a:spcBef>
              <a:buChar char="•"/>
              <a:defRPr sz="3200">
                <a:solidFill>
                  <a:schemeClr val="tx1"/>
                </a:solidFill>
                <a:latin typeface="Times New Roman" charset="0"/>
              </a:defRPr>
            </a:lvl1pPr>
            <a:lvl2pPr marL="742960" indent="-285753">
              <a:spcBef>
                <a:spcPct val="20000"/>
              </a:spcBef>
              <a:buChar char="–"/>
              <a:defRPr sz="2800">
                <a:solidFill>
                  <a:schemeClr val="tx1"/>
                </a:solidFill>
                <a:latin typeface="Times New Roman" charset="0"/>
              </a:defRPr>
            </a:lvl2pPr>
            <a:lvl3pPr marL="1143014" indent="-228603">
              <a:spcBef>
                <a:spcPct val="20000"/>
              </a:spcBef>
              <a:buChar char="•"/>
              <a:defRPr sz="2400">
                <a:solidFill>
                  <a:schemeClr val="tx1"/>
                </a:solidFill>
                <a:latin typeface="Times New Roman" charset="0"/>
              </a:defRPr>
            </a:lvl3pPr>
            <a:lvl4pPr marL="1600220" indent="-228603">
              <a:spcBef>
                <a:spcPct val="20000"/>
              </a:spcBef>
              <a:buChar char="–"/>
              <a:defRPr sz="2000">
                <a:solidFill>
                  <a:schemeClr val="tx1"/>
                </a:solidFill>
                <a:latin typeface="Times New Roman" charset="0"/>
              </a:defRPr>
            </a:lvl4pPr>
            <a:lvl5pPr marL="2057426" indent="-228603">
              <a:spcBef>
                <a:spcPct val="20000"/>
              </a:spcBef>
              <a:buChar char="»"/>
              <a:defRPr sz="2000">
                <a:solidFill>
                  <a:schemeClr val="tx1"/>
                </a:solidFill>
                <a:latin typeface="Times New Roman" charset="0"/>
              </a:defRPr>
            </a:lvl5pPr>
            <a:lvl6pPr marL="2514632" indent="-228603" eaLnBrk="0" fontAlgn="base" hangingPunct="0">
              <a:spcBef>
                <a:spcPct val="20000"/>
              </a:spcBef>
              <a:spcAft>
                <a:spcPct val="0"/>
              </a:spcAft>
              <a:buChar char="»"/>
              <a:defRPr sz="2000">
                <a:solidFill>
                  <a:schemeClr val="tx1"/>
                </a:solidFill>
                <a:latin typeface="Times New Roman" charset="0"/>
              </a:defRPr>
            </a:lvl6pPr>
            <a:lvl7pPr marL="2971837" indent="-228603" eaLnBrk="0" fontAlgn="base" hangingPunct="0">
              <a:spcBef>
                <a:spcPct val="20000"/>
              </a:spcBef>
              <a:spcAft>
                <a:spcPct val="0"/>
              </a:spcAft>
              <a:buChar char="»"/>
              <a:defRPr sz="2000">
                <a:solidFill>
                  <a:schemeClr val="tx1"/>
                </a:solidFill>
                <a:latin typeface="Times New Roman" charset="0"/>
              </a:defRPr>
            </a:lvl7pPr>
            <a:lvl8pPr marL="3429043" indent="-228603" eaLnBrk="0" fontAlgn="base" hangingPunct="0">
              <a:spcBef>
                <a:spcPct val="20000"/>
              </a:spcBef>
              <a:spcAft>
                <a:spcPct val="0"/>
              </a:spcAft>
              <a:buChar char="»"/>
              <a:defRPr sz="2000">
                <a:solidFill>
                  <a:schemeClr val="tx1"/>
                </a:solidFill>
                <a:latin typeface="Times New Roman" charset="0"/>
              </a:defRPr>
            </a:lvl8pPr>
            <a:lvl9pPr marL="3886248" indent="-228603" eaLnBrk="0" fontAlgn="base" hangingPunct="0">
              <a:spcBef>
                <a:spcPct val="20000"/>
              </a:spcBef>
              <a:spcAft>
                <a:spcPct val="0"/>
              </a:spcAft>
              <a:buChar char="»"/>
              <a:defRPr sz="2000">
                <a:solidFill>
                  <a:schemeClr val="tx1"/>
                </a:solidFill>
                <a:latin typeface="Times New Roman" charset="0"/>
              </a:defRPr>
            </a:lvl9pPr>
          </a:lstStyle>
          <a:p>
            <a:pPr>
              <a:spcBef>
                <a:spcPct val="0"/>
              </a:spcBef>
              <a:buFontTx/>
              <a:buNone/>
            </a:pPr>
            <a:r>
              <a:rPr lang="en-US" altLang="en-US" sz="1400"/>
              <a:t>Module 1, Session 1</a:t>
            </a:r>
          </a:p>
        </p:txBody>
      </p:sp>
      <p:sp>
        <p:nvSpPr>
          <p:cNvPr id="16388" name="Text Box 2"/>
          <p:cNvSpPr txBox="1">
            <a:spLocks noChangeArrowheads="1"/>
          </p:cNvSpPr>
          <p:nvPr/>
        </p:nvSpPr>
        <p:spPr bwMode="auto">
          <a:xfrm>
            <a:off x="4114800" y="457200"/>
            <a:ext cx="38862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charset="0"/>
              </a:defRPr>
            </a:lvl1pPr>
            <a:lvl2pPr marL="742950" indent="-285750">
              <a:spcBef>
                <a:spcPct val="20000"/>
              </a:spcBef>
              <a:buChar char="–"/>
              <a:defRPr sz="2800">
                <a:solidFill>
                  <a:schemeClr val="tx1"/>
                </a:solidFill>
                <a:latin typeface="Times New Roman" charset="0"/>
              </a:defRPr>
            </a:lvl2pPr>
            <a:lvl3pPr marL="1143000" indent="-228600">
              <a:spcBef>
                <a:spcPct val="20000"/>
              </a:spcBef>
              <a:buChar char="•"/>
              <a:defRPr sz="2400">
                <a:solidFill>
                  <a:schemeClr val="tx1"/>
                </a:solidFill>
                <a:latin typeface="Times New Roman" charset="0"/>
              </a:defRPr>
            </a:lvl3pPr>
            <a:lvl4pPr marL="1600200" indent="-228600">
              <a:spcBef>
                <a:spcPct val="20000"/>
              </a:spcBef>
              <a:buChar char="–"/>
              <a:defRPr sz="2000">
                <a:solidFill>
                  <a:schemeClr val="tx1"/>
                </a:solidFill>
                <a:latin typeface="Times New Roman" charset="0"/>
              </a:defRPr>
            </a:lvl4pPr>
            <a:lvl5pPr marL="2057400" indent="-228600">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50000"/>
              </a:spcBef>
              <a:buFontTx/>
              <a:buNone/>
            </a:pPr>
            <a:r>
              <a:rPr lang="en-US" altLang="en-US" sz="2400" b="1" dirty="0"/>
              <a:t>General Probability Rules</a:t>
            </a:r>
          </a:p>
        </p:txBody>
      </p:sp>
      <p:sp>
        <p:nvSpPr>
          <p:cNvPr id="16389" name="Line 3"/>
          <p:cNvSpPr>
            <a:spLocks noChangeShapeType="1"/>
          </p:cNvSpPr>
          <p:nvPr/>
        </p:nvSpPr>
        <p:spPr bwMode="auto">
          <a:xfrm>
            <a:off x="3657600" y="990600"/>
            <a:ext cx="4876800" cy="0"/>
          </a:xfrm>
          <a:prstGeom prst="line">
            <a:avLst/>
          </a:prstGeom>
          <a:noFill/>
          <a:ln w="381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6390" name="Text Box 4"/>
          <p:cNvSpPr txBox="1">
            <a:spLocks noChangeArrowheads="1"/>
          </p:cNvSpPr>
          <p:nvPr/>
        </p:nvSpPr>
        <p:spPr bwMode="auto">
          <a:xfrm>
            <a:off x="1981200" y="1219201"/>
            <a:ext cx="8534400" cy="36009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165100" indent="-165100">
              <a:spcBef>
                <a:spcPct val="20000"/>
              </a:spcBef>
              <a:buChar char="•"/>
              <a:tabLst>
                <a:tab pos="1541463" algn="l"/>
              </a:tabLst>
              <a:defRPr sz="3200">
                <a:solidFill>
                  <a:schemeClr val="tx1"/>
                </a:solidFill>
                <a:latin typeface="Times New Roman" charset="0"/>
              </a:defRPr>
            </a:lvl1pPr>
            <a:lvl2pPr marL="742950" indent="-285750">
              <a:spcBef>
                <a:spcPct val="20000"/>
              </a:spcBef>
              <a:buChar char="–"/>
              <a:tabLst>
                <a:tab pos="1541463" algn="l"/>
              </a:tabLst>
              <a:defRPr sz="2800">
                <a:solidFill>
                  <a:schemeClr val="tx1"/>
                </a:solidFill>
                <a:latin typeface="Times New Roman" charset="0"/>
              </a:defRPr>
            </a:lvl2pPr>
            <a:lvl3pPr marL="1143000" indent="-228600">
              <a:spcBef>
                <a:spcPct val="20000"/>
              </a:spcBef>
              <a:buChar char="•"/>
              <a:tabLst>
                <a:tab pos="1541463" algn="l"/>
              </a:tabLst>
              <a:defRPr sz="2400">
                <a:solidFill>
                  <a:schemeClr val="tx1"/>
                </a:solidFill>
                <a:latin typeface="Times New Roman" charset="0"/>
              </a:defRPr>
            </a:lvl3pPr>
            <a:lvl4pPr marL="1600200" indent="-228600">
              <a:spcBef>
                <a:spcPct val="20000"/>
              </a:spcBef>
              <a:buChar char="–"/>
              <a:tabLst>
                <a:tab pos="1541463" algn="l"/>
              </a:tabLst>
              <a:defRPr sz="2000">
                <a:solidFill>
                  <a:schemeClr val="tx1"/>
                </a:solidFill>
                <a:latin typeface="Times New Roman" charset="0"/>
              </a:defRPr>
            </a:lvl4pPr>
            <a:lvl5pPr marL="2057400" indent="-228600">
              <a:spcBef>
                <a:spcPct val="20000"/>
              </a:spcBef>
              <a:buChar char="»"/>
              <a:tabLst>
                <a:tab pos="1541463" algn="l"/>
              </a:tabLst>
              <a:defRPr sz="2000">
                <a:solidFill>
                  <a:schemeClr val="tx1"/>
                </a:solidFill>
                <a:latin typeface="Times New Roman" charset="0"/>
              </a:defRPr>
            </a:lvl5pPr>
            <a:lvl6pPr marL="2514600" indent="-228600" eaLnBrk="0" fontAlgn="base" hangingPunct="0">
              <a:spcBef>
                <a:spcPct val="20000"/>
              </a:spcBef>
              <a:spcAft>
                <a:spcPct val="0"/>
              </a:spcAft>
              <a:buChar char="»"/>
              <a:tabLst>
                <a:tab pos="1541463" algn="l"/>
              </a:tabLst>
              <a:defRPr sz="2000">
                <a:solidFill>
                  <a:schemeClr val="tx1"/>
                </a:solidFill>
                <a:latin typeface="Times New Roman" charset="0"/>
              </a:defRPr>
            </a:lvl6pPr>
            <a:lvl7pPr marL="2971800" indent="-228600" eaLnBrk="0" fontAlgn="base" hangingPunct="0">
              <a:spcBef>
                <a:spcPct val="20000"/>
              </a:spcBef>
              <a:spcAft>
                <a:spcPct val="0"/>
              </a:spcAft>
              <a:buChar char="»"/>
              <a:tabLst>
                <a:tab pos="1541463" algn="l"/>
              </a:tabLst>
              <a:defRPr sz="2000">
                <a:solidFill>
                  <a:schemeClr val="tx1"/>
                </a:solidFill>
                <a:latin typeface="Times New Roman" charset="0"/>
              </a:defRPr>
            </a:lvl7pPr>
            <a:lvl8pPr marL="3429000" indent="-228600" eaLnBrk="0" fontAlgn="base" hangingPunct="0">
              <a:spcBef>
                <a:spcPct val="20000"/>
              </a:spcBef>
              <a:spcAft>
                <a:spcPct val="0"/>
              </a:spcAft>
              <a:buChar char="»"/>
              <a:tabLst>
                <a:tab pos="1541463" algn="l"/>
              </a:tabLst>
              <a:defRPr sz="2000">
                <a:solidFill>
                  <a:schemeClr val="tx1"/>
                </a:solidFill>
                <a:latin typeface="Times New Roman" charset="0"/>
              </a:defRPr>
            </a:lvl8pPr>
            <a:lvl9pPr marL="3886200" indent="-228600" eaLnBrk="0" fontAlgn="base" hangingPunct="0">
              <a:spcBef>
                <a:spcPct val="20000"/>
              </a:spcBef>
              <a:spcAft>
                <a:spcPct val="0"/>
              </a:spcAft>
              <a:buChar char="»"/>
              <a:tabLst>
                <a:tab pos="1541463" algn="l"/>
              </a:tabLst>
              <a:defRPr sz="2000">
                <a:solidFill>
                  <a:schemeClr val="tx1"/>
                </a:solidFill>
                <a:latin typeface="Times New Roman" charset="0"/>
              </a:defRPr>
            </a:lvl9pPr>
          </a:lstStyle>
          <a:p>
            <a:pPr marL="514350" indent="-514350">
              <a:spcBef>
                <a:spcPct val="50000"/>
              </a:spcBef>
              <a:buFont typeface="+mj-lt"/>
              <a:buAutoNum type="romanUcPeriod"/>
            </a:pPr>
            <a:r>
              <a:rPr lang="en-US" altLang="en-US" sz="2400" u="sng" dirty="0"/>
              <a:t>Addition rule</a:t>
            </a:r>
            <a:endParaRPr lang="en-US" altLang="en-US" sz="2400" dirty="0"/>
          </a:p>
          <a:p>
            <a:pPr>
              <a:spcBef>
                <a:spcPct val="50000"/>
              </a:spcBef>
              <a:buFontTx/>
              <a:buNone/>
            </a:pPr>
            <a:r>
              <a:rPr lang="en-US" altLang="en-US" sz="2400" dirty="0"/>
              <a:t>	If two events A and B are not mutually exclusive, then the probability that event A or event B occurs is:</a:t>
            </a:r>
          </a:p>
          <a:p>
            <a:pPr>
              <a:spcBef>
                <a:spcPct val="50000"/>
              </a:spcBef>
              <a:buFontTx/>
              <a:buNone/>
            </a:pPr>
            <a:endParaRPr lang="en-US" altLang="en-US" sz="2400" dirty="0"/>
          </a:p>
          <a:p>
            <a:pPr>
              <a:spcBef>
                <a:spcPct val="50000"/>
              </a:spcBef>
              <a:buFontTx/>
              <a:buNone/>
            </a:pPr>
            <a:r>
              <a:rPr lang="en-US" altLang="en-US" sz="2400" dirty="0"/>
              <a:t>	</a:t>
            </a:r>
            <a:r>
              <a:rPr lang="en-US" altLang="en-US" sz="2400" b="1" dirty="0"/>
              <a:t>E.g.</a:t>
            </a:r>
            <a:r>
              <a:rPr lang="en-US" altLang="en-US" sz="2400" dirty="0"/>
              <a:t> Of the students at Anytown High school, 40% have had the mumps, 70% have had measles and 32% have had both. What is the probability that a randomly chosen student has had </a:t>
            </a:r>
            <a:r>
              <a:rPr lang="en-US" altLang="en-US" sz="2400" u="sng" dirty="0"/>
              <a:t>at least one </a:t>
            </a:r>
            <a:r>
              <a:rPr lang="en-US" altLang="en-US" sz="2400" dirty="0"/>
              <a:t>of the above diseases?</a:t>
            </a:r>
          </a:p>
        </p:txBody>
      </p:sp>
      <mc:AlternateContent xmlns:mc="http://schemas.openxmlformats.org/markup-compatibility/2006" xmlns:a14="http://schemas.microsoft.com/office/drawing/2010/main">
        <mc:Choice Requires="a14">
          <p:sp>
            <p:nvSpPr>
              <p:cNvPr id="16391" name="Object 5"/>
              <p:cNvSpPr txBox="1"/>
              <p:nvPr/>
            </p:nvSpPr>
            <p:spPr bwMode="auto">
              <a:xfrm>
                <a:off x="3762375" y="2673121"/>
                <a:ext cx="4819650" cy="765315"/>
              </a:xfrm>
              <a:prstGeom prst="rect">
                <a:avLst/>
              </a:prstGeom>
              <a:noFill/>
              <a:ln>
                <a:noFill/>
              </a:ln>
              <a:effectLst/>
            </p:spPr>
            <p:txBody>
              <a:bodyPr>
                <a:noAutofit/>
              </a:bodyPr>
              <a:lstStyle/>
              <a:p>
                <a:pPr/>
                <a14:m>
                  <m:oMathPara xmlns:m="http://schemas.openxmlformats.org/officeDocument/2006/math">
                    <m:oMathParaPr>
                      <m:jc m:val="left"/>
                    </m:oMathParaPr>
                    <m:oMath xmlns:m="http://schemas.openxmlformats.org/officeDocument/2006/math">
                      <m:r>
                        <m:rPr>
                          <m:sty m:val="p"/>
                        </m:rPr>
                        <a:rPr lang="en-US" sz="2400" i="0">
                          <a:solidFill>
                            <a:srgbClr val="000000"/>
                          </a:solidFill>
                          <a:latin typeface="Cambria Math" panose="02040503050406030204" pitchFamily="18" charset="0"/>
                        </a:rPr>
                        <m:t>P</m:t>
                      </m:r>
                      <m:r>
                        <a:rPr lang="en-US" sz="2400" i="1">
                          <a:solidFill>
                            <a:srgbClr val="000000"/>
                          </a:solidFill>
                          <a:latin typeface="Cambria Math" panose="02040503050406030204" pitchFamily="18" charset="0"/>
                        </a:rPr>
                        <m:t>(</m:t>
                      </m:r>
                      <m:r>
                        <m:rPr>
                          <m:sty m:val="p"/>
                        </m:rPr>
                        <a:rPr lang="en-US" sz="2400" i="0">
                          <a:solidFill>
                            <a:srgbClr val="000000"/>
                          </a:solidFill>
                          <a:latin typeface="Cambria Math" panose="02040503050406030204" pitchFamily="18" charset="0"/>
                        </a:rPr>
                        <m:t>A</m:t>
                      </m:r>
                      <m:r>
                        <a:rPr lang="en-US" sz="2400" i="1">
                          <a:solidFill>
                            <a:srgbClr val="000000"/>
                          </a:solidFill>
                          <a:latin typeface="Cambria Math" panose="02040503050406030204" pitchFamily="18" charset="0"/>
                        </a:rPr>
                        <m:t> </m:t>
                      </m:r>
                      <m:r>
                        <m:rPr>
                          <m:nor/>
                        </m:rPr>
                        <a:rPr lang="en-US" sz="2400" i="0">
                          <a:solidFill>
                            <a:srgbClr val="000000"/>
                          </a:solidFill>
                          <a:latin typeface="Cambria Math" panose="02040503050406030204" pitchFamily="18" charset="0"/>
                        </a:rPr>
                        <m:t>or</m:t>
                      </m:r>
                      <m:r>
                        <a:rPr lang="en-US" sz="2400" i="1">
                          <a:solidFill>
                            <a:srgbClr val="000000"/>
                          </a:solidFill>
                          <a:latin typeface="Cambria Math" panose="02040503050406030204" pitchFamily="18" charset="0"/>
                        </a:rPr>
                        <m:t> </m:t>
                      </m:r>
                      <m:r>
                        <m:rPr>
                          <m:sty m:val="p"/>
                        </m:rPr>
                        <a:rPr lang="en-US" sz="2400" i="0">
                          <a:solidFill>
                            <a:srgbClr val="000000"/>
                          </a:solidFill>
                          <a:latin typeface="Cambria Math" panose="02040503050406030204" pitchFamily="18" charset="0"/>
                        </a:rPr>
                        <m:t>B</m:t>
                      </m:r>
                      <m:r>
                        <a:rPr lang="en-US" sz="2400" i="1">
                          <a:solidFill>
                            <a:srgbClr val="000000"/>
                          </a:solidFill>
                          <a:latin typeface="Cambria Math" panose="02040503050406030204" pitchFamily="18" charset="0"/>
                        </a:rPr>
                        <m:t>)=</m:t>
                      </m:r>
                      <m:r>
                        <m:rPr>
                          <m:sty m:val="p"/>
                        </m:rPr>
                        <a:rPr lang="en-US" sz="2400" i="0">
                          <a:solidFill>
                            <a:srgbClr val="000000"/>
                          </a:solidFill>
                          <a:latin typeface="Cambria Math" panose="02040503050406030204" pitchFamily="18" charset="0"/>
                        </a:rPr>
                        <m:t>P</m:t>
                      </m:r>
                      <m:r>
                        <a:rPr lang="en-US" sz="2400" i="1">
                          <a:solidFill>
                            <a:srgbClr val="000000"/>
                          </a:solidFill>
                          <a:latin typeface="Cambria Math" panose="02040503050406030204" pitchFamily="18" charset="0"/>
                        </a:rPr>
                        <m:t>(</m:t>
                      </m:r>
                      <m:r>
                        <m:rPr>
                          <m:sty m:val="p"/>
                        </m:rPr>
                        <a:rPr lang="en-US" sz="2400" i="0">
                          <a:solidFill>
                            <a:srgbClr val="000000"/>
                          </a:solidFill>
                          <a:latin typeface="Cambria Math" panose="02040503050406030204" pitchFamily="18" charset="0"/>
                        </a:rPr>
                        <m:t>A</m:t>
                      </m:r>
                      <m:r>
                        <a:rPr lang="en-US" sz="2400" i="1">
                          <a:solidFill>
                            <a:srgbClr val="000000"/>
                          </a:solidFill>
                          <a:latin typeface="Cambria Math" panose="02040503050406030204" pitchFamily="18" charset="0"/>
                        </a:rPr>
                        <m:t>)+</m:t>
                      </m:r>
                      <m:r>
                        <m:rPr>
                          <m:sty m:val="p"/>
                        </m:rPr>
                        <a:rPr lang="en-US" sz="2400" i="0">
                          <a:solidFill>
                            <a:srgbClr val="000000"/>
                          </a:solidFill>
                          <a:latin typeface="Cambria Math" panose="02040503050406030204" pitchFamily="18" charset="0"/>
                        </a:rPr>
                        <m:t>P</m:t>
                      </m:r>
                      <m:r>
                        <a:rPr lang="en-US" sz="2400" i="1">
                          <a:solidFill>
                            <a:srgbClr val="000000"/>
                          </a:solidFill>
                          <a:latin typeface="Cambria Math" panose="02040503050406030204" pitchFamily="18" charset="0"/>
                        </a:rPr>
                        <m:t>(</m:t>
                      </m:r>
                      <m:r>
                        <m:rPr>
                          <m:sty m:val="p"/>
                        </m:rPr>
                        <a:rPr lang="en-US" sz="2400" i="0">
                          <a:solidFill>
                            <a:srgbClr val="000000"/>
                          </a:solidFill>
                          <a:latin typeface="Cambria Math" panose="02040503050406030204" pitchFamily="18" charset="0"/>
                        </a:rPr>
                        <m:t>B</m:t>
                      </m:r>
                      <m:r>
                        <a:rPr lang="en-US" sz="2400" i="1">
                          <a:solidFill>
                            <a:srgbClr val="000000"/>
                          </a:solidFill>
                          <a:latin typeface="Cambria Math" panose="02040503050406030204" pitchFamily="18" charset="0"/>
                        </a:rPr>
                        <m:t>)−</m:t>
                      </m:r>
                      <m:r>
                        <m:rPr>
                          <m:sty m:val="p"/>
                        </m:rPr>
                        <a:rPr lang="en-US" sz="2400" i="0">
                          <a:solidFill>
                            <a:srgbClr val="000000"/>
                          </a:solidFill>
                          <a:latin typeface="Cambria Math" panose="02040503050406030204" pitchFamily="18" charset="0"/>
                        </a:rPr>
                        <m:t>P</m:t>
                      </m:r>
                      <m:r>
                        <a:rPr lang="en-US" sz="2400" i="1">
                          <a:solidFill>
                            <a:srgbClr val="000000"/>
                          </a:solidFill>
                          <a:latin typeface="Cambria Math" panose="02040503050406030204" pitchFamily="18" charset="0"/>
                        </a:rPr>
                        <m:t>(</m:t>
                      </m:r>
                      <m:r>
                        <m:rPr>
                          <m:nor/>
                        </m:rPr>
                        <a:rPr lang="en-US" sz="2400" i="0">
                          <a:solidFill>
                            <a:srgbClr val="000000"/>
                          </a:solidFill>
                          <a:latin typeface="Cambria Math" panose="02040503050406030204" pitchFamily="18" charset="0"/>
                        </a:rPr>
                        <m:t>AB</m:t>
                      </m:r>
                      <m:r>
                        <a:rPr lang="en-US" sz="2400" i="1">
                          <a:solidFill>
                            <a:srgbClr val="000000"/>
                          </a:solidFill>
                          <a:latin typeface="Cambria Math" panose="02040503050406030204" pitchFamily="18" charset="0"/>
                        </a:rPr>
                        <m:t>)</m:t>
                      </m:r>
                    </m:oMath>
                  </m:oMathPara>
                </a14:m>
                <a:endParaRPr lang="en-US" sz="2400" dirty="0"/>
              </a:p>
            </p:txBody>
          </p:sp>
        </mc:Choice>
        <mc:Fallback xmlns="">
          <p:sp>
            <p:nvSpPr>
              <p:cNvPr id="16391" name="Object 5"/>
              <p:cNvSpPr txBox="1">
                <a:spLocks noRot="1" noChangeAspect="1" noMove="1" noResize="1" noEditPoints="1" noAdjustHandles="1" noChangeArrowheads="1" noChangeShapeType="1" noTextEdit="1"/>
              </p:cNvSpPr>
              <p:nvPr/>
            </p:nvSpPr>
            <p:spPr bwMode="auto">
              <a:xfrm>
                <a:off x="3762375" y="2673121"/>
                <a:ext cx="4819650" cy="765315"/>
              </a:xfrm>
              <a:prstGeom prst="rect">
                <a:avLst/>
              </a:prstGeom>
              <a:blipFill>
                <a:blip r:embed="rId2"/>
                <a:stretch>
                  <a:fillRect l="-253"/>
                </a:stretch>
              </a:blipFill>
              <a:ln>
                <a:noFill/>
              </a:ln>
              <a:effectLst/>
            </p:spPr>
            <p:txBody>
              <a:bodyPr/>
              <a:lstStyle/>
              <a:p>
                <a:r>
                  <a:rPr lang="en-US">
                    <a:noFill/>
                  </a:rPr>
                  <a:t> </a:t>
                </a:r>
              </a:p>
            </p:txBody>
          </p:sp>
        </mc:Fallback>
      </mc:AlternateContent>
      <p:sp>
        <p:nvSpPr>
          <p:cNvPr id="16392" name="Rectangle 9"/>
          <p:cNvSpPr>
            <a:spLocks noChangeArrowheads="1"/>
          </p:cNvSpPr>
          <p:nvPr/>
        </p:nvSpPr>
        <p:spPr bwMode="auto">
          <a:xfrm>
            <a:off x="4953000" y="5867400"/>
            <a:ext cx="2438400" cy="1371600"/>
          </a:xfrm>
          <a:prstGeom prst="rect">
            <a:avLst/>
          </a:prstGeom>
          <a:noFill/>
          <a:ln w="12700">
            <a:solidFill>
              <a:schemeClr val="tx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charset="0"/>
              </a:defRPr>
            </a:lvl1pPr>
            <a:lvl2pPr marL="742950" indent="-285750">
              <a:spcBef>
                <a:spcPct val="20000"/>
              </a:spcBef>
              <a:buChar char="–"/>
              <a:defRPr sz="2800">
                <a:solidFill>
                  <a:schemeClr val="tx1"/>
                </a:solidFill>
                <a:latin typeface="Times New Roman" charset="0"/>
              </a:defRPr>
            </a:lvl2pPr>
            <a:lvl3pPr marL="1143000" indent="-228600">
              <a:spcBef>
                <a:spcPct val="20000"/>
              </a:spcBef>
              <a:buChar char="•"/>
              <a:defRPr sz="2400">
                <a:solidFill>
                  <a:schemeClr val="tx1"/>
                </a:solidFill>
                <a:latin typeface="Times New Roman" charset="0"/>
              </a:defRPr>
            </a:lvl3pPr>
            <a:lvl4pPr marL="1600200" indent="-228600">
              <a:spcBef>
                <a:spcPct val="20000"/>
              </a:spcBef>
              <a:buChar char="–"/>
              <a:defRPr sz="2000">
                <a:solidFill>
                  <a:schemeClr val="tx1"/>
                </a:solidFill>
                <a:latin typeface="Times New Roman" charset="0"/>
              </a:defRPr>
            </a:lvl4pPr>
            <a:lvl5pPr marL="2057400" indent="-228600">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spcBef>
                <a:spcPct val="0"/>
              </a:spcBef>
              <a:buFontTx/>
              <a:buNone/>
            </a:pPr>
            <a:endParaRPr lang="en-US" altLang="en-US" sz="2000"/>
          </a:p>
        </p:txBody>
      </p:sp>
      <p:sp>
        <p:nvSpPr>
          <p:cNvPr id="16393" name="Oval 10"/>
          <p:cNvSpPr>
            <a:spLocks noChangeArrowheads="1"/>
          </p:cNvSpPr>
          <p:nvPr/>
        </p:nvSpPr>
        <p:spPr bwMode="auto">
          <a:xfrm>
            <a:off x="5029200" y="5943600"/>
            <a:ext cx="1143000" cy="1143000"/>
          </a:xfrm>
          <a:prstGeom prst="ellipse">
            <a:avLst/>
          </a:prstGeom>
          <a:solidFill>
            <a:srgbClr val="C0C0C0"/>
          </a:solidFill>
          <a:ln w="1270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charset="0"/>
              </a:defRPr>
            </a:lvl1pPr>
            <a:lvl2pPr marL="742950" indent="-285750">
              <a:spcBef>
                <a:spcPct val="20000"/>
              </a:spcBef>
              <a:buChar char="–"/>
              <a:defRPr sz="2800">
                <a:solidFill>
                  <a:schemeClr val="tx1"/>
                </a:solidFill>
                <a:latin typeface="Times New Roman" charset="0"/>
              </a:defRPr>
            </a:lvl2pPr>
            <a:lvl3pPr marL="1143000" indent="-228600">
              <a:spcBef>
                <a:spcPct val="20000"/>
              </a:spcBef>
              <a:buChar char="•"/>
              <a:defRPr sz="2400">
                <a:solidFill>
                  <a:schemeClr val="tx1"/>
                </a:solidFill>
                <a:latin typeface="Times New Roman" charset="0"/>
              </a:defRPr>
            </a:lvl3pPr>
            <a:lvl4pPr marL="1600200" indent="-228600">
              <a:spcBef>
                <a:spcPct val="20000"/>
              </a:spcBef>
              <a:buChar char="–"/>
              <a:defRPr sz="2000">
                <a:solidFill>
                  <a:schemeClr val="tx1"/>
                </a:solidFill>
                <a:latin typeface="Times New Roman" charset="0"/>
              </a:defRPr>
            </a:lvl4pPr>
            <a:lvl5pPr marL="2057400" indent="-228600">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spcBef>
                <a:spcPct val="0"/>
              </a:spcBef>
              <a:buFontTx/>
              <a:buNone/>
            </a:pPr>
            <a:endParaRPr lang="en-US" altLang="en-US" sz="2000"/>
          </a:p>
        </p:txBody>
      </p:sp>
      <p:sp>
        <p:nvSpPr>
          <p:cNvPr id="16394" name="Oval 11"/>
          <p:cNvSpPr>
            <a:spLocks noChangeArrowheads="1"/>
          </p:cNvSpPr>
          <p:nvPr/>
        </p:nvSpPr>
        <p:spPr bwMode="auto">
          <a:xfrm>
            <a:off x="5486400" y="5867400"/>
            <a:ext cx="1752600" cy="1371600"/>
          </a:xfrm>
          <a:prstGeom prst="ellipse">
            <a:avLst/>
          </a:prstGeom>
          <a:solidFill>
            <a:srgbClr val="808080">
              <a:alpha val="50195"/>
            </a:srgbClr>
          </a:solidFill>
          <a:ln w="1270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charset="0"/>
              </a:defRPr>
            </a:lvl1pPr>
            <a:lvl2pPr marL="742950" indent="-285750">
              <a:spcBef>
                <a:spcPct val="20000"/>
              </a:spcBef>
              <a:buChar char="–"/>
              <a:defRPr sz="2800">
                <a:solidFill>
                  <a:schemeClr val="tx1"/>
                </a:solidFill>
                <a:latin typeface="Times New Roman" charset="0"/>
              </a:defRPr>
            </a:lvl2pPr>
            <a:lvl3pPr marL="1143000" indent="-228600">
              <a:spcBef>
                <a:spcPct val="20000"/>
              </a:spcBef>
              <a:buChar char="•"/>
              <a:defRPr sz="2400">
                <a:solidFill>
                  <a:schemeClr val="tx1"/>
                </a:solidFill>
                <a:latin typeface="Times New Roman" charset="0"/>
              </a:defRPr>
            </a:lvl3pPr>
            <a:lvl4pPr marL="1600200" indent="-228600">
              <a:spcBef>
                <a:spcPct val="20000"/>
              </a:spcBef>
              <a:buChar char="–"/>
              <a:defRPr sz="2000">
                <a:solidFill>
                  <a:schemeClr val="tx1"/>
                </a:solidFill>
                <a:latin typeface="Times New Roman" charset="0"/>
              </a:defRPr>
            </a:lvl4pPr>
            <a:lvl5pPr marL="2057400" indent="-228600">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spcBef>
                <a:spcPct val="0"/>
              </a:spcBef>
              <a:buFontTx/>
              <a:buNone/>
            </a:pPr>
            <a:endParaRPr lang="en-US" altLang="en-US" sz="2000"/>
          </a:p>
        </p:txBody>
      </p:sp>
      <p:sp>
        <p:nvSpPr>
          <p:cNvPr id="16395" name="Text Box 13"/>
          <p:cNvSpPr txBox="1">
            <a:spLocks noChangeArrowheads="1"/>
          </p:cNvSpPr>
          <p:nvPr/>
        </p:nvSpPr>
        <p:spPr bwMode="auto">
          <a:xfrm>
            <a:off x="3581400" y="5486400"/>
            <a:ext cx="1066800" cy="707886"/>
          </a:xfrm>
          <a:prstGeom prst="rect">
            <a:avLst/>
          </a:prstGeom>
          <a:noFill/>
          <a:ln w="12700">
            <a:solidFill>
              <a:schemeClr val="tx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charset="0"/>
              </a:defRPr>
            </a:lvl1pPr>
            <a:lvl2pPr marL="742950" indent="-285750">
              <a:spcBef>
                <a:spcPct val="20000"/>
              </a:spcBef>
              <a:buChar char="–"/>
              <a:defRPr sz="2800">
                <a:solidFill>
                  <a:schemeClr val="tx1"/>
                </a:solidFill>
                <a:latin typeface="Times New Roman" charset="0"/>
              </a:defRPr>
            </a:lvl2pPr>
            <a:lvl3pPr marL="1143000" indent="-228600">
              <a:spcBef>
                <a:spcPct val="20000"/>
              </a:spcBef>
              <a:buChar char="•"/>
              <a:defRPr sz="2400">
                <a:solidFill>
                  <a:schemeClr val="tx1"/>
                </a:solidFill>
                <a:latin typeface="Times New Roman" charset="0"/>
              </a:defRPr>
            </a:lvl3pPr>
            <a:lvl4pPr marL="1600200" indent="-228600">
              <a:spcBef>
                <a:spcPct val="20000"/>
              </a:spcBef>
              <a:buChar char="–"/>
              <a:defRPr sz="2000">
                <a:solidFill>
                  <a:schemeClr val="tx1"/>
                </a:solidFill>
                <a:latin typeface="Times New Roman" charset="0"/>
              </a:defRPr>
            </a:lvl4pPr>
            <a:lvl5pPr marL="2057400" indent="-228600">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50000"/>
              </a:spcBef>
              <a:buFontTx/>
              <a:buNone/>
            </a:pPr>
            <a:r>
              <a:rPr lang="en-US" altLang="en-US" sz="2000"/>
              <a:t>Mumps (.40)</a:t>
            </a:r>
          </a:p>
        </p:txBody>
      </p:sp>
      <p:sp>
        <p:nvSpPr>
          <p:cNvPr id="16396" name="Text Box 15"/>
          <p:cNvSpPr txBox="1">
            <a:spLocks noChangeArrowheads="1"/>
          </p:cNvSpPr>
          <p:nvPr/>
        </p:nvSpPr>
        <p:spPr bwMode="auto">
          <a:xfrm>
            <a:off x="7543800" y="5410200"/>
            <a:ext cx="1143000" cy="707886"/>
          </a:xfrm>
          <a:prstGeom prst="rect">
            <a:avLst/>
          </a:prstGeom>
          <a:noFill/>
          <a:ln w="12700">
            <a:solidFill>
              <a:schemeClr val="tx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charset="0"/>
              </a:defRPr>
            </a:lvl1pPr>
            <a:lvl2pPr marL="742950" indent="-285750">
              <a:spcBef>
                <a:spcPct val="20000"/>
              </a:spcBef>
              <a:buChar char="–"/>
              <a:defRPr sz="2800">
                <a:solidFill>
                  <a:schemeClr val="tx1"/>
                </a:solidFill>
                <a:latin typeface="Times New Roman" charset="0"/>
              </a:defRPr>
            </a:lvl2pPr>
            <a:lvl3pPr marL="1143000" indent="-228600">
              <a:spcBef>
                <a:spcPct val="20000"/>
              </a:spcBef>
              <a:buChar char="•"/>
              <a:defRPr sz="2400">
                <a:solidFill>
                  <a:schemeClr val="tx1"/>
                </a:solidFill>
                <a:latin typeface="Times New Roman" charset="0"/>
              </a:defRPr>
            </a:lvl3pPr>
            <a:lvl4pPr marL="1600200" indent="-228600">
              <a:spcBef>
                <a:spcPct val="20000"/>
              </a:spcBef>
              <a:buChar char="–"/>
              <a:defRPr sz="2000">
                <a:solidFill>
                  <a:schemeClr val="tx1"/>
                </a:solidFill>
                <a:latin typeface="Times New Roman" charset="0"/>
              </a:defRPr>
            </a:lvl4pPr>
            <a:lvl5pPr marL="2057400" indent="-228600">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50000"/>
              </a:spcBef>
              <a:buFontTx/>
              <a:buNone/>
            </a:pPr>
            <a:r>
              <a:rPr lang="en-US" altLang="en-US" sz="2000"/>
              <a:t>Measles (.70)</a:t>
            </a:r>
            <a:endParaRPr lang="en-US" altLang="en-US" sz="2000">
              <a:sym typeface="Symbol" pitchFamily="18" charset="2"/>
            </a:endParaRPr>
          </a:p>
        </p:txBody>
      </p:sp>
      <p:sp>
        <p:nvSpPr>
          <p:cNvPr id="16397" name="Line 16"/>
          <p:cNvSpPr>
            <a:spLocks noChangeShapeType="1"/>
          </p:cNvSpPr>
          <p:nvPr/>
        </p:nvSpPr>
        <p:spPr bwMode="auto">
          <a:xfrm flipH="1">
            <a:off x="6705601" y="6096001"/>
            <a:ext cx="838200" cy="381000"/>
          </a:xfrm>
          <a:prstGeom prst="line">
            <a:avLst/>
          </a:prstGeom>
          <a:noFill/>
          <a:ln w="12700">
            <a:solidFill>
              <a:schemeClr val="tx1"/>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6398" name="Line 17"/>
          <p:cNvSpPr>
            <a:spLocks noChangeShapeType="1"/>
          </p:cNvSpPr>
          <p:nvPr/>
        </p:nvSpPr>
        <p:spPr bwMode="auto">
          <a:xfrm>
            <a:off x="4724400" y="6096001"/>
            <a:ext cx="685800" cy="381000"/>
          </a:xfrm>
          <a:prstGeom prst="line">
            <a:avLst/>
          </a:prstGeom>
          <a:noFill/>
          <a:ln w="12700">
            <a:solidFill>
              <a:schemeClr val="tx1"/>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6399" name="Text Box 18"/>
          <p:cNvSpPr txBox="1">
            <a:spLocks noChangeArrowheads="1"/>
          </p:cNvSpPr>
          <p:nvPr/>
        </p:nvSpPr>
        <p:spPr bwMode="auto">
          <a:xfrm>
            <a:off x="5334000" y="5410200"/>
            <a:ext cx="1447800" cy="400110"/>
          </a:xfrm>
          <a:prstGeom prst="rect">
            <a:avLst/>
          </a:prstGeom>
          <a:noFill/>
          <a:ln w="12700">
            <a:solidFill>
              <a:schemeClr val="tx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charset="0"/>
              </a:defRPr>
            </a:lvl1pPr>
            <a:lvl2pPr marL="742950" indent="-285750">
              <a:spcBef>
                <a:spcPct val="20000"/>
              </a:spcBef>
              <a:buChar char="–"/>
              <a:defRPr sz="2800">
                <a:solidFill>
                  <a:schemeClr val="tx1"/>
                </a:solidFill>
                <a:latin typeface="Times New Roman" charset="0"/>
              </a:defRPr>
            </a:lvl2pPr>
            <a:lvl3pPr marL="1143000" indent="-228600">
              <a:spcBef>
                <a:spcPct val="20000"/>
              </a:spcBef>
              <a:buChar char="•"/>
              <a:defRPr sz="2400">
                <a:solidFill>
                  <a:schemeClr val="tx1"/>
                </a:solidFill>
                <a:latin typeface="Times New Roman" charset="0"/>
              </a:defRPr>
            </a:lvl3pPr>
            <a:lvl4pPr marL="1600200" indent="-228600">
              <a:spcBef>
                <a:spcPct val="20000"/>
              </a:spcBef>
              <a:buChar char="–"/>
              <a:defRPr sz="2000">
                <a:solidFill>
                  <a:schemeClr val="tx1"/>
                </a:solidFill>
                <a:latin typeface="Times New Roman" charset="0"/>
              </a:defRPr>
            </a:lvl4pPr>
            <a:lvl5pPr marL="2057400" indent="-228600">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50000"/>
              </a:spcBef>
              <a:buFontTx/>
              <a:buNone/>
            </a:pPr>
            <a:r>
              <a:rPr lang="en-US" altLang="en-US" sz="2000"/>
              <a:t>Both (.32)</a:t>
            </a:r>
          </a:p>
        </p:txBody>
      </p:sp>
      <p:sp>
        <p:nvSpPr>
          <p:cNvPr id="16400" name="Line 19"/>
          <p:cNvSpPr>
            <a:spLocks noChangeShapeType="1"/>
          </p:cNvSpPr>
          <p:nvPr/>
        </p:nvSpPr>
        <p:spPr bwMode="auto">
          <a:xfrm>
            <a:off x="5638800" y="5791200"/>
            <a:ext cx="152400" cy="685800"/>
          </a:xfrm>
          <a:prstGeom prst="line">
            <a:avLst/>
          </a:prstGeom>
          <a:noFill/>
          <a:ln w="12700">
            <a:solidFill>
              <a:schemeClr val="tx1"/>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6401" name="Slide Number Placeholder 1"/>
          <p:cNvSpPr>
            <a:spLocks noGrp="1"/>
          </p:cNvSpPr>
          <p:nvPr>
            <p:ph type="sldNum" sz="quarter" idx="12"/>
          </p:nvPr>
        </p:nvSpPr>
        <p:spPr>
          <a:noFill/>
        </p:spPr>
        <p:txBody>
          <a:bodyPr/>
          <a:lstStyle>
            <a:lvl1pPr>
              <a:spcBef>
                <a:spcPct val="20000"/>
              </a:spcBef>
              <a:buChar char="•"/>
              <a:defRPr sz="3200">
                <a:solidFill>
                  <a:schemeClr val="tx1"/>
                </a:solidFill>
                <a:latin typeface="Times New Roman" charset="0"/>
              </a:defRPr>
            </a:lvl1pPr>
            <a:lvl2pPr marL="742960" indent="-285753">
              <a:spcBef>
                <a:spcPct val="20000"/>
              </a:spcBef>
              <a:buChar char="–"/>
              <a:defRPr sz="2800">
                <a:solidFill>
                  <a:schemeClr val="tx1"/>
                </a:solidFill>
                <a:latin typeface="Times New Roman" charset="0"/>
              </a:defRPr>
            </a:lvl2pPr>
            <a:lvl3pPr marL="1143014" indent="-228603">
              <a:spcBef>
                <a:spcPct val="20000"/>
              </a:spcBef>
              <a:buChar char="•"/>
              <a:defRPr sz="2400">
                <a:solidFill>
                  <a:schemeClr val="tx1"/>
                </a:solidFill>
                <a:latin typeface="Times New Roman" charset="0"/>
              </a:defRPr>
            </a:lvl3pPr>
            <a:lvl4pPr marL="1600220" indent="-228603">
              <a:spcBef>
                <a:spcPct val="20000"/>
              </a:spcBef>
              <a:buChar char="–"/>
              <a:defRPr sz="2000">
                <a:solidFill>
                  <a:schemeClr val="tx1"/>
                </a:solidFill>
                <a:latin typeface="Times New Roman" charset="0"/>
              </a:defRPr>
            </a:lvl4pPr>
            <a:lvl5pPr marL="2057426" indent="-228603">
              <a:spcBef>
                <a:spcPct val="20000"/>
              </a:spcBef>
              <a:buChar char="»"/>
              <a:defRPr sz="2000">
                <a:solidFill>
                  <a:schemeClr val="tx1"/>
                </a:solidFill>
                <a:latin typeface="Times New Roman" charset="0"/>
              </a:defRPr>
            </a:lvl5pPr>
            <a:lvl6pPr marL="2514632" indent="-228603" eaLnBrk="0" fontAlgn="base" hangingPunct="0">
              <a:spcBef>
                <a:spcPct val="20000"/>
              </a:spcBef>
              <a:spcAft>
                <a:spcPct val="0"/>
              </a:spcAft>
              <a:buChar char="»"/>
              <a:defRPr sz="2000">
                <a:solidFill>
                  <a:schemeClr val="tx1"/>
                </a:solidFill>
                <a:latin typeface="Times New Roman" charset="0"/>
              </a:defRPr>
            </a:lvl6pPr>
            <a:lvl7pPr marL="2971837" indent="-228603" eaLnBrk="0" fontAlgn="base" hangingPunct="0">
              <a:spcBef>
                <a:spcPct val="20000"/>
              </a:spcBef>
              <a:spcAft>
                <a:spcPct val="0"/>
              </a:spcAft>
              <a:buChar char="»"/>
              <a:defRPr sz="2000">
                <a:solidFill>
                  <a:schemeClr val="tx1"/>
                </a:solidFill>
                <a:latin typeface="Times New Roman" charset="0"/>
              </a:defRPr>
            </a:lvl7pPr>
            <a:lvl8pPr marL="3429043" indent="-228603" eaLnBrk="0" fontAlgn="base" hangingPunct="0">
              <a:spcBef>
                <a:spcPct val="20000"/>
              </a:spcBef>
              <a:spcAft>
                <a:spcPct val="0"/>
              </a:spcAft>
              <a:buChar char="»"/>
              <a:defRPr sz="2000">
                <a:solidFill>
                  <a:schemeClr val="tx1"/>
                </a:solidFill>
                <a:latin typeface="Times New Roman" charset="0"/>
              </a:defRPr>
            </a:lvl8pPr>
            <a:lvl9pPr marL="3886248" indent="-228603" eaLnBrk="0" fontAlgn="base" hangingPunct="0">
              <a:spcBef>
                <a:spcPct val="20000"/>
              </a:spcBef>
              <a:spcAft>
                <a:spcPct val="0"/>
              </a:spcAft>
              <a:buChar char="»"/>
              <a:defRPr sz="2000">
                <a:solidFill>
                  <a:schemeClr val="tx1"/>
                </a:solidFill>
                <a:latin typeface="Times New Roman" charset="0"/>
              </a:defRPr>
            </a:lvl9pPr>
          </a:lstStyle>
          <a:p>
            <a:pPr>
              <a:spcBef>
                <a:spcPct val="0"/>
              </a:spcBef>
              <a:buFontTx/>
              <a:buNone/>
            </a:pPr>
            <a:fld id="{B6EB695B-98C2-4DA6-B102-C548DA328AC3}" type="slidenum">
              <a:rPr lang="en-US" altLang="en-US" sz="1400"/>
              <a:pPr>
                <a:spcBef>
                  <a:spcPct val="0"/>
                </a:spcBef>
                <a:buFontTx/>
                <a:buNone/>
              </a:pPr>
              <a:t>12</a:t>
            </a:fld>
            <a:endParaRPr lang="en-US" altLang="en-US" sz="140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Date Placeholder 1"/>
          <p:cNvSpPr>
            <a:spLocks noGrp="1"/>
          </p:cNvSpPr>
          <p:nvPr>
            <p:ph type="dt" sz="quarter" idx="10"/>
          </p:nvPr>
        </p:nvSpPr>
        <p:spPr>
          <a:noFill/>
        </p:spPr>
        <p:txBody>
          <a:bodyPr/>
          <a:lstStyle>
            <a:lvl1pPr>
              <a:spcBef>
                <a:spcPct val="20000"/>
              </a:spcBef>
              <a:buChar char="•"/>
              <a:defRPr sz="3200">
                <a:solidFill>
                  <a:schemeClr val="tx1"/>
                </a:solidFill>
                <a:latin typeface="Times New Roman" charset="0"/>
              </a:defRPr>
            </a:lvl1pPr>
            <a:lvl2pPr marL="742960" indent="-285753">
              <a:spcBef>
                <a:spcPct val="20000"/>
              </a:spcBef>
              <a:buChar char="–"/>
              <a:defRPr sz="2800">
                <a:solidFill>
                  <a:schemeClr val="tx1"/>
                </a:solidFill>
                <a:latin typeface="Times New Roman" charset="0"/>
              </a:defRPr>
            </a:lvl2pPr>
            <a:lvl3pPr marL="1143014" indent="-228603">
              <a:spcBef>
                <a:spcPct val="20000"/>
              </a:spcBef>
              <a:buChar char="•"/>
              <a:defRPr sz="2400">
                <a:solidFill>
                  <a:schemeClr val="tx1"/>
                </a:solidFill>
                <a:latin typeface="Times New Roman" charset="0"/>
              </a:defRPr>
            </a:lvl3pPr>
            <a:lvl4pPr marL="1600220" indent="-228603">
              <a:spcBef>
                <a:spcPct val="20000"/>
              </a:spcBef>
              <a:buChar char="–"/>
              <a:defRPr sz="2000">
                <a:solidFill>
                  <a:schemeClr val="tx1"/>
                </a:solidFill>
                <a:latin typeface="Times New Roman" charset="0"/>
              </a:defRPr>
            </a:lvl4pPr>
            <a:lvl5pPr marL="2057426" indent="-228603">
              <a:spcBef>
                <a:spcPct val="20000"/>
              </a:spcBef>
              <a:buChar char="»"/>
              <a:defRPr sz="2000">
                <a:solidFill>
                  <a:schemeClr val="tx1"/>
                </a:solidFill>
                <a:latin typeface="Times New Roman" charset="0"/>
              </a:defRPr>
            </a:lvl5pPr>
            <a:lvl6pPr marL="2514632" indent="-228603" eaLnBrk="0" fontAlgn="base" hangingPunct="0">
              <a:spcBef>
                <a:spcPct val="20000"/>
              </a:spcBef>
              <a:spcAft>
                <a:spcPct val="0"/>
              </a:spcAft>
              <a:buChar char="»"/>
              <a:defRPr sz="2000">
                <a:solidFill>
                  <a:schemeClr val="tx1"/>
                </a:solidFill>
                <a:latin typeface="Times New Roman" charset="0"/>
              </a:defRPr>
            </a:lvl6pPr>
            <a:lvl7pPr marL="2971837" indent="-228603" eaLnBrk="0" fontAlgn="base" hangingPunct="0">
              <a:spcBef>
                <a:spcPct val="20000"/>
              </a:spcBef>
              <a:spcAft>
                <a:spcPct val="0"/>
              </a:spcAft>
              <a:buChar char="»"/>
              <a:defRPr sz="2000">
                <a:solidFill>
                  <a:schemeClr val="tx1"/>
                </a:solidFill>
                <a:latin typeface="Times New Roman" charset="0"/>
              </a:defRPr>
            </a:lvl7pPr>
            <a:lvl8pPr marL="3429043" indent="-228603" eaLnBrk="0" fontAlgn="base" hangingPunct="0">
              <a:spcBef>
                <a:spcPct val="20000"/>
              </a:spcBef>
              <a:spcAft>
                <a:spcPct val="0"/>
              </a:spcAft>
              <a:buChar char="»"/>
              <a:defRPr sz="2000">
                <a:solidFill>
                  <a:schemeClr val="tx1"/>
                </a:solidFill>
                <a:latin typeface="Times New Roman" charset="0"/>
              </a:defRPr>
            </a:lvl8pPr>
            <a:lvl9pPr marL="3886248" indent="-228603" eaLnBrk="0" fontAlgn="base" hangingPunct="0">
              <a:spcBef>
                <a:spcPct val="20000"/>
              </a:spcBef>
              <a:spcAft>
                <a:spcPct val="0"/>
              </a:spcAft>
              <a:buChar char="»"/>
              <a:defRPr sz="2000">
                <a:solidFill>
                  <a:schemeClr val="tx1"/>
                </a:solidFill>
                <a:latin typeface="Times New Roman" charset="0"/>
              </a:defRPr>
            </a:lvl9pPr>
          </a:lstStyle>
          <a:p>
            <a:pPr>
              <a:spcBef>
                <a:spcPct val="0"/>
              </a:spcBef>
              <a:buFontTx/>
              <a:buNone/>
            </a:pPr>
            <a:r>
              <a:rPr lang="en-US" altLang="en-US" sz="1400"/>
              <a:t>Summer Institutes </a:t>
            </a:r>
          </a:p>
        </p:txBody>
      </p:sp>
      <p:sp>
        <p:nvSpPr>
          <p:cNvPr id="17411" name="Footer Placeholder 2"/>
          <p:cNvSpPr>
            <a:spLocks noGrp="1"/>
          </p:cNvSpPr>
          <p:nvPr>
            <p:ph type="ftr" sz="quarter" idx="11"/>
          </p:nvPr>
        </p:nvSpPr>
        <p:spPr>
          <a:noFill/>
        </p:spPr>
        <p:txBody>
          <a:bodyPr/>
          <a:lstStyle>
            <a:lvl1pPr>
              <a:spcBef>
                <a:spcPct val="20000"/>
              </a:spcBef>
              <a:buChar char="•"/>
              <a:defRPr sz="3200">
                <a:solidFill>
                  <a:schemeClr val="tx1"/>
                </a:solidFill>
                <a:latin typeface="Times New Roman" charset="0"/>
              </a:defRPr>
            </a:lvl1pPr>
            <a:lvl2pPr marL="742960" indent="-285753">
              <a:spcBef>
                <a:spcPct val="20000"/>
              </a:spcBef>
              <a:buChar char="–"/>
              <a:defRPr sz="2800">
                <a:solidFill>
                  <a:schemeClr val="tx1"/>
                </a:solidFill>
                <a:latin typeface="Times New Roman" charset="0"/>
              </a:defRPr>
            </a:lvl2pPr>
            <a:lvl3pPr marL="1143014" indent="-228603">
              <a:spcBef>
                <a:spcPct val="20000"/>
              </a:spcBef>
              <a:buChar char="•"/>
              <a:defRPr sz="2400">
                <a:solidFill>
                  <a:schemeClr val="tx1"/>
                </a:solidFill>
                <a:latin typeface="Times New Roman" charset="0"/>
              </a:defRPr>
            </a:lvl3pPr>
            <a:lvl4pPr marL="1600220" indent="-228603">
              <a:spcBef>
                <a:spcPct val="20000"/>
              </a:spcBef>
              <a:buChar char="–"/>
              <a:defRPr sz="2000">
                <a:solidFill>
                  <a:schemeClr val="tx1"/>
                </a:solidFill>
                <a:latin typeface="Times New Roman" charset="0"/>
              </a:defRPr>
            </a:lvl4pPr>
            <a:lvl5pPr marL="2057426" indent="-228603">
              <a:spcBef>
                <a:spcPct val="20000"/>
              </a:spcBef>
              <a:buChar char="»"/>
              <a:defRPr sz="2000">
                <a:solidFill>
                  <a:schemeClr val="tx1"/>
                </a:solidFill>
                <a:latin typeface="Times New Roman" charset="0"/>
              </a:defRPr>
            </a:lvl5pPr>
            <a:lvl6pPr marL="2514632" indent="-228603" eaLnBrk="0" fontAlgn="base" hangingPunct="0">
              <a:spcBef>
                <a:spcPct val="20000"/>
              </a:spcBef>
              <a:spcAft>
                <a:spcPct val="0"/>
              </a:spcAft>
              <a:buChar char="»"/>
              <a:defRPr sz="2000">
                <a:solidFill>
                  <a:schemeClr val="tx1"/>
                </a:solidFill>
                <a:latin typeface="Times New Roman" charset="0"/>
              </a:defRPr>
            </a:lvl6pPr>
            <a:lvl7pPr marL="2971837" indent="-228603" eaLnBrk="0" fontAlgn="base" hangingPunct="0">
              <a:spcBef>
                <a:spcPct val="20000"/>
              </a:spcBef>
              <a:spcAft>
                <a:spcPct val="0"/>
              </a:spcAft>
              <a:buChar char="»"/>
              <a:defRPr sz="2000">
                <a:solidFill>
                  <a:schemeClr val="tx1"/>
                </a:solidFill>
                <a:latin typeface="Times New Roman" charset="0"/>
              </a:defRPr>
            </a:lvl7pPr>
            <a:lvl8pPr marL="3429043" indent="-228603" eaLnBrk="0" fontAlgn="base" hangingPunct="0">
              <a:spcBef>
                <a:spcPct val="20000"/>
              </a:spcBef>
              <a:spcAft>
                <a:spcPct val="0"/>
              </a:spcAft>
              <a:buChar char="»"/>
              <a:defRPr sz="2000">
                <a:solidFill>
                  <a:schemeClr val="tx1"/>
                </a:solidFill>
                <a:latin typeface="Times New Roman" charset="0"/>
              </a:defRPr>
            </a:lvl8pPr>
            <a:lvl9pPr marL="3886248" indent="-228603" eaLnBrk="0" fontAlgn="base" hangingPunct="0">
              <a:spcBef>
                <a:spcPct val="20000"/>
              </a:spcBef>
              <a:spcAft>
                <a:spcPct val="0"/>
              </a:spcAft>
              <a:buChar char="»"/>
              <a:defRPr sz="2000">
                <a:solidFill>
                  <a:schemeClr val="tx1"/>
                </a:solidFill>
                <a:latin typeface="Times New Roman" charset="0"/>
              </a:defRPr>
            </a:lvl9pPr>
          </a:lstStyle>
          <a:p>
            <a:pPr>
              <a:spcBef>
                <a:spcPct val="0"/>
              </a:spcBef>
              <a:buFontTx/>
              <a:buNone/>
            </a:pPr>
            <a:r>
              <a:rPr lang="en-US" altLang="en-US" sz="1400"/>
              <a:t>Module 1, Session 1</a:t>
            </a:r>
          </a:p>
        </p:txBody>
      </p:sp>
      <p:sp>
        <p:nvSpPr>
          <p:cNvPr id="17412" name="Text Box 2"/>
          <p:cNvSpPr txBox="1">
            <a:spLocks noChangeArrowheads="1"/>
          </p:cNvSpPr>
          <p:nvPr/>
        </p:nvSpPr>
        <p:spPr bwMode="auto">
          <a:xfrm>
            <a:off x="4114800" y="533400"/>
            <a:ext cx="38862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charset="0"/>
              </a:defRPr>
            </a:lvl1pPr>
            <a:lvl2pPr marL="742950" indent="-285750">
              <a:spcBef>
                <a:spcPct val="20000"/>
              </a:spcBef>
              <a:buChar char="–"/>
              <a:defRPr sz="2800">
                <a:solidFill>
                  <a:schemeClr val="tx1"/>
                </a:solidFill>
                <a:latin typeface="Times New Roman" charset="0"/>
              </a:defRPr>
            </a:lvl2pPr>
            <a:lvl3pPr marL="1143000" indent="-228600">
              <a:spcBef>
                <a:spcPct val="20000"/>
              </a:spcBef>
              <a:buChar char="•"/>
              <a:defRPr sz="2400">
                <a:solidFill>
                  <a:schemeClr val="tx1"/>
                </a:solidFill>
                <a:latin typeface="Times New Roman" charset="0"/>
              </a:defRPr>
            </a:lvl3pPr>
            <a:lvl4pPr marL="1600200" indent="-228600">
              <a:spcBef>
                <a:spcPct val="20000"/>
              </a:spcBef>
              <a:buChar char="–"/>
              <a:defRPr sz="2000">
                <a:solidFill>
                  <a:schemeClr val="tx1"/>
                </a:solidFill>
                <a:latin typeface="Times New Roman" charset="0"/>
              </a:defRPr>
            </a:lvl4pPr>
            <a:lvl5pPr marL="2057400" indent="-228600">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50000"/>
              </a:spcBef>
              <a:buFontTx/>
              <a:buNone/>
            </a:pPr>
            <a:r>
              <a:rPr lang="en-US" altLang="en-US" sz="2400" b="1" dirty="0"/>
              <a:t>General Probability Rules</a:t>
            </a:r>
          </a:p>
        </p:txBody>
      </p:sp>
      <p:sp>
        <p:nvSpPr>
          <p:cNvPr id="17413" name="Line 3"/>
          <p:cNvSpPr>
            <a:spLocks noChangeShapeType="1"/>
          </p:cNvSpPr>
          <p:nvPr/>
        </p:nvSpPr>
        <p:spPr bwMode="auto">
          <a:xfrm>
            <a:off x="3657600" y="990600"/>
            <a:ext cx="4876800" cy="0"/>
          </a:xfrm>
          <a:prstGeom prst="line">
            <a:avLst/>
          </a:prstGeom>
          <a:noFill/>
          <a:ln w="381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7414" name="Rectangle 4"/>
          <p:cNvSpPr>
            <a:spLocks noChangeArrowheads="1"/>
          </p:cNvSpPr>
          <p:nvPr/>
        </p:nvSpPr>
        <p:spPr bwMode="auto">
          <a:xfrm>
            <a:off x="1905000" y="1219202"/>
            <a:ext cx="9372600" cy="41549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173038" indent="-173038">
              <a:spcBef>
                <a:spcPct val="20000"/>
              </a:spcBef>
              <a:buChar char="•"/>
              <a:defRPr sz="3200">
                <a:solidFill>
                  <a:schemeClr val="tx1"/>
                </a:solidFill>
                <a:latin typeface="Times New Roman" charset="0"/>
              </a:defRPr>
            </a:lvl1pPr>
            <a:lvl2pPr marL="742950" indent="-285750">
              <a:spcBef>
                <a:spcPct val="20000"/>
              </a:spcBef>
              <a:buChar char="–"/>
              <a:defRPr sz="2800">
                <a:solidFill>
                  <a:schemeClr val="tx1"/>
                </a:solidFill>
                <a:latin typeface="Times New Roman" charset="0"/>
              </a:defRPr>
            </a:lvl2pPr>
            <a:lvl3pPr marL="1143000" indent="-228600">
              <a:spcBef>
                <a:spcPct val="20000"/>
              </a:spcBef>
              <a:buChar char="•"/>
              <a:defRPr sz="2400">
                <a:solidFill>
                  <a:schemeClr val="tx1"/>
                </a:solidFill>
                <a:latin typeface="Times New Roman" charset="0"/>
              </a:defRPr>
            </a:lvl3pPr>
            <a:lvl4pPr marL="1600200" indent="-228600">
              <a:spcBef>
                <a:spcPct val="20000"/>
              </a:spcBef>
              <a:buChar char="–"/>
              <a:defRPr sz="2000">
                <a:solidFill>
                  <a:schemeClr val="tx1"/>
                </a:solidFill>
                <a:latin typeface="Times New Roman" charset="0"/>
              </a:defRPr>
            </a:lvl4pPr>
            <a:lvl5pPr marL="2057400" indent="-228600">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marL="514350" indent="-514350">
              <a:spcBef>
                <a:spcPct val="50000"/>
              </a:spcBef>
              <a:buFont typeface="+mj-lt"/>
              <a:buAutoNum type="romanUcPeriod" startAt="2"/>
            </a:pPr>
            <a:r>
              <a:rPr lang="en-US" altLang="en-US" sz="2400" u="sng" dirty="0"/>
              <a:t>Multiplication rule (special case – independence)</a:t>
            </a:r>
            <a:endParaRPr lang="en-US" altLang="en-US" sz="2400" dirty="0"/>
          </a:p>
          <a:p>
            <a:pPr>
              <a:spcBef>
                <a:spcPct val="50000"/>
              </a:spcBef>
              <a:buFontTx/>
              <a:buNone/>
            </a:pPr>
            <a:r>
              <a:rPr lang="en-US" altLang="en-US" sz="2400" dirty="0"/>
              <a:t>	If two events, A and B, are “independent” (probability of one does not depend on whether the other occurred) then</a:t>
            </a:r>
          </a:p>
          <a:p>
            <a:pPr algn="ctr">
              <a:spcBef>
                <a:spcPct val="50000"/>
              </a:spcBef>
              <a:buFontTx/>
              <a:buNone/>
            </a:pPr>
            <a:r>
              <a:rPr lang="en-US" altLang="en-US" sz="2400" dirty="0"/>
              <a:t>P(AB) = P(A)P(B)</a:t>
            </a:r>
          </a:p>
          <a:p>
            <a:pPr>
              <a:spcBef>
                <a:spcPct val="50000"/>
              </a:spcBef>
              <a:buFontTx/>
              <a:buNone/>
            </a:pPr>
            <a:r>
              <a:rPr lang="en-US" altLang="en-US" sz="2400" b="1" dirty="0"/>
              <a:t>E.g.</a:t>
            </a:r>
          </a:p>
          <a:p>
            <a:pPr>
              <a:spcBef>
                <a:spcPct val="50000"/>
              </a:spcBef>
              <a:buFontTx/>
              <a:buNone/>
            </a:pPr>
            <a:r>
              <a:rPr lang="en-US" altLang="en-US" sz="2400" dirty="0"/>
              <a:t>   P(mumps) = 40% </a:t>
            </a:r>
          </a:p>
          <a:p>
            <a:pPr>
              <a:spcBef>
                <a:spcPct val="50000"/>
              </a:spcBef>
              <a:buFontTx/>
              <a:buNone/>
            </a:pPr>
            <a:r>
              <a:rPr lang="en-US" altLang="en-US" sz="2400" dirty="0"/>
              <a:t>   P(measles) = 70%</a:t>
            </a:r>
          </a:p>
          <a:p>
            <a:pPr>
              <a:spcBef>
                <a:spcPct val="50000"/>
              </a:spcBef>
              <a:buFontTx/>
              <a:buNone/>
            </a:pPr>
            <a:r>
              <a:rPr lang="en-US" altLang="en-US" sz="2400" dirty="0"/>
              <a:t>    If independent, then we predict P(mumps, measles) = .4*.7=.28</a:t>
            </a:r>
          </a:p>
        </p:txBody>
      </p:sp>
      <p:sp>
        <p:nvSpPr>
          <p:cNvPr id="17415" name="Text Box 25"/>
          <p:cNvSpPr txBox="1">
            <a:spLocks noChangeArrowheads="1"/>
          </p:cNvSpPr>
          <p:nvPr/>
        </p:nvSpPr>
        <p:spPr bwMode="auto">
          <a:xfrm>
            <a:off x="3276600" y="6172201"/>
            <a:ext cx="6476999" cy="1015663"/>
          </a:xfrm>
          <a:prstGeom prst="rect">
            <a:avLst/>
          </a:prstGeom>
          <a:noFill/>
          <a:ln w="12700">
            <a:solidFill>
              <a:schemeClr val="tx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Times New Roman" charset="0"/>
              </a:defRPr>
            </a:lvl1pPr>
            <a:lvl2pPr marL="742950" indent="-285750">
              <a:spcBef>
                <a:spcPct val="20000"/>
              </a:spcBef>
              <a:buChar char="–"/>
              <a:defRPr sz="2800">
                <a:solidFill>
                  <a:schemeClr val="tx1"/>
                </a:solidFill>
                <a:latin typeface="Times New Roman" charset="0"/>
              </a:defRPr>
            </a:lvl2pPr>
            <a:lvl3pPr marL="1143000" indent="-228600">
              <a:spcBef>
                <a:spcPct val="20000"/>
              </a:spcBef>
              <a:buChar char="•"/>
              <a:defRPr sz="2400">
                <a:solidFill>
                  <a:schemeClr val="tx1"/>
                </a:solidFill>
                <a:latin typeface="Times New Roman" charset="0"/>
              </a:defRPr>
            </a:lvl3pPr>
            <a:lvl4pPr marL="1600200" indent="-228600">
              <a:spcBef>
                <a:spcPct val="20000"/>
              </a:spcBef>
              <a:buChar char="–"/>
              <a:defRPr sz="2000">
                <a:solidFill>
                  <a:schemeClr val="tx1"/>
                </a:solidFill>
                <a:latin typeface="Times New Roman" charset="0"/>
              </a:defRPr>
            </a:lvl4pPr>
            <a:lvl5pPr marL="2057400" indent="-228600">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spcBef>
                <a:spcPct val="50000"/>
              </a:spcBef>
              <a:buFontTx/>
              <a:buNone/>
            </a:pPr>
            <a:r>
              <a:rPr lang="en-US" altLang="en-US" sz="2400" dirty="0"/>
              <a:t>Easy to extend for independent events A,B,C,…</a:t>
            </a:r>
          </a:p>
          <a:p>
            <a:pPr algn="ctr">
              <a:spcBef>
                <a:spcPct val="50000"/>
              </a:spcBef>
              <a:buFontTx/>
              <a:buNone/>
            </a:pPr>
            <a:r>
              <a:rPr lang="en-US" altLang="en-US" sz="2400" dirty="0"/>
              <a:t>P(ABC…) = P(A)P(B)P(C)…</a:t>
            </a:r>
          </a:p>
        </p:txBody>
      </p:sp>
      <p:sp>
        <p:nvSpPr>
          <p:cNvPr id="17416" name="Slide Number Placeholder 1"/>
          <p:cNvSpPr>
            <a:spLocks noGrp="1"/>
          </p:cNvSpPr>
          <p:nvPr>
            <p:ph type="sldNum" sz="quarter" idx="12"/>
          </p:nvPr>
        </p:nvSpPr>
        <p:spPr>
          <a:noFill/>
        </p:spPr>
        <p:txBody>
          <a:bodyPr/>
          <a:lstStyle>
            <a:lvl1pPr>
              <a:spcBef>
                <a:spcPct val="20000"/>
              </a:spcBef>
              <a:buChar char="•"/>
              <a:defRPr sz="3200">
                <a:solidFill>
                  <a:schemeClr val="tx1"/>
                </a:solidFill>
                <a:latin typeface="Times New Roman" charset="0"/>
              </a:defRPr>
            </a:lvl1pPr>
            <a:lvl2pPr marL="742960" indent="-285753">
              <a:spcBef>
                <a:spcPct val="20000"/>
              </a:spcBef>
              <a:buChar char="–"/>
              <a:defRPr sz="2800">
                <a:solidFill>
                  <a:schemeClr val="tx1"/>
                </a:solidFill>
                <a:latin typeface="Times New Roman" charset="0"/>
              </a:defRPr>
            </a:lvl2pPr>
            <a:lvl3pPr marL="1143014" indent="-228603">
              <a:spcBef>
                <a:spcPct val="20000"/>
              </a:spcBef>
              <a:buChar char="•"/>
              <a:defRPr sz="2400">
                <a:solidFill>
                  <a:schemeClr val="tx1"/>
                </a:solidFill>
                <a:latin typeface="Times New Roman" charset="0"/>
              </a:defRPr>
            </a:lvl3pPr>
            <a:lvl4pPr marL="1600220" indent="-228603">
              <a:spcBef>
                <a:spcPct val="20000"/>
              </a:spcBef>
              <a:buChar char="–"/>
              <a:defRPr sz="2000">
                <a:solidFill>
                  <a:schemeClr val="tx1"/>
                </a:solidFill>
                <a:latin typeface="Times New Roman" charset="0"/>
              </a:defRPr>
            </a:lvl4pPr>
            <a:lvl5pPr marL="2057426" indent="-228603">
              <a:spcBef>
                <a:spcPct val="20000"/>
              </a:spcBef>
              <a:buChar char="»"/>
              <a:defRPr sz="2000">
                <a:solidFill>
                  <a:schemeClr val="tx1"/>
                </a:solidFill>
                <a:latin typeface="Times New Roman" charset="0"/>
              </a:defRPr>
            </a:lvl5pPr>
            <a:lvl6pPr marL="2514632" indent="-228603" eaLnBrk="0" fontAlgn="base" hangingPunct="0">
              <a:spcBef>
                <a:spcPct val="20000"/>
              </a:spcBef>
              <a:spcAft>
                <a:spcPct val="0"/>
              </a:spcAft>
              <a:buChar char="»"/>
              <a:defRPr sz="2000">
                <a:solidFill>
                  <a:schemeClr val="tx1"/>
                </a:solidFill>
                <a:latin typeface="Times New Roman" charset="0"/>
              </a:defRPr>
            </a:lvl6pPr>
            <a:lvl7pPr marL="2971837" indent="-228603" eaLnBrk="0" fontAlgn="base" hangingPunct="0">
              <a:spcBef>
                <a:spcPct val="20000"/>
              </a:spcBef>
              <a:spcAft>
                <a:spcPct val="0"/>
              </a:spcAft>
              <a:buChar char="»"/>
              <a:defRPr sz="2000">
                <a:solidFill>
                  <a:schemeClr val="tx1"/>
                </a:solidFill>
                <a:latin typeface="Times New Roman" charset="0"/>
              </a:defRPr>
            </a:lvl7pPr>
            <a:lvl8pPr marL="3429043" indent="-228603" eaLnBrk="0" fontAlgn="base" hangingPunct="0">
              <a:spcBef>
                <a:spcPct val="20000"/>
              </a:spcBef>
              <a:spcAft>
                <a:spcPct val="0"/>
              </a:spcAft>
              <a:buChar char="»"/>
              <a:defRPr sz="2000">
                <a:solidFill>
                  <a:schemeClr val="tx1"/>
                </a:solidFill>
                <a:latin typeface="Times New Roman" charset="0"/>
              </a:defRPr>
            </a:lvl8pPr>
            <a:lvl9pPr marL="3886248" indent="-228603" eaLnBrk="0" fontAlgn="base" hangingPunct="0">
              <a:spcBef>
                <a:spcPct val="20000"/>
              </a:spcBef>
              <a:spcAft>
                <a:spcPct val="0"/>
              </a:spcAft>
              <a:buChar char="»"/>
              <a:defRPr sz="2000">
                <a:solidFill>
                  <a:schemeClr val="tx1"/>
                </a:solidFill>
                <a:latin typeface="Times New Roman" charset="0"/>
              </a:defRPr>
            </a:lvl9pPr>
          </a:lstStyle>
          <a:p>
            <a:pPr>
              <a:spcBef>
                <a:spcPct val="0"/>
              </a:spcBef>
              <a:buFontTx/>
              <a:buNone/>
            </a:pPr>
            <a:fld id="{4A765522-1D57-4AE9-9819-5B93F42633D3}" type="slidenum">
              <a:rPr lang="en-US" altLang="en-US" sz="1400"/>
              <a:pPr>
                <a:spcBef>
                  <a:spcPct val="0"/>
                </a:spcBef>
                <a:buFontTx/>
                <a:buNone/>
              </a:pPr>
              <a:t>13</a:t>
            </a:fld>
            <a:endParaRPr lang="en-US" altLang="en-US" sz="140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Date Placeholder 1"/>
          <p:cNvSpPr>
            <a:spLocks noGrp="1"/>
          </p:cNvSpPr>
          <p:nvPr>
            <p:ph type="dt" sz="quarter" idx="10"/>
          </p:nvPr>
        </p:nvSpPr>
        <p:spPr>
          <a:noFill/>
        </p:spPr>
        <p:txBody>
          <a:bodyPr/>
          <a:lstStyle>
            <a:lvl1pPr>
              <a:spcBef>
                <a:spcPct val="20000"/>
              </a:spcBef>
              <a:buChar char="•"/>
              <a:defRPr sz="3200">
                <a:solidFill>
                  <a:schemeClr val="tx1"/>
                </a:solidFill>
                <a:latin typeface="Times New Roman" charset="0"/>
              </a:defRPr>
            </a:lvl1pPr>
            <a:lvl2pPr marL="742960" indent="-285753">
              <a:spcBef>
                <a:spcPct val="20000"/>
              </a:spcBef>
              <a:buChar char="–"/>
              <a:defRPr sz="2800">
                <a:solidFill>
                  <a:schemeClr val="tx1"/>
                </a:solidFill>
                <a:latin typeface="Times New Roman" charset="0"/>
              </a:defRPr>
            </a:lvl2pPr>
            <a:lvl3pPr marL="1143014" indent="-228603">
              <a:spcBef>
                <a:spcPct val="20000"/>
              </a:spcBef>
              <a:buChar char="•"/>
              <a:defRPr sz="2400">
                <a:solidFill>
                  <a:schemeClr val="tx1"/>
                </a:solidFill>
                <a:latin typeface="Times New Roman" charset="0"/>
              </a:defRPr>
            </a:lvl3pPr>
            <a:lvl4pPr marL="1600220" indent="-228603">
              <a:spcBef>
                <a:spcPct val="20000"/>
              </a:spcBef>
              <a:buChar char="–"/>
              <a:defRPr sz="2000">
                <a:solidFill>
                  <a:schemeClr val="tx1"/>
                </a:solidFill>
                <a:latin typeface="Times New Roman" charset="0"/>
              </a:defRPr>
            </a:lvl4pPr>
            <a:lvl5pPr marL="2057426" indent="-228603">
              <a:spcBef>
                <a:spcPct val="20000"/>
              </a:spcBef>
              <a:buChar char="»"/>
              <a:defRPr sz="2000">
                <a:solidFill>
                  <a:schemeClr val="tx1"/>
                </a:solidFill>
                <a:latin typeface="Times New Roman" charset="0"/>
              </a:defRPr>
            </a:lvl5pPr>
            <a:lvl6pPr marL="2514632" indent="-228603" eaLnBrk="0" fontAlgn="base" hangingPunct="0">
              <a:spcBef>
                <a:spcPct val="20000"/>
              </a:spcBef>
              <a:spcAft>
                <a:spcPct val="0"/>
              </a:spcAft>
              <a:buChar char="»"/>
              <a:defRPr sz="2000">
                <a:solidFill>
                  <a:schemeClr val="tx1"/>
                </a:solidFill>
                <a:latin typeface="Times New Roman" charset="0"/>
              </a:defRPr>
            </a:lvl6pPr>
            <a:lvl7pPr marL="2971837" indent="-228603" eaLnBrk="0" fontAlgn="base" hangingPunct="0">
              <a:spcBef>
                <a:spcPct val="20000"/>
              </a:spcBef>
              <a:spcAft>
                <a:spcPct val="0"/>
              </a:spcAft>
              <a:buChar char="»"/>
              <a:defRPr sz="2000">
                <a:solidFill>
                  <a:schemeClr val="tx1"/>
                </a:solidFill>
                <a:latin typeface="Times New Roman" charset="0"/>
              </a:defRPr>
            </a:lvl7pPr>
            <a:lvl8pPr marL="3429043" indent="-228603" eaLnBrk="0" fontAlgn="base" hangingPunct="0">
              <a:spcBef>
                <a:spcPct val="20000"/>
              </a:spcBef>
              <a:spcAft>
                <a:spcPct val="0"/>
              </a:spcAft>
              <a:buChar char="»"/>
              <a:defRPr sz="2000">
                <a:solidFill>
                  <a:schemeClr val="tx1"/>
                </a:solidFill>
                <a:latin typeface="Times New Roman" charset="0"/>
              </a:defRPr>
            </a:lvl8pPr>
            <a:lvl9pPr marL="3886248" indent="-228603" eaLnBrk="0" fontAlgn="base" hangingPunct="0">
              <a:spcBef>
                <a:spcPct val="20000"/>
              </a:spcBef>
              <a:spcAft>
                <a:spcPct val="0"/>
              </a:spcAft>
              <a:buChar char="»"/>
              <a:defRPr sz="2000">
                <a:solidFill>
                  <a:schemeClr val="tx1"/>
                </a:solidFill>
                <a:latin typeface="Times New Roman" charset="0"/>
              </a:defRPr>
            </a:lvl9pPr>
          </a:lstStyle>
          <a:p>
            <a:pPr>
              <a:spcBef>
                <a:spcPct val="0"/>
              </a:spcBef>
              <a:buFontTx/>
              <a:buNone/>
            </a:pPr>
            <a:r>
              <a:rPr lang="en-US" altLang="en-US" sz="1400"/>
              <a:t>Summer Institutes </a:t>
            </a:r>
          </a:p>
        </p:txBody>
      </p:sp>
      <p:sp>
        <p:nvSpPr>
          <p:cNvPr id="18435" name="Footer Placeholder 2"/>
          <p:cNvSpPr>
            <a:spLocks noGrp="1"/>
          </p:cNvSpPr>
          <p:nvPr>
            <p:ph type="ftr" sz="quarter" idx="11"/>
          </p:nvPr>
        </p:nvSpPr>
        <p:spPr>
          <a:noFill/>
        </p:spPr>
        <p:txBody>
          <a:bodyPr/>
          <a:lstStyle>
            <a:lvl1pPr>
              <a:spcBef>
                <a:spcPct val="20000"/>
              </a:spcBef>
              <a:buChar char="•"/>
              <a:defRPr sz="3200">
                <a:solidFill>
                  <a:schemeClr val="tx1"/>
                </a:solidFill>
                <a:latin typeface="Times New Roman" charset="0"/>
              </a:defRPr>
            </a:lvl1pPr>
            <a:lvl2pPr marL="742960" indent="-285753">
              <a:spcBef>
                <a:spcPct val="20000"/>
              </a:spcBef>
              <a:buChar char="–"/>
              <a:defRPr sz="2800">
                <a:solidFill>
                  <a:schemeClr val="tx1"/>
                </a:solidFill>
                <a:latin typeface="Times New Roman" charset="0"/>
              </a:defRPr>
            </a:lvl2pPr>
            <a:lvl3pPr marL="1143014" indent="-228603">
              <a:spcBef>
                <a:spcPct val="20000"/>
              </a:spcBef>
              <a:buChar char="•"/>
              <a:defRPr sz="2400">
                <a:solidFill>
                  <a:schemeClr val="tx1"/>
                </a:solidFill>
                <a:latin typeface="Times New Roman" charset="0"/>
              </a:defRPr>
            </a:lvl3pPr>
            <a:lvl4pPr marL="1600220" indent="-228603">
              <a:spcBef>
                <a:spcPct val="20000"/>
              </a:spcBef>
              <a:buChar char="–"/>
              <a:defRPr sz="2000">
                <a:solidFill>
                  <a:schemeClr val="tx1"/>
                </a:solidFill>
                <a:latin typeface="Times New Roman" charset="0"/>
              </a:defRPr>
            </a:lvl4pPr>
            <a:lvl5pPr marL="2057426" indent="-228603">
              <a:spcBef>
                <a:spcPct val="20000"/>
              </a:spcBef>
              <a:buChar char="»"/>
              <a:defRPr sz="2000">
                <a:solidFill>
                  <a:schemeClr val="tx1"/>
                </a:solidFill>
                <a:latin typeface="Times New Roman" charset="0"/>
              </a:defRPr>
            </a:lvl5pPr>
            <a:lvl6pPr marL="2514632" indent="-228603" eaLnBrk="0" fontAlgn="base" hangingPunct="0">
              <a:spcBef>
                <a:spcPct val="20000"/>
              </a:spcBef>
              <a:spcAft>
                <a:spcPct val="0"/>
              </a:spcAft>
              <a:buChar char="»"/>
              <a:defRPr sz="2000">
                <a:solidFill>
                  <a:schemeClr val="tx1"/>
                </a:solidFill>
                <a:latin typeface="Times New Roman" charset="0"/>
              </a:defRPr>
            </a:lvl6pPr>
            <a:lvl7pPr marL="2971837" indent="-228603" eaLnBrk="0" fontAlgn="base" hangingPunct="0">
              <a:spcBef>
                <a:spcPct val="20000"/>
              </a:spcBef>
              <a:spcAft>
                <a:spcPct val="0"/>
              </a:spcAft>
              <a:buChar char="»"/>
              <a:defRPr sz="2000">
                <a:solidFill>
                  <a:schemeClr val="tx1"/>
                </a:solidFill>
                <a:latin typeface="Times New Roman" charset="0"/>
              </a:defRPr>
            </a:lvl7pPr>
            <a:lvl8pPr marL="3429043" indent="-228603" eaLnBrk="0" fontAlgn="base" hangingPunct="0">
              <a:spcBef>
                <a:spcPct val="20000"/>
              </a:spcBef>
              <a:spcAft>
                <a:spcPct val="0"/>
              </a:spcAft>
              <a:buChar char="»"/>
              <a:defRPr sz="2000">
                <a:solidFill>
                  <a:schemeClr val="tx1"/>
                </a:solidFill>
                <a:latin typeface="Times New Roman" charset="0"/>
              </a:defRPr>
            </a:lvl8pPr>
            <a:lvl9pPr marL="3886248" indent="-228603" eaLnBrk="0" fontAlgn="base" hangingPunct="0">
              <a:spcBef>
                <a:spcPct val="20000"/>
              </a:spcBef>
              <a:spcAft>
                <a:spcPct val="0"/>
              </a:spcAft>
              <a:buChar char="»"/>
              <a:defRPr sz="2000">
                <a:solidFill>
                  <a:schemeClr val="tx1"/>
                </a:solidFill>
                <a:latin typeface="Times New Roman" charset="0"/>
              </a:defRPr>
            </a:lvl9pPr>
          </a:lstStyle>
          <a:p>
            <a:pPr>
              <a:spcBef>
                <a:spcPct val="0"/>
              </a:spcBef>
              <a:buFontTx/>
              <a:buNone/>
            </a:pPr>
            <a:r>
              <a:rPr lang="en-US" altLang="en-US" sz="1400"/>
              <a:t>Module 1, Session 1</a:t>
            </a:r>
          </a:p>
        </p:txBody>
      </p:sp>
      <p:sp>
        <p:nvSpPr>
          <p:cNvPr id="18436" name="Text Box 1028"/>
          <p:cNvSpPr txBox="1">
            <a:spLocks noChangeArrowheads="1"/>
          </p:cNvSpPr>
          <p:nvPr/>
        </p:nvSpPr>
        <p:spPr bwMode="auto">
          <a:xfrm>
            <a:off x="4114800" y="533400"/>
            <a:ext cx="38862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charset="0"/>
              </a:defRPr>
            </a:lvl1pPr>
            <a:lvl2pPr marL="742950" indent="-285750">
              <a:spcBef>
                <a:spcPct val="20000"/>
              </a:spcBef>
              <a:buChar char="–"/>
              <a:defRPr sz="2800">
                <a:solidFill>
                  <a:schemeClr val="tx1"/>
                </a:solidFill>
                <a:latin typeface="Times New Roman" charset="0"/>
              </a:defRPr>
            </a:lvl2pPr>
            <a:lvl3pPr marL="1143000" indent="-228600">
              <a:spcBef>
                <a:spcPct val="20000"/>
              </a:spcBef>
              <a:buChar char="•"/>
              <a:defRPr sz="2400">
                <a:solidFill>
                  <a:schemeClr val="tx1"/>
                </a:solidFill>
                <a:latin typeface="Times New Roman" charset="0"/>
              </a:defRPr>
            </a:lvl3pPr>
            <a:lvl4pPr marL="1600200" indent="-228600">
              <a:spcBef>
                <a:spcPct val="20000"/>
              </a:spcBef>
              <a:buChar char="–"/>
              <a:defRPr sz="2000">
                <a:solidFill>
                  <a:schemeClr val="tx1"/>
                </a:solidFill>
                <a:latin typeface="Times New Roman" charset="0"/>
              </a:defRPr>
            </a:lvl4pPr>
            <a:lvl5pPr marL="2057400" indent="-228600">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50000"/>
              </a:spcBef>
              <a:buFontTx/>
              <a:buNone/>
            </a:pPr>
            <a:r>
              <a:rPr lang="en-US" altLang="en-US" sz="2400" b="1" dirty="0"/>
              <a:t>General Probability Rules</a:t>
            </a:r>
          </a:p>
        </p:txBody>
      </p:sp>
      <p:sp>
        <p:nvSpPr>
          <p:cNvPr id="18437" name="Line 1029"/>
          <p:cNvSpPr>
            <a:spLocks noChangeShapeType="1"/>
          </p:cNvSpPr>
          <p:nvPr/>
        </p:nvSpPr>
        <p:spPr bwMode="auto">
          <a:xfrm>
            <a:off x="3657600" y="990600"/>
            <a:ext cx="4876800" cy="0"/>
          </a:xfrm>
          <a:prstGeom prst="line">
            <a:avLst/>
          </a:prstGeom>
          <a:noFill/>
          <a:ln w="381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8438" name="Text Box 1030"/>
          <p:cNvSpPr txBox="1">
            <a:spLocks noChangeArrowheads="1"/>
          </p:cNvSpPr>
          <p:nvPr/>
        </p:nvSpPr>
        <p:spPr bwMode="auto">
          <a:xfrm>
            <a:off x="1447800" y="1447801"/>
            <a:ext cx="9829800" cy="52014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Times New Roman" charset="0"/>
              </a:defRPr>
            </a:lvl1pPr>
            <a:lvl2pPr marL="742950" indent="-285750">
              <a:spcBef>
                <a:spcPct val="20000"/>
              </a:spcBef>
              <a:buChar char="–"/>
              <a:defRPr sz="2800">
                <a:solidFill>
                  <a:schemeClr val="tx1"/>
                </a:solidFill>
                <a:latin typeface="Times New Roman" charset="0"/>
              </a:defRPr>
            </a:lvl2pPr>
            <a:lvl3pPr>
              <a:spcBef>
                <a:spcPct val="20000"/>
              </a:spcBef>
              <a:buChar char="•"/>
              <a:defRPr sz="2400">
                <a:solidFill>
                  <a:schemeClr val="tx1"/>
                </a:solidFill>
                <a:latin typeface="Times New Roman" charset="0"/>
              </a:defRPr>
            </a:lvl3pPr>
            <a:lvl4pPr marL="1600200" indent="-228600">
              <a:spcBef>
                <a:spcPct val="20000"/>
              </a:spcBef>
              <a:buChar char="–"/>
              <a:defRPr sz="2000">
                <a:solidFill>
                  <a:schemeClr val="tx1"/>
                </a:solidFill>
                <a:latin typeface="Times New Roman" charset="0"/>
              </a:defRPr>
            </a:lvl4pPr>
            <a:lvl5pPr marL="2057400" indent="-228600">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spcBef>
                <a:spcPct val="0"/>
              </a:spcBef>
              <a:buFontTx/>
              <a:buNone/>
            </a:pPr>
            <a:r>
              <a:rPr lang="en-US" altLang="en-US" sz="2400" dirty="0"/>
              <a:t>Two events A and B are said to be </a:t>
            </a:r>
            <a:r>
              <a:rPr lang="en-US" altLang="en-US" sz="2400" u="sng" dirty="0"/>
              <a:t>independent</a:t>
            </a:r>
            <a:r>
              <a:rPr lang="en-US" altLang="en-US" sz="2400" dirty="0"/>
              <a:t> if and only if </a:t>
            </a:r>
          </a:p>
          <a:p>
            <a:pPr>
              <a:spcBef>
                <a:spcPct val="0"/>
              </a:spcBef>
              <a:buFontTx/>
              <a:buNone/>
            </a:pPr>
            <a:endParaRPr lang="en-US" altLang="en-US" sz="2400" dirty="0"/>
          </a:p>
          <a:p>
            <a:pPr lvl="2" algn="ctr">
              <a:spcBef>
                <a:spcPct val="0"/>
              </a:spcBef>
              <a:buFontTx/>
              <a:buNone/>
            </a:pPr>
            <a:r>
              <a:rPr lang="en-US" altLang="en-US" dirty="0"/>
              <a:t>P(A|B) = P(A) </a:t>
            </a:r>
            <a:r>
              <a:rPr lang="en-US" altLang="en-US" i="1" dirty="0"/>
              <a:t>or</a:t>
            </a:r>
          </a:p>
          <a:p>
            <a:pPr lvl="2" algn="ctr">
              <a:spcBef>
                <a:spcPct val="0"/>
              </a:spcBef>
              <a:buFontTx/>
              <a:buNone/>
            </a:pPr>
            <a:r>
              <a:rPr lang="en-US" altLang="en-US" dirty="0"/>
              <a:t>P(B|A) = P(B) </a:t>
            </a:r>
            <a:r>
              <a:rPr lang="en-US" altLang="en-US" i="1" dirty="0"/>
              <a:t>or</a:t>
            </a:r>
          </a:p>
          <a:p>
            <a:pPr lvl="2" algn="ctr">
              <a:spcBef>
                <a:spcPct val="0"/>
              </a:spcBef>
              <a:buFontTx/>
              <a:buNone/>
            </a:pPr>
            <a:r>
              <a:rPr lang="en-US" altLang="en-US" dirty="0"/>
              <a:t>   P(AB) = P(A)P(B).</a:t>
            </a:r>
          </a:p>
          <a:p>
            <a:pPr>
              <a:spcBef>
                <a:spcPct val="0"/>
              </a:spcBef>
              <a:buFontTx/>
              <a:buNone/>
            </a:pPr>
            <a:endParaRPr lang="en-US" altLang="en-US" sz="2400" dirty="0"/>
          </a:p>
          <a:p>
            <a:pPr>
              <a:spcBef>
                <a:spcPct val="0"/>
              </a:spcBef>
              <a:buFontTx/>
              <a:buNone/>
            </a:pPr>
            <a:r>
              <a:rPr lang="en-US" altLang="en-US" sz="2400" dirty="0"/>
              <a:t>(Note: If any one holds then all three hold)</a:t>
            </a:r>
          </a:p>
          <a:p>
            <a:pPr>
              <a:spcBef>
                <a:spcPct val="0"/>
              </a:spcBef>
              <a:buFontTx/>
              <a:buNone/>
            </a:pPr>
            <a:r>
              <a:rPr lang="en-US" altLang="en-US" sz="2400" dirty="0"/>
              <a:t>	</a:t>
            </a:r>
          </a:p>
          <a:p>
            <a:pPr>
              <a:spcBef>
                <a:spcPct val="0"/>
              </a:spcBef>
              <a:buFontTx/>
              <a:buNone/>
            </a:pPr>
            <a:r>
              <a:rPr lang="en-US" altLang="en-US" sz="2400" b="1" u="sng" dirty="0"/>
              <a:t>E.g.</a:t>
            </a:r>
            <a:r>
              <a:rPr lang="en-US" altLang="en-US" sz="2400" dirty="0"/>
              <a:t> </a:t>
            </a:r>
          </a:p>
          <a:p>
            <a:pPr>
              <a:spcBef>
                <a:spcPts val="600"/>
              </a:spcBef>
              <a:buFontTx/>
              <a:buNone/>
            </a:pPr>
            <a:r>
              <a:rPr lang="en-US" altLang="en-US" sz="2400" dirty="0"/>
              <a:t>	P(mumps) = .4        P(measles) = .7    P(mumps and measles) = .32. </a:t>
            </a:r>
            <a:br>
              <a:rPr lang="en-US" altLang="en-US" sz="2400" dirty="0"/>
            </a:br>
            <a:endParaRPr lang="en-US" altLang="en-US" sz="2400" dirty="0"/>
          </a:p>
          <a:p>
            <a:pPr>
              <a:spcBef>
                <a:spcPts val="600"/>
              </a:spcBef>
              <a:spcAft>
                <a:spcPts val="1200"/>
              </a:spcAft>
              <a:buFontTx/>
              <a:buNone/>
            </a:pPr>
            <a:r>
              <a:rPr lang="en-US" altLang="en-US" sz="2400" dirty="0"/>
              <a:t>Are the two events independent? </a:t>
            </a:r>
          </a:p>
          <a:p>
            <a:pPr>
              <a:spcBef>
                <a:spcPct val="0"/>
              </a:spcBef>
              <a:buFontTx/>
              <a:buNone/>
            </a:pPr>
            <a:r>
              <a:rPr lang="en-US" altLang="en-US" sz="2400" dirty="0"/>
              <a:t>No, because P(mumps and measles) = .32 while P(mumps) P(measles)  =  .28</a:t>
            </a:r>
          </a:p>
        </p:txBody>
      </p:sp>
      <p:sp>
        <p:nvSpPr>
          <p:cNvPr id="18439" name="Text Box 1031"/>
          <p:cNvSpPr txBox="1">
            <a:spLocks noChangeArrowheads="1"/>
          </p:cNvSpPr>
          <p:nvPr/>
        </p:nvSpPr>
        <p:spPr bwMode="auto">
          <a:xfrm>
            <a:off x="3124200" y="6871128"/>
            <a:ext cx="6286499" cy="830997"/>
          </a:xfrm>
          <a:prstGeom prst="rect">
            <a:avLst/>
          </a:prstGeom>
          <a:noFill/>
          <a:ln w="12700">
            <a:solidFill>
              <a:schemeClr val="tx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Times New Roman" charset="0"/>
              </a:defRPr>
            </a:lvl1pPr>
            <a:lvl2pPr marL="742950" indent="-285750">
              <a:spcBef>
                <a:spcPct val="20000"/>
              </a:spcBef>
              <a:buChar char="–"/>
              <a:defRPr sz="2800">
                <a:solidFill>
                  <a:schemeClr val="tx1"/>
                </a:solidFill>
                <a:latin typeface="Times New Roman" charset="0"/>
              </a:defRPr>
            </a:lvl2pPr>
            <a:lvl3pPr marL="1143000" indent="-228600">
              <a:spcBef>
                <a:spcPct val="20000"/>
              </a:spcBef>
              <a:buChar char="•"/>
              <a:defRPr sz="2400">
                <a:solidFill>
                  <a:schemeClr val="tx1"/>
                </a:solidFill>
                <a:latin typeface="Times New Roman" charset="0"/>
              </a:defRPr>
            </a:lvl3pPr>
            <a:lvl4pPr marL="1600200" indent="-228600">
              <a:spcBef>
                <a:spcPct val="20000"/>
              </a:spcBef>
              <a:buChar char="–"/>
              <a:defRPr sz="2000">
                <a:solidFill>
                  <a:schemeClr val="tx1"/>
                </a:solidFill>
                <a:latin typeface="Times New Roman" charset="0"/>
              </a:defRPr>
            </a:lvl4pPr>
            <a:lvl5pPr marL="2057400" indent="-228600">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spcBef>
                <a:spcPct val="50000"/>
              </a:spcBef>
              <a:buFontTx/>
              <a:buNone/>
            </a:pPr>
            <a:r>
              <a:rPr lang="en-US" altLang="en-US" sz="2400"/>
              <a:t>The notion of independent events is pervasive throughout statistics …</a:t>
            </a:r>
          </a:p>
        </p:txBody>
      </p:sp>
      <p:sp>
        <p:nvSpPr>
          <p:cNvPr id="18440" name="Slide Number Placeholder 1"/>
          <p:cNvSpPr>
            <a:spLocks noGrp="1"/>
          </p:cNvSpPr>
          <p:nvPr>
            <p:ph type="sldNum" sz="quarter" idx="12"/>
          </p:nvPr>
        </p:nvSpPr>
        <p:spPr>
          <a:noFill/>
        </p:spPr>
        <p:txBody>
          <a:bodyPr/>
          <a:lstStyle>
            <a:lvl1pPr>
              <a:spcBef>
                <a:spcPct val="20000"/>
              </a:spcBef>
              <a:buChar char="•"/>
              <a:defRPr sz="3200">
                <a:solidFill>
                  <a:schemeClr val="tx1"/>
                </a:solidFill>
                <a:latin typeface="Times New Roman" charset="0"/>
              </a:defRPr>
            </a:lvl1pPr>
            <a:lvl2pPr marL="742960" indent="-285753">
              <a:spcBef>
                <a:spcPct val="20000"/>
              </a:spcBef>
              <a:buChar char="–"/>
              <a:defRPr sz="2800">
                <a:solidFill>
                  <a:schemeClr val="tx1"/>
                </a:solidFill>
                <a:latin typeface="Times New Roman" charset="0"/>
              </a:defRPr>
            </a:lvl2pPr>
            <a:lvl3pPr marL="1143014" indent="-228603">
              <a:spcBef>
                <a:spcPct val="20000"/>
              </a:spcBef>
              <a:buChar char="•"/>
              <a:defRPr sz="2400">
                <a:solidFill>
                  <a:schemeClr val="tx1"/>
                </a:solidFill>
                <a:latin typeface="Times New Roman" charset="0"/>
              </a:defRPr>
            </a:lvl3pPr>
            <a:lvl4pPr marL="1600220" indent="-228603">
              <a:spcBef>
                <a:spcPct val="20000"/>
              </a:spcBef>
              <a:buChar char="–"/>
              <a:defRPr sz="2000">
                <a:solidFill>
                  <a:schemeClr val="tx1"/>
                </a:solidFill>
                <a:latin typeface="Times New Roman" charset="0"/>
              </a:defRPr>
            </a:lvl4pPr>
            <a:lvl5pPr marL="2057426" indent="-228603">
              <a:spcBef>
                <a:spcPct val="20000"/>
              </a:spcBef>
              <a:buChar char="»"/>
              <a:defRPr sz="2000">
                <a:solidFill>
                  <a:schemeClr val="tx1"/>
                </a:solidFill>
                <a:latin typeface="Times New Roman" charset="0"/>
              </a:defRPr>
            </a:lvl5pPr>
            <a:lvl6pPr marL="2514632" indent="-228603" eaLnBrk="0" fontAlgn="base" hangingPunct="0">
              <a:spcBef>
                <a:spcPct val="20000"/>
              </a:spcBef>
              <a:spcAft>
                <a:spcPct val="0"/>
              </a:spcAft>
              <a:buChar char="»"/>
              <a:defRPr sz="2000">
                <a:solidFill>
                  <a:schemeClr val="tx1"/>
                </a:solidFill>
                <a:latin typeface="Times New Roman" charset="0"/>
              </a:defRPr>
            </a:lvl6pPr>
            <a:lvl7pPr marL="2971837" indent="-228603" eaLnBrk="0" fontAlgn="base" hangingPunct="0">
              <a:spcBef>
                <a:spcPct val="20000"/>
              </a:spcBef>
              <a:spcAft>
                <a:spcPct val="0"/>
              </a:spcAft>
              <a:buChar char="»"/>
              <a:defRPr sz="2000">
                <a:solidFill>
                  <a:schemeClr val="tx1"/>
                </a:solidFill>
                <a:latin typeface="Times New Roman" charset="0"/>
              </a:defRPr>
            </a:lvl7pPr>
            <a:lvl8pPr marL="3429043" indent="-228603" eaLnBrk="0" fontAlgn="base" hangingPunct="0">
              <a:spcBef>
                <a:spcPct val="20000"/>
              </a:spcBef>
              <a:spcAft>
                <a:spcPct val="0"/>
              </a:spcAft>
              <a:buChar char="»"/>
              <a:defRPr sz="2000">
                <a:solidFill>
                  <a:schemeClr val="tx1"/>
                </a:solidFill>
                <a:latin typeface="Times New Roman" charset="0"/>
              </a:defRPr>
            </a:lvl8pPr>
            <a:lvl9pPr marL="3886248" indent="-228603" eaLnBrk="0" fontAlgn="base" hangingPunct="0">
              <a:spcBef>
                <a:spcPct val="20000"/>
              </a:spcBef>
              <a:spcAft>
                <a:spcPct val="0"/>
              </a:spcAft>
              <a:buChar char="»"/>
              <a:defRPr sz="2000">
                <a:solidFill>
                  <a:schemeClr val="tx1"/>
                </a:solidFill>
                <a:latin typeface="Times New Roman" charset="0"/>
              </a:defRPr>
            </a:lvl9pPr>
          </a:lstStyle>
          <a:p>
            <a:pPr>
              <a:spcBef>
                <a:spcPct val="0"/>
              </a:spcBef>
              <a:buFontTx/>
              <a:buNone/>
            </a:pPr>
            <a:fld id="{EED0B189-FFE2-494E-8DCF-BC7F9C3FA239}" type="slidenum">
              <a:rPr lang="en-US" altLang="en-US" sz="1400"/>
              <a:pPr>
                <a:spcBef>
                  <a:spcPct val="0"/>
                </a:spcBef>
                <a:buFontTx/>
                <a:buNone/>
              </a:pPr>
              <a:t>14</a:t>
            </a:fld>
            <a:endParaRPr lang="en-US" altLang="en-US" sz="140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Date Placeholder 1"/>
          <p:cNvSpPr>
            <a:spLocks noGrp="1"/>
          </p:cNvSpPr>
          <p:nvPr>
            <p:ph type="dt" sz="quarter" idx="10"/>
          </p:nvPr>
        </p:nvSpPr>
        <p:spPr>
          <a:noFill/>
        </p:spPr>
        <p:txBody>
          <a:bodyPr/>
          <a:lstStyle>
            <a:lvl1pPr>
              <a:spcBef>
                <a:spcPct val="20000"/>
              </a:spcBef>
              <a:buChar char="•"/>
              <a:defRPr sz="3200">
                <a:solidFill>
                  <a:schemeClr val="tx1"/>
                </a:solidFill>
                <a:latin typeface="Times New Roman" charset="0"/>
              </a:defRPr>
            </a:lvl1pPr>
            <a:lvl2pPr marL="742960" indent="-285753">
              <a:spcBef>
                <a:spcPct val="20000"/>
              </a:spcBef>
              <a:buChar char="–"/>
              <a:defRPr sz="2800">
                <a:solidFill>
                  <a:schemeClr val="tx1"/>
                </a:solidFill>
                <a:latin typeface="Times New Roman" charset="0"/>
              </a:defRPr>
            </a:lvl2pPr>
            <a:lvl3pPr marL="1143014" indent="-228603">
              <a:spcBef>
                <a:spcPct val="20000"/>
              </a:spcBef>
              <a:buChar char="•"/>
              <a:defRPr sz="2400">
                <a:solidFill>
                  <a:schemeClr val="tx1"/>
                </a:solidFill>
                <a:latin typeface="Times New Roman" charset="0"/>
              </a:defRPr>
            </a:lvl3pPr>
            <a:lvl4pPr marL="1600220" indent="-228603">
              <a:spcBef>
                <a:spcPct val="20000"/>
              </a:spcBef>
              <a:buChar char="–"/>
              <a:defRPr sz="2000">
                <a:solidFill>
                  <a:schemeClr val="tx1"/>
                </a:solidFill>
                <a:latin typeface="Times New Roman" charset="0"/>
              </a:defRPr>
            </a:lvl4pPr>
            <a:lvl5pPr marL="2057426" indent="-228603">
              <a:spcBef>
                <a:spcPct val="20000"/>
              </a:spcBef>
              <a:buChar char="»"/>
              <a:defRPr sz="2000">
                <a:solidFill>
                  <a:schemeClr val="tx1"/>
                </a:solidFill>
                <a:latin typeface="Times New Roman" charset="0"/>
              </a:defRPr>
            </a:lvl5pPr>
            <a:lvl6pPr marL="2514632" indent="-228603" eaLnBrk="0" fontAlgn="base" hangingPunct="0">
              <a:spcBef>
                <a:spcPct val="20000"/>
              </a:spcBef>
              <a:spcAft>
                <a:spcPct val="0"/>
              </a:spcAft>
              <a:buChar char="»"/>
              <a:defRPr sz="2000">
                <a:solidFill>
                  <a:schemeClr val="tx1"/>
                </a:solidFill>
                <a:latin typeface="Times New Roman" charset="0"/>
              </a:defRPr>
            </a:lvl6pPr>
            <a:lvl7pPr marL="2971837" indent="-228603" eaLnBrk="0" fontAlgn="base" hangingPunct="0">
              <a:spcBef>
                <a:spcPct val="20000"/>
              </a:spcBef>
              <a:spcAft>
                <a:spcPct val="0"/>
              </a:spcAft>
              <a:buChar char="»"/>
              <a:defRPr sz="2000">
                <a:solidFill>
                  <a:schemeClr val="tx1"/>
                </a:solidFill>
                <a:latin typeface="Times New Roman" charset="0"/>
              </a:defRPr>
            </a:lvl7pPr>
            <a:lvl8pPr marL="3429043" indent="-228603" eaLnBrk="0" fontAlgn="base" hangingPunct="0">
              <a:spcBef>
                <a:spcPct val="20000"/>
              </a:spcBef>
              <a:spcAft>
                <a:spcPct val="0"/>
              </a:spcAft>
              <a:buChar char="»"/>
              <a:defRPr sz="2000">
                <a:solidFill>
                  <a:schemeClr val="tx1"/>
                </a:solidFill>
                <a:latin typeface="Times New Roman" charset="0"/>
              </a:defRPr>
            </a:lvl8pPr>
            <a:lvl9pPr marL="3886248" indent="-228603" eaLnBrk="0" fontAlgn="base" hangingPunct="0">
              <a:spcBef>
                <a:spcPct val="20000"/>
              </a:spcBef>
              <a:spcAft>
                <a:spcPct val="0"/>
              </a:spcAft>
              <a:buChar char="»"/>
              <a:defRPr sz="2000">
                <a:solidFill>
                  <a:schemeClr val="tx1"/>
                </a:solidFill>
                <a:latin typeface="Times New Roman" charset="0"/>
              </a:defRPr>
            </a:lvl9pPr>
          </a:lstStyle>
          <a:p>
            <a:pPr>
              <a:spcBef>
                <a:spcPct val="0"/>
              </a:spcBef>
              <a:buFontTx/>
              <a:buNone/>
            </a:pPr>
            <a:r>
              <a:rPr lang="en-US" altLang="en-US" sz="1400"/>
              <a:t>Summer Institutes </a:t>
            </a:r>
          </a:p>
        </p:txBody>
      </p:sp>
      <p:sp>
        <p:nvSpPr>
          <p:cNvPr id="19459" name="Footer Placeholder 2"/>
          <p:cNvSpPr>
            <a:spLocks noGrp="1"/>
          </p:cNvSpPr>
          <p:nvPr>
            <p:ph type="ftr" sz="quarter" idx="11"/>
          </p:nvPr>
        </p:nvSpPr>
        <p:spPr>
          <a:noFill/>
        </p:spPr>
        <p:txBody>
          <a:bodyPr/>
          <a:lstStyle>
            <a:lvl1pPr>
              <a:spcBef>
                <a:spcPct val="20000"/>
              </a:spcBef>
              <a:buChar char="•"/>
              <a:defRPr sz="3200">
                <a:solidFill>
                  <a:schemeClr val="tx1"/>
                </a:solidFill>
                <a:latin typeface="Times New Roman" charset="0"/>
              </a:defRPr>
            </a:lvl1pPr>
            <a:lvl2pPr marL="742960" indent="-285753">
              <a:spcBef>
                <a:spcPct val="20000"/>
              </a:spcBef>
              <a:buChar char="–"/>
              <a:defRPr sz="2800">
                <a:solidFill>
                  <a:schemeClr val="tx1"/>
                </a:solidFill>
                <a:latin typeface="Times New Roman" charset="0"/>
              </a:defRPr>
            </a:lvl2pPr>
            <a:lvl3pPr marL="1143014" indent="-228603">
              <a:spcBef>
                <a:spcPct val="20000"/>
              </a:spcBef>
              <a:buChar char="•"/>
              <a:defRPr sz="2400">
                <a:solidFill>
                  <a:schemeClr val="tx1"/>
                </a:solidFill>
                <a:latin typeface="Times New Roman" charset="0"/>
              </a:defRPr>
            </a:lvl3pPr>
            <a:lvl4pPr marL="1600220" indent="-228603">
              <a:spcBef>
                <a:spcPct val="20000"/>
              </a:spcBef>
              <a:buChar char="–"/>
              <a:defRPr sz="2000">
                <a:solidFill>
                  <a:schemeClr val="tx1"/>
                </a:solidFill>
                <a:latin typeface="Times New Roman" charset="0"/>
              </a:defRPr>
            </a:lvl4pPr>
            <a:lvl5pPr marL="2057426" indent="-228603">
              <a:spcBef>
                <a:spcPct val="20000"/>
              </a:spcBef>
              <a:buChar char="»"/>
              <a:defRPr sz="2000">
                <a:solidFill>
                  <a:schemeClr val="tx1"/>
                </a:solidFill>
                <a:latin typeface="Times New Roman" charset="0"/>
              </a:defRPr>
            </a:lvl5pPr>
            <a:lvl6pPr marL="2514632" indent="-228603" eaLnBrk="0" fontAlgn="base" hangingPunct="0">
              <a:spcBef>
                <a:spcPct val="20000"/>
              </a:spcBef>
              <a:spcAft>
                <a:spcPct val="0"/>
              </a:spcAft>
              <a:buChar char="»"/>
              <a:defRPr sz="2000">
                <a:solidFill>
                  <a:schemeClr val="tx1"/>
                </a:solidFill>
                <a:latin typeface="Times New Roman" charset="0"/>
              </a:defRPr>
            </a:lvl6pPr>
            <a:lvl7pPr marL="2971837" indent="-228603" eaLnBrk="0" fontAlgn="base" hangingPunct="0">
              <a:spcBef>
                <a:spcPct val="20000"/>
              </a:spcBef>
              <a:spcAft>
                <a:spcPct val="0"/>
              </a:spcAft>
              <a:buChar char="»"/>
              <a:defRPr sz="2000">
                <a:solidFill>
                  <a:schemeClr val="tx1"/>
                </a:solidFill>
                <a:latin typeface="Times New Roman" charset="0"/>
              </a:defRPr>
            </a:lvl7pPr>
            <a:lvl8pPr marL="3429043" indent="-228603" eaLnBrk="0" fontAlgn="base" hangingPunct="0">
              <a:spcBef>
                <a:spcPct val="20000"/>
              </a:spcBef>
              <a:spcAft>
                <a:spcPct val="0"/>
              </a:spcAft>
              <a:buChar char="»"/>
              <a:defRPr sz="2000">
                <a:solidFill>
                  <a:schemeClr val="tx1"/>
                </a:solidFill>
                <a:latin typeface="Times New Roman" charset="0"/>
              </a:defRPr>
            </a:lvl8pPr>
            <a:lvl9pPr marL="3886248" indent="-228603" eaLnBrk="0" fontAlgn="base" hangingPunct="0">
              <a:spcBef>
                <a:spcPct val="20000"/>
              </a:spcBef>
              <a:spcAft>
                <a:spcPct val="0"/>
              </a:spcAft>
              <a:buChar char="»"/>
              <a:defRPr sz="2000">
                <a:solidFill>
                  <a:schemeClr val="tx1"/>
                </a:solidFill>
                <a:latin typeface="Times New Roman" charset="0"/>
              </a:defRPr>
            </a:lvl9pPr>
          </a:lstStyle>
          <a:p>
            <a:pPr>
              <a:spcBef>
                <a:spcPct val="0"/>
              </a:spcBef>
              <a:buFontTx/>
              <a:buNone/>
            </a:pPr>
            <a:r>
              <a:rPr lang="en-US" altLang="en-US" sz="1400"/>
              <a:t>Module 1, Session 1</a:t>
            </a:r>
          </a:p>
        </p:txBody>
      </p:sp>
      <p:sp>
        <p:nvSpPr>
          <p:cNvPr id="19460" name="Rectangle 2"/>
          <p:cNvSpPr>
            <a:spLocks noChangeArrowheads="1"/>
          </p:cNvSpPr>
          <p:nvPr/>
        </p:nvSpPr>
        <p:spPr bwMode="auto">
          <a:xfrm>
            <a:off x="1600200" y="1066802"/>
            <a:ext cx="9448800" cy="52629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173038" indent="-173038">
              <a:spcBef>
                <a:spcPct val="20000"/>
              </a:spcBef>
              <a:buChar char="•"/>
              <a:defRPr sz="3200">
                <a:solidFill>
                  <a:schemeClr val="tx1"/>
                </a:solidFill>
                <a:latin typeface="Times New Roman" charset="0"/>
              </a:defRPr>
            </a:lvl1pPr>
            <a:lvl2pPr marL="742950" indent="-285750">
              <a:spcBef>
                <a:spcPct val="20000"/>
              </a:spcBef>
              <a:buChar char="–"/>
              <a:defRPr sz="2800">
                <a:solidFill>
                  <a:schemeClr val="tx1"/>
                </a:solidFill>
                <a:latin typeface="Times New Roman" charset="0"/>
              </a:defRPr>
            </a:lvl2pPr>
            <a:lvl3pPr marL="1143000" indent="-228600">
              <a:spcBef>
                <a:spcPct val="20000"/>
              </a:spcBef>
              <a:buChar char="•"/>
              <a:defRPr sz="2400">
                <a:solidFill>
                  <a:schemeClr val="tx1"/>
                </a:solidFill>
                <a:latin typeface="Times New Roman" charset="0"/>
              </a:defRPr>
            </a:lvl3pPr>
            <a:lvl4pPr marL="1600200" indent="-228600">
              <a:spcBef>
                <a:spcPct val="20000"/>
              </a:spcBef>
              <a:buChar char="–"/>
              <a:defRPr sz="2000">
                <a:solidFill>
                  <a:schemeClr val="tx1"/>
                </a:solidFill>
                <a:latin typeface="Times New Roman" charset="0"/>
              </a:defRPr>
            </a:lvl4pPr>
            <a:lvl5pPr marL="2057400" indent="-228600">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marL="514350" indent="-514350">
              <a:spcBef>
                <a:spcPct val="50000"/>
              </a:spcBef>
              <a:buFont typeface="+mj-lt"/>
              <a:buAutoNum type="romanUcPeriod" startAt="2"/>
            </a:pPr>
            <a:r>
              <a:rPr lang="en-US" altLang="en-US" sz="2400" u="sng" dirty="0"/>
              <a:t>Multiplication rule (general)</a:t>
            </a:r>
            <a:endParaRPr lang="en-US" altLang="en-US" sz="2400" dirty="0"/>
          </a:p>
          <a:p>
            <a:pPr>
              <a:spcBef>
                <a:spcPct val="50000"/>
              </a:spcBef>
              <a:buFontTx/>
              <a:buNone/>
            </a:pPr>
            <a:r>
              <a:rPr lang="en-US" altLang="en-US" sz="2400" dirty="0"/>
              <a:t>	More generally, however, A and B may not be independent. The probability that one event occurs may depend on the other event. This brings us back to conditional probability. The general formula for the probability that both A and B will occur is</a:t>
            </a:r>
          </a:p>
          <a:p>
            <a:pPr>
              <a:spcBef>
                <a:spcPct val="50000"/>
              </a:spcBef>
              <a:buFontTx/>
              <a:buNone/>
            </a:pPr>
            <a:endParaRPr lang="en-US" altLang="en-US" sz="2400" dirty="0"/>
          </a:p>
          <a:p>
            <a:pPr>
              <a:spcBef>
                <a:spcPct val="50000"/>
              </a:spcBef>
              <a:buFontTx/>
              <a:buNone/>
            </a:pPr>
            <a:r>
              <a:rPr lang="en-US" altLang="en-US" sz="2400" dirty="0"/>
              <a:t>	</a:t>
            </a:r>
          </a:p>
          <a:p>
            <a:pPr>
              <a:spcBef>
                <a:spcPct val="50000"/>
              </a:spcBef>
              <a:buFontTx/>
              <a:buNone/>
            </a:pPr>
            <a:r>
              <a:rPr lang="en-US" altLang="en-US" sz="2400" u="sng" dirty="0"/>
              <a:t>E.g.</a:t>
            </a:r>
          </a:p>
          <a:p>
            <a:pPr>
              <a:spcBef>
                <a:spcPct val="50000"/>
              </a:spcBef>
              <a:buFontTx/>
              <a:buNone/>
            </a:pPr>
            <a:r>
              <a:rPr lang="en-US" altLang="en-US" sz="2400" dirty="0"/>
              <a:t>   P(mumps) = 40%  </a:t>
            </a:r>
            <a:br>
              <a:rPr lang="en-US" altLang="en-US" sz="2400" dirty="0"/>
            </a:br>
            <a:r>
              <a:rPr lang="en-US" altLang="en-US" sz="2400" dirty="0"/>
              <a:t> P(measles | mumps) = 80%</a:t>
            </a:r>
          </a:p>
          <a:p>
            <a:pPr>
              <a:spcBef>
                <a:spcPct val="50000"/>
              </a:spcBef>
              <a:buFontTx/>
              <a:buNone/>
            </a:pPr>
            <a:r>
              <a:rPr lang="en-US" altLang="en-US" sz="2400" dirty="0"/>
              <a:t>   then  P(both) = .80*.40 = .32</a:t>
            </a:r>
          </a:p>
        </p:txBody>
      </p:sp>
      <mc:AlternateContent xmlns:mc="http://schemas.openxmlformats.org/markup-compatibility/2006" xmlns:a14="http://schemas.microsoft.com/office/drawing/2010/main">
        <mc:Choice Requires="a14">
          <p:sp>
            <p:nvSpPr>
              <p:cNvPr id="19461" name="Object 3"/>
              <p:cNvSpPr txBox="1"/>
              <p:nvPr/>
            </p:nvSpPr>
            <p:spPr bwMode="auto">
              <a:xfrm>
                <a:off x="3886200" y="3505200"/>
                <a:ext cx="5715000" cy="685800"/>
              </a:xfrm>
              <a:prstGeom prst="rect">
                <a:avLst/>
              </a:prstGeom>
              <a:noFill/>
              <a:ln>
                <a:noFill/>
              </a:ln>
              <a:effectLst/>
            </p:spPr>
            <p:txBody>
              <a:bodyPr>
                <a:noAutofit/>
              </a:bodyPr>
              <a:lstStyle/>
              <a:p>
                <a:pPr/>
                <a14:m>
                  <m:oMathPara xmlns:m="http://schemas.openxmlformats.org/officeDocument/2006/math">
                    <m:oMathParaPr>
                      <m:jc m:val="left"/>
                    </m:oMathParaPr>
                    <m:oMath xmlns:m="http://schemas.openxmlformats.org/officeDocument/2006/math">
                      <m:r>
                        <m:rPr>
                          <m:sty m:val="p"/>
                        </m:rPr>
                        <a:rPr lang="en-US" sz="2400" i="0">
                          <a:solidFill>
                            <a:srgbClr val="000000"/>
                          </a:solidFill>
                          <a:latin typeface="Cambria Math" panose="02040503050406030204" pitchFamily="18" charset="0"/>
                        </a:rPr>
                        <m:t>P</m:t>
                      </m:r>
                      <m:r>
                        <a:rPr lang="en-US" sz="2400" i="1">
                          <a:solidFill>
                            <a:srgbClr val="000000"/>
                          </a:solidFill>
                          <a:latin typeface="Cambria Math" panose="02040503050406030204" pitchFamily="18" charset="0"/>
                        </a:rPr>
                        <m:t>(</m:t>
                      </m:r>
                      <m:r>
                        <m:rPr>
                          <m:nor/>
                        </m:rPr>
                        <a:rPr lang="en-US" sz="2400" i="0">
                          <a:solidFill>
                            <a:srgbClr val="000000"/>
                          </a:solidFill>
                          <a:latin typeface="Cambria Math" panose="02040503050406030204" pitchFamily="18" charset="0"/>
                        </a:rPr>
                        <m:t>AB</m:t>
                      </m:r>
                      <m:r>
                        <a:rPr lang="en-US" sz="2400" i="1">
                          <a:solidFill>
                            <a:srgbClr val="000000"/>
                          </a:solidFill>
                          <a:latin typeface="Cambria Math" panose="02040503050406030204" pitchFamily="18" charset="0"/>
                        </a:rPr>
                        <m:t>)=</m:t>
                      </m:r>
                      <m:r>
                        <m:rPr>
                          <m:sty m:val="p"/>
                        </m:rPr>
                        <a:rPr lang="en-US" sz="2400" i="0">
                          <a:solidFill>
                            <a:srgbClr val="000000"/>
                          </a:solidFill>
                          <a:latin typeface="Cambria Math" panose="02040503050406030204" pitchFamily="18" charset="0"/>
                        </a:rPr>
                        <m:t>P</m:t>
                      </m:r>
                      <m:r>
                        <a:rPr lang="en-US" sz="2400" i="1">
                          <a:solidFill>
                            <a:srgbClr val="000000"/>
                          </a:solidFill>
                          <a:latin typeface="Cambria Math" panose="02040503050406030204" pitchFamily="18" charset="0"/>
                        </a:rPr>
                        <m:t>(</m:t>
                      </m:r>
                      <m:r>
                        <m:rPr>
                          <m:sty m:val="p"/>
                        </m:rPr>
                        <a:rPr lang="en-US" sz="2400" i="0">
                          <a:solidFill>
                            <a:srgbClr val="000000"/>
                          </a:solidFill>
                          <a:latin typeface="Cambria Math" panose="02040503050406030204" pitchFamily="18" charset="0"/>
                        </a:rPr>
                        <m:t>A</m:t>
                      </m:r>
                      <m:r>
                        <a:rPr lang="en-US" sz="2400" i="1">
                          <a:solidFill>
                            <a:srgbClr val="000000"/>
                          </a:solidFill>
                          <a:latin typeface="Cambria Math" panose="02040503050406030204" pitchFamily="18" charset="0"/>
                        </a:rPr>
                        <m:t>|</m:t>
                      </m:r>
                      <m:r>
                        <m:rPr>
                          <m:sty m:val="p"/>
                        </m:rPr>
                        <a:rPr lang="en-US" sz="2400" i="0">
                          <a:solidFill>
                            <a:srgbClr val="000000"/>
                          </a:solidFill>
                          <a:latin typeface="Cambria Math" panose="02040503050406030204" pitchFamily="18" charset="0"/>
                        </a:rPr>
                        <m:t>B</m:t>
                      </m:r>
                      <m:r>
                        <a:rPr lang="en-US" sz="2400" i="1">
                          <a:solidFill>
                            <a:srgbClr val="000000"/>
                          </a:solidFill>
                          <a:latin typeface="Cambria Math" panose="02040503050406030204" pitchFamily="18" charset="0"/>
                        </a:rPr>
                        <m:t>)</m:t>
                      </m:r>
                      <m:r>
                        <m:rPr>
                          <m:sty m:val="p"/>
                        </m:rPr>
                        <a:rPr lang="en-US" sz="2400" i="0">
                          <a:solidFill>
                            <a:srgbClr val="000000"/>
                          </a:solidFill>
                          <a:latin typeface="Cambria Math" panose="02040503050406030204" pitchFamily="18" charset="0"/>
                        </a:rPr>
                        <m:t>P</m:t>
                      </m:r>
                      <m:r>
                        <a:rPr lang="en-US" sz="2400" i="1">
                          <a:solidFill>
                            <a:srgbClr val="000000"/>
                          </a:solidFill>
                          <a:latin typeface="Cambria Math" panose="02040503050406030204" pitchFamily="18" charset="0"/>
                        </a:rPr>
                        <m:t>(</m:t>
                      </m:r>
                      <m:r>
                        <m:rPr>
                          <m:sty m:val="p"/>
                        </m:rPr>
                        <a:rPr lang="en-US" sz="2400" i="0">
                          <a:solidFill>
                            <a:srgbClr val="000000"/>
                          </a:solidFill>
                          <a:latin typeface="Cambria Math" panose="02040503050406030204" pitchFamily="18" charset="0"/>
                        </a:rPr>
                        <m:t>B</m:t>
                      </m:r>
                      <m:r>
                        <a:rPr lang="en-US" sz="2400" i="1">
                          <a:solidFill>
                            <a:srgbClr val="000000"/>
                          </a:solidFill>
                          <a:latin typeface="Cambria Math" panose="02040503050406030204" pitchFamily="18" charset="0"/>
                        </a:rPr>
                        <m:t>)=</m:t>
                      </m:r>
                      <m:r>
                        <m:rPr>
                          <m:sty m:val="p"/>
                        </m:rPr>
                        <a:rPr lang="en-US" sz="2400" i="0">
                          <a:solidFill>
                            <a:srgbClr val="000000"/>
                          </a:solidFill>
                          <a:latin typeface="Cambria Math" panose="02040503050406030204" pitchFamily="18" charset="0"/>
                        </a:rPr>
                        <m:t>P</m:t>
                      </m:r>
                      <m:r>
                        <a:rPr lang="en-US" sz="2400" i="1">
                          <a:solidFill>
                            <a:srgbClr val="000000"/>
                          </a:solidFill>
                          <a:latin typeface="Cambria Math" panose="02040503050406030204" pitchFamily="18" charset="0"/>
                        </a:rPr>
                        <m:t>(</m:t>
                      </m:r>
                      <m:r>
                        <m:rPr>
                          <m:sty m:val="p"/>
                        </m:rPr>
                        <a:rPr lang="en-US" sz="2400" i="0">
                          <a:solidFill>
                            <a:srgbClr val="000000"/>
                          </a:solidFill>
                          <a:latin typeface="Cambria Math" panose="02040503050406030204" pitchFamily="18" charset="0"/>
                        </a:rPr>
                        <m:t>B</m:t>
                      </m:r>
                      <m:r>
                        <a:rPr lang="en-US" sz="2400" i="1">
                          <a:solidFill>
                            <a:srgbClr val="000000"/>
                          </a:solidFill>
                          <a:latin typeface="Cambria Math" panose="02040503050406030204" pitchFamily="18" charset="0"/>
                        </a:rPr>
                        <m:t>|</m:t>
                      </m:r>
                      <m:r>
                        <m:rPr>
                          <m:sty m:val="p"/>
                        </m:rPr>
                        <a:rPr lang="en-US" sz="2400" i="0">
                          <a:solidFill>
                            <a:srgbClr val="000000"/>
                          </a:solidFill>
                          <a:latin typeface="Cambria Math" panose="02040503050406030204" pitchFamily="18" charset="0"/>
                        </a:rPr>
                        <m:t>A</m:t>
                      </m:r>
                      <m:r>
                        <a:rPr lang="en-US" sz="2400" i="1">
                          <a:solidFill>
                            <a:srgbClr val="000000"/>
                          </a:solidFill>
                          <a:latin typeface="Cambria Math" panose="02040503050406030204" pitchFamily="18" charset="0"/>
                        </a:rPr>
                        <m:t>)</m:t>
                      </m:r>
                      <m:r>
                        <m:rPr>
                          <m:sty m:val="p"/>
                        </m:rPr>
                        <a:rPr lang="en-US" sz="2400" i="0">
                          <a:solidFill>
                            <a:srgbClr val="000000"/>
                          </a:solidFill>
                          <a:latin typeface="Cambria Math" panose="02040503050406030204" pitchFamily="18" charset="0"/>
                        </a:rPr>
                        <m:t>P</m:t>
                      </m:r>
                      <m:r>
                        <a:rPr lang="en-US" sz="2400" i="1">
                          <a:solidFill>
                            <a:srgbClr val="000000"/>
                          </a:solidFill>
                          <a:latin typeface="Cambria Math" panose="02040503050406030204" pitchFamily="18" charset="0"/>
                        </a:rPr>
                        <m:t>(</m:t>
                      </m:r>
                      <m:r>
                        <m:rPr>
                          <m:sty m:val="p"/>
                        </m:rPr>
                        <a:rPr lang="en-US" sz="2400" i="0">
                          <a:solidFill>
                            <a:srgbClr val="000000"/>
                          </a:solidFill>
                          <a:latin typeface="Cambria Math" panose="02040503050406030204" pitchFamily="18" charset="0"/>
                        </a:rPr>
                        <m:t>A</m:t>
                      </m:r>
                      <m:r>
                        <a:rPr lang="en-US" sz="2400" i="1">
                          <a:solidFill>
                            <a:srgbClr val="000000"/>
                          </a:solidFill>
                          <a:latin typeface="Cambria Math" panose="02040503050406030204" pitchFamily="18" charset="0"/>
                        </a:rPr>
                        <m:t>)</m:t>
                      </m:r>
                    </m:oMath>
                  </m:oMathPara>
                </a14:m>
                <a:endParaRPr lang="en-US" sz="2400" dirty="0"/>
              </a:p>
            </p:txBody>
          </p:sp>
        </mc:Choice>
        <mc:Fallback xmlns="">
          <p:sp>
            <p:nvSpPr>
              <p:cNvPr id="19461" name="Object 3"/>
              <p:cNvSpPr txBox="1">
                <a:spLocks noRot="1" noChangeAspect="1" noMove="1" noResize="1" noEditPoints="1" noAdjustHandles="1" noChangeArrowheads="1" noChangeShapeType="1" noTextEdit="1"/>
              </p:cNvSpPr>
              <p:nvPr/>
            </p:nvSpPr>
            <p:spPr bwMode="auto">
              <a:xfrm>
                <a:off x="3886200" y="3505200"/>
                <a:ext cx="5715000" cy="685800"/>
              </a:xfrm>
              <a:prstGeom prst="rect">
                <a:avLst/>
              </a:prstGeom>
              <a:blipFill>
                <a:blip r:embed="rId2"/>
                <a:stretch>
                  <a:fillRect l="-320"/>
                </a:stretch>
              </a:blipFill>
              <a:ln>
                <a:noFill/>
              </a:ln>
              <a:effectLst/>
            </p:spPr>
            <p:txBody>
              <a:bodyPr/>
              <a:lstStyle/>
              <a:p>
                <a:r>
                  <a:rPr lang="en-US">
                    <a:noFill/>
                  </a:rPr>
                  <a:t> </a:t>
                </a:r>
              </a:p>
            </p:txBody>
          </p:sp>
        </mc:Fallback>
      </mc:AlternateContent>
      <p:sp>
        <p:nvSpPr>
          <p:cNvPr id="19462" name="Text Box 5"/>
          <p:cNvSpPr txBox="1">
            <a:spLocks noChangeArrowheads="1"/>
          </p:cNvSpPr>
          <p:nvPr/>
        </p:nvSpPr>
        <p:spPr bwMode="auto">
          <a:xfrm>
            <a:off x="4114800" y="373063"/>
            <a:ext cx="38862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charset="0"/>
              </a:defRPr>
            </a:lvl1pPr>
            <a:lvl2pPr marL="742950" indent="-285750">
              <a:spcBef>
                <a:spcPct val="20000"/>
              </a:spcBef>
              <a:buChar char="–"/>
              <a:defRPr sz="2800">
                <a:solidFill>
                  <a:schemeClr val="tx1"/>
                </a:solidFill>
                <a:latin typeface="Times New Roman" charset="0"/>
              </a:defRPr>
            </a:lvl2pPr>
            <a:lvl3pPr marL="1143000" indent="-228600">
              <a:spcBef>
                <a:spcPct val="20000"/>
              </a:spcBef>
              <a:buChar char="•"/>
              <a:defRPr sz="2400">
                <a:solidFill>
                  <a:schemeClr val="tx1"/>
                </a:solidFill>
                <a:latin typeface="Times New Roman" charset="0"/>
              </a:defRPr>
            </a:lvl3pPr>
            <a:lvl4pPr marL="1600200" indent="-228600">
              <a:spcBef>
                <a:spcPct val="20000"/>
              </a:spcBef>
              <a:buChar char="–"/>
              <a:defRPr sz="2000">
                <a:solidFill>
                  <a:schemeClr val="tx1"/>
                </a:solidFill>
                <a:latin typeface="Times New Roman" charset="0"/>
              </a:defRPr>
            </a:lvl4pPr>
            <a:lvl5pPr marL="2057400" indent="-228600">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50000"/>
              </a:spcBef>
              <a:buFontTx/>
              <a:buNone/>
            </a:pPr>
            <a:r>
              <a:rPr lang="en-US" altLang="en-US" sz="2400" b="1" dirty="0"/>
              <a:t>General Probability Rules</a:t>
            </a:r>
          </a:p>
        </p:txBody>
      </p:sp>
      <p:sp>
        <p:nvSpPr>
          <p:cNvPr id="19463" name="Line 6"/>
          <p:cNvSpPr>
            <a:spLocks noChangeShapeType="1"/>
          </p:cNvSpPr>
          <p:nvPr/>
        </p:nvSpPr>
        <p:spPr bwMode="auto">
          <a:xfrm>
            <a:off x="3657600" y="990600"/>
            <a:ext cx="4876800" cy="0"/>
          </a:xfrm>
          <a:prstGeom prst="line">
            <a:avLst/>
          </a:prstGeom>
          <a:noFill/>
          <a:ln w="381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9464" name="Slide Number Placeholder 1"/>
          <p:cNvSpPr>
            <a:spLocks noGrp="1"/>
          </p:cNvSpPr>
          <p:nvPr>
            <p:ph type="sldNum" sz="quarter" idx="12"/>
          </p:nvPr>
        </p:nvSpPr>
        <p:spPr>
          <a:noFill/>
        </p:spPr>
        <p:txBody>
          <a:bodyPr/>
          <a:lstStyle>
            <a:lvl1pPr>
              <a:spcBef>
                <a:spcPct val="20000"/>
              </a:spcBef>
              <a:buChar char="•"/>
              <a:defRPr sz="3200">
                <a:solidFill>
                  <a:schemeClr val="tx1"/>
                </a:solidFill>
                <a:latin typeface="Times New Roman" charset="0"/>
              </a:defRPr>
            </a:lvl1pPr>
            <a:lvl2pPr marL="742960" indent="-285753">
              <a:spcBef>
                <a:spcPct val="20000"/>
              </a:spcBef>
              <a:buChar char="–"/>
              <a:defRPr sz="2800">
                <a:solidFill>
                  <a:schemeClr val="tx1"/>
                </a:solidFill>
                <a:latin typeface="Times New Roman" charset="0"/>
              </a:defRPr>
            </a:lvl2pPr>
            <a:lvl3pPr marL="1143014" indent="-228603">
              <a:spcBef>
                <a:spcPct val="20000"/>
              </a:spcBef>
              <a:buChar char="•"/>
              <a:defRPr sz="2400">
                <a:solidFill>
                  <a:schemeClr val="tx1"/>
                </a:solidFill>
                <a:latin typeface="Times New Roman" charset="0"/>
              </a:defRPr>
            </a:lvl3pPr>
            <a:lvl4pPr marL="1600220" indent="-228603">
              <a:spcBef>
                <a:spcPct val="20000"/>
              </a:spcBef>
              <a:buChar char="–"/>
              <a:defRPr sz="2000">
                <a:solidFill>
                  <a:schemeClr val="tx1"/>
                </a:solidFill>
                <a:latin typeface="Times New Roman" charset="0"/>
              </a:defRPr>
            </a:lvl4pPr>
            <a:lvl5pPr marL="2057426" indent="-228603">
              <a:spcBef>
                <a:spcPct val="20000"/>
              </a:spcBef>
              <a:buChar char="»"/>
              <a:defRPr sz="2000">
                <a:solidFill>
                  <a:schemeClr val="tx1"/>
                </a:solidFill>
                <a:latin typeface="Times New Roman" charset="0"/>
              </a:defRPr>
            </a:lvl5pPr>
            <a:lvl6pPr marL="2514632" indent="-228603" eaLnBrk="0" fontAlgn="base" hangingPunct="0">
              <a:spcBef>
                <a:spcPct val="20000"/>
              </a:spcBef>
              <a:spcAft>
                <a:spcPct val="0"/>
              </a:spcAft>
              <a:buChar char="»"/>
              <a:defRPr sz="2000">
                <a:solidFill>
                  <a:schemeClr val="tx1"/>
                </a:solidFill>
                <a:latin typeface="Times New Roman" charset="0"/>
              </a:defRPr>
            </a:lvl6pPr>
            <a:lvl7pPr marL="2971837" indent="-228603" eaLnBrk="0" fontAlgn="base" hangingPunct="0">
              <a:spcBef>
                <a:spcPct val="20000"/>
              </a:spcBef>
              <a:spcAft>
                <a:spcPct val="0"/>
              </a:spcAft>
              <a:buChar char="»"/>
              <a:defRPr sz="2000">
                <a:solidFill>
                  <a:schemeClr val="tx1"/>
                </a:solidFill>
                <a:latin typeface="Times New Roman" charset="0"/>
              </a:defRPr>
            </a:lvl7pPr>
            <a:lvl8pPr marL="3429043" indent="-228603" eaLnBrk="0" fontAlgn="base" hangingPunct="0">
              <a:spcBef>
                <a:spcPct val="20000"/>
              </a:spcBef>
              <a:spcAft>
                <a:spcPct val="0"/>
              </a:spcAft>
              <a:buChar char="»"/>
              <a:defRPr sz="2000">
                <a:solidFill>
                  <a:schemeClr val="tx1"/>
                </a:solidFill>
                <a:latin typeface="Times New Roman" charset="0"/>
              </a:defRPr>
            </a:lvl8pPr>
            <a:lvl9pPr marL="3886248" indent="-228603" eaLnBrk="0" fontAlgn="base" hangingPunct="0">
              <a:spcBef>
                <a:spcPct val="20000"/>
              </a:spcBef>
              <a:spcAft>
                <a:spcPct val="0"/>
              </a:spcAft>
              <a:buChar char="»"/>
              <a:defRPr sz="2000">
                <a:solidFill>
                  <a:schemeClr val="tx1"/>
                </a:solidFill>
                <a:latin typeface="Times New Roman" charset="0"/>
              </a:defRPr>
            </a:lvl9pPr>
          </a:lstStyle>
          <a:p>
            <a:pPr>
              <a:spcBef>
                <a:spcPct val="0"/>
              </a:spcBef>
              <a:buFontTx/>
              <a:buNone/>
            </a:pPr>
            <a:fld id="{79186690-D6B6-4E47-8795-800326C79D3D}" type="slidenum">
              <a:rPr lang="en-US" altLang="en-US" sz="1400"/>
              <a:pPr>
                <a:spcBef>
                  <a:spcPct val="0"/>
                </a:spcBef>
                <a:buFontTx/>
                <a:buNone/>
              </a:pPr>
              <a:t>15</a:t>
            </a:fld>
            <a:endParaRPr lang="en-US" altLang="en-US" sz="140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8F19F3B-1C70-481D-91A6-877275947C7D}"/>
              </a:ext>
            </a:extLst>
          </p:cNvPr>
          <p:cNvSpPr>
            <a:spLocks noGrp="1"/>
          </p:cNvSpPr>
          <p:nvPr>
            <p:ph type="dt" sz="half" idx="10"/>
          </p:nvPr>
        </p:nvSpPr>
        <p:spPr/>
        <p:txBody>
          <a:bodyPr/>
          <a:lstStyle/>
          <a:p>
            <a:pPr>
              <a:defRPr/>
            </a:pPr>
            <a:r>
              <a:rPr lang="en-US"/>
              <a:t>Summer Institutes </a:t>
            </a:r>
            <a:endParaRPr lang="en-US" dirty="0"/>
          </a:p>
        </p:txBody>
      </p:sp>
      <p:sp>
        <p:nvSpPr>
          <p:cNvPr id="3" name="Footer Placeholder 2">
            <a:extLst>
              <a:ext uri="{FF2B5EF4-FFF2-40B4-BE49-F238E27FC236}">
                <a16:creationId xmlns:a16="http://schemas.microsoft.com/office/drawing/2014/main" id="{45B4BBC7-A838-4FAA-94F9-933C6C9BE2E2}"/>
              </a:ext>
            </a:extLst>
          </p:cNvPr>
          <p:cNvSpPr>
            <a:spLocks noGrp="1"/>
          </p:cNvSpPr>
          <p:nvPr>
            <p:ph type="ftr" sz="quarter" idx="11"/>
          </p:nvPr>
        </p:nvSpPr>
        <p:spPr/>
        <p:txBody>
          <a:bodyPr/>
          <a:lstStyle/>
          <a:p>
            <a:pPr>
              <a:defRPr/>
            </a:pPr>
            <a:r>
              <a:rPr lang="en-US"/>
              <a:t>Module 1, Session 1</a:t>
            </a:r>
          </a:p>
        </p:txBody>
      </p:sp>
      <p:sp>
        <p:nvSpPr>
          <p:cNvPr id="4" name="Slide Number Placeholder 3">
            <a:extLst>
              <a:ext uri="{FF2B5EF4-FFF2-40B4-BE49-F238E27FC236}">
                <a16:creationId xmlns:a16="http://schemas.microsoft.com/office/drawing/2014/main" id="{9AEB017F-61E1-462F-8C87-8401C804FCD4}"/>
              </a:ext>
            </a:extLst>
          </p:cNvPr>
          <p:cNvSpPr>
            <a:spLocks noGrp="1"/>
          </p:cNvSpPr>
          <p:nvPr>
            <p:ph type="sldNum" sz="quarter" idx="12"/>
          </p:nvPr>
        </p:nvSpPr>
        <p:spPr/>
        <p:txBody>
          <a:bodyPr/>
          <a:lstStyle/>
          <a:p>
            <a:pPr>
              <a:defRPr/>
            </a:pPr>
            <a:fld id="{D6F51597-BCFE-41F4-9A7C-2BFC6B13565B}" type="slidenum">
              <a:rPr lang="en-US" smtClean="0"/>
              <a:pPr>
                <a:defRPr/>
              </a:pPr>
              <a:t>16</a:t>
            </a:fld>
            <a:endParaRPr lang="en-US"/>
          </a:p>
        </p:txBody>
      </p:sp>
      <p:sp>
        <p:nvSpPr>
          <p:cNvPr id="5" name="Text Box 3">
            <a:extLst>
              <a:ext uri="{FF2B5EF4-FFF2-40B4-BE49-F238E27FC236}">
                <a16:creationId xmlns:a16="http://schemas.microsoft.com/office/drawing/2014/main" id="{0163B570-8937-4219-824F-66900B894684}"/>
              </a:ext>
            </a:extLst>
          </p:cNvPr>
          <p:cNvSpPr txBox="1">
            <a:spLocks noChangeArrowheads="1"/>
          </p:cNvSpPr>
          <p:nvPr/>
        </p:nvSpPr>
        <p:spPr bwMode="auto">
          <a:xfrm>
            <a:off x="1028700" y="1752600"/>
            <a:ext cx="10058400" cy="33547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225425" indent="-225425">
              <a:spcBef>
                <a:spcPct val="20000"/>
              </a:spcBef>
              <a:buChar char="•"/>
              <a:defRPr sz="3200">
                <a:solidFill>
                  <a:schemeClr val="tx1"/>
                </a:solidFill>
                <a:latin typeface="Times New Roman" charset="0"/>
              </a:defRPr>
            </a:lvl1pPr>
            <a:lvl2pPr marL="688975" indent="-225425">
              <a:spcBef>
                <a:spcPct val="20000"/>
              </a:spcBef>
              <a:buChar char="–"/>
              <a:defRPr sz="2800">
                <a:solidFill>
                  <a:schemeClr val="tx1"/>
                </a:solidFill>
                <a:latin typeface="Times New Roman" charset="0"/>
              </a:defRPr>
            </a:lvl2pPr>
            <a:lvl3pPr marL="1143000" indent="-228600">
              <a:spcBef>
                <a:spcPct val="20000"/>
              </a:spcBef>
              <a:buChar char="•"/>
              <a:defRPr sz="2400">
                <a:solidFill>
                  <a:schemeClr val="tx1"/>
                </a:solidFill>
                <a:latin typeface="Times New Roman" charset="0"/>
              </a:defRPr>
            </a:lvl3pPr>
            <a:lvl4pPr marL="1600200" indent="-228600">
              <a:spcBef>
                <a:spcPct val="20000"/>
              </a:spcBef>
              <a:buChar char="–"/>
              <a:defRPr sz="2000">
                <a:solidFill>
                  <a:schemeClr val="tx1"/>
                </a:solidFill>
                <a:latin typeface="Times New Roman" charset="0"/>
              </a:defRPr>
            </a:lvl4pPr>
            <a:lvl5pPr marL="2057400" indent="-228600">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marL="457200" indent="-457200">
              <a:spcBef>
                <a:spcPct val="50000"/>
              </a:spcBef>
              <a:buFont typeface="+mj-lt"/>
              <a:buAutoNum type="arabicPeriod" startAt="3"/>
            </a:pPr>
            <a:r>
              <a:rPr lang="en-US" altLang="en-US" sz="2400" dirty="0">
                <a:solidFill>
                  <a:schemeClr val="accent2"/>
                </a:solidFill>
              </a:rPr>
              <a:t>In a group of 30 symptomatic women attending a clinic, some had cervical infections with </a:t>
            </a:r>
            <a:r>
              <a:rPr lang="en-US" altLang="en-US" sz="2400" i="1" dirty="0">
                <a:solidFill>
                  <a:schemeClr val="accent2"/>
                </a:solidFill>
              </a:rPr>
              <a:t>Chlamydia trachomatis</a:t>
            </a:r>
            <a:r>
              <a:rPr lang="en-US" altLang="en-US" sz="2400" dirty="0">
                <a:solidFill>
                  <a:schemeClr val="accent2"/>
                </a:solidFill>
              </a:rPr>
              <a:t> (C) or </a:t>
            </a:r>
            <a:r>
              <a:rPr lang="en-US" altLang="en-US" sz="2400" i="1" dirty="0">
                <a:solidFill>
                  <a:schemeClr val="accent2"/>
                </a:solidFill>
              </a:rPr>
              <a:t>Neisseria gonorrhea</a:t>
            </a:r>
            <a:r>
              <a:rPr lang="en-US" altLang="en-US" sz="2400" dirty="0">
                <a:solidFill>
                  <a:schemeClr val="accent2"/>
                </a:solidFill>
              </a:rPr>
              <a:t> (G), and some were harboring both organisms and some had neither.  Seven women had C only, 5 women had G only and 8 women had both (B).</a:t>
            </a:r>
          </a:p>
          <a:p>
            <a:pPr marL="1379538" lvl="2" indent="-465138">
              <a:spcBef>
                <a:spcPts val="600"/>
              </a:spcBef>
              <a:buNone/>
            </a:pPr>
            <a:r>
              <a:rPr lang="en-US" altLang="en-US" dirty="0">
                <a:solidFill>
                  <a:schemeClr val="accent2"/>
                </a:solidFill>
              </a:rPr>
              <a:t>a)	What is the probability of chlamydia (C)?  </a:t>
            </a:r>
          </a:p>
          <a:p>
            <a:pPr marL="1379538" lvl="2" indent="-465138">
              <a:spcBef>
                <a:spcPts val="600"/>
              </a:spcBef>
              <a:buNone/>
            </a:pPr>
            <a:r>
              <a:rPr lang="en-US" altLang="en-US" dirty="0">
                <a:solidFill>
                  <a:schemeClr val="accent2"/>
                </a:solidFill>
              </a:rPr>
              <a:t>b)	What is the probability of gonorrhea (G)?  </a:t>
            </a:r>
          </a:p>
          <a:p>
            <a:pPr marL="1379538" lvl="2" indent="-465138">
              <a:spcBef>
                <a:spcPts val="600"/>
              </a:spcBef>
              <a:buNone/>
            </a:pPr>
            <a:r>
              <a:rPr lang="en-US" altLang="en-US" dirty="0">
                <a:solidFill>
                  <a:schemeClr val="accent2"/>
                </a:solidFill>
              </a:rPr>
              <a:t>c)	What is the probability of gonorrhea (G) or chlamydia (C)? </a:t>
            </a:r>
          </a:p>
          <a:p>
            <a:pPr marL="1379538" lvl="2" indent="-465138">
              <a:spcBef>
                <a:spcPts val="600"/>
              </a:spcBef>
              <a:buNone/>
            </a:pPr>
            <a:r>
              <a:rPr lang="en-US" altLang="en-US" dirty="0">
                <a:solidFill>
                  <a:schemeClr val="accent2"/>
                </a:solidFill>
              </a:rPr>
              <a:t>d)	Are gonorrhea and chlamydia mutually exclusive?</a:t>
            </a:r>
          </a:p>
        </p:txBody>
      </p:sp>
      <p:sp>
        <p:nvSpPr>
          <p:cNvPr id="6" name="Text Box 2">
            <a:extLst>
              <a:ext uri="{FF2B5EF4-FFF2-40B4-BE49-F238E27FC236}">
                <a16:creationId xmlns:a16="http://schemas.microsoft.com/office/drawing/2014/main" id="{0E38FAC7-216C-43E6-85E2-191690CC7E12}"/>
              </a:ext>
            </a:extLst>
          </p:cNvPr>
          <p:cNvSpPr txBox="1">
            <a:spLocks noChangeArrowheads="1"/>
          </p:cNvSpPr>
          <p:nvPr/>
        </p:nvSpPr>
        <p:spPr bwMode="auto">
          <a:xfrm>
            <a:off x="4114800" y="457200"/>
            <a:ext cx="38862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charset="0"/>
              </a:defRPr>
            </a:lvl1pPr>
            <a:lvl2pPr marL="742950" indent="-285750">
              <a:spcBef>
                <a:spcPct val="20000"/>
              </a:spcBef>
              <a:buChar char="–"/>
              <a:defRPr sz="2800">
                <a:solidFill>
                  <a:schemeClr val="tx1"/>
                </a:solidFill>
                <a:latin typeface="Times New Roman" charset="0"/>
              </a:defRPr>
            </a:lvl2pPr>
            <a:lvl3pPr marL="1143000" indent="-228600">
              <a:spcBef>
                <a:spcPct val="20000"/>
              </a:spcBef>
              <a:buChar char="•"/>
              <a:defRPr sz="2400">
                <a:solidFill>
                  <a:schemeClr val="tx1"/>
                </a:solidFill>
                <a:latin typeface="Times New Roman" charset="0"/>
              </a:defRPr>
            </a:lvl3pPr>
            <a:lvl4pPr marL="1600200" indent="-228600">
              <a:spcBef>
                <a:spcPct val="20000"/>
              </a:spcBef>
              <a:buChar char="–"/>
              <a:defRPr sz="2000">
                <a:solidFill>
                  <a:schemeClr val="tx1"/>
                </a:solidFill>
                <a:latin typeface="Times New Roman" charset="0"/>
              </a:defRPr>
            </a:lvl4pPr>
            <a:lvl5pPr marL="2057400" indent="-228600">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50000"/>
              </a:spcBef>
              <a:buFontTx/>
              <a:buNone/>
            </a:pPr>
            <a:r>
              <a:rPr lang="en-US" altLang="en-US" sz="2400" b="1" dirty="0"/>
              <a:t>General Probability Rules</a:t>
            </a:r>
          </a:p>
        </p:txBody>
      </p:sp>
      <p:sp>
        <p:nvSpPr>
          <p:cNvPr id="7" name="Line 3">
            <a:extLst>
              <a:ext uri="{FF2B5EF4-FFF2-40B4-BE49-F238E27FC236}">
                <a16:creationId xmlns:a16="http://schemas.microsoft.com/office/drawing/2014/main" id="{6BF5FA9C-546B-4C65-B769-E1CDCAEF1D60}"/>
              </a:ext>
            </a:extLst>
          </p:cNvPr>
          <p:cNvSpPr>
            <a:spLocks noChangeShapeType="1"/>
          </p:cNvSpPr>
          <p:nvPr/>
        </p:nvSpPr>
        <p:spPr bwMode="auto">
          <a:xfrm>
            <a:off x="3657600" y="990600"/>
            <a:ext cx="4876800" cy="0"/>
          </a:xfrm>
          <a:prstGeom prst="line">
            <a:avLst/>
          </a:prstGeom>
          <a:noFill/>
          <a:ln w="381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srgbClr val="FF0000"/>
              </a:solidFill>
            </a:endParaRPr>
          </a:p>
        </p:txBody>
      </p:sp>
    </p:spTree>
    <p:extLst>
      <p:ext uri="{BB962C8B-B14F-4D97-AF65-F5344CB8AC3E}">
        <p14:creationId xmlns:p14="http://schemas.microsoft.com/office/powerpoint/2010/main" val="4373163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7ACEDE6-EE93-4401-AAA1-AA131E8F767D}"/>
              </a:ext>
            </a:extLst>
          </p:cNvPr>
          <p:cNvSpPr>
            <a:spLocks noGrp="1"/>
          </p:cNvSpPr>
          <p:nvPr>
            <p:ph type="dt" sz="half" idx="10"/>
          </p:nvPr>
        </p:nvSpPr>
        <p:spPr/>
        <p:txBody>
          <a:bodyPr/>
          <a:lstStyle/>
          <a:p>
            <a:pPr>
              <a:defRPr/>
            </a:pPr>
            <a:r>
              <a:rPr lang="en-US"/>
              <a:t>Summer Institutes </a:t>
            </a:r>
            <a:endParaRPr lang="en-US" dirty="0"/>
          </a:p>
        </p:txBody>
      </p:sp>
      <p:sp>
        <p:nvSpPr>
          <p:cNvPr id="3" name="Footer Placeholder 2">
            <a:extLst>
              <a:ext uri="{FF2B5EF4-FFF2-40B4-BE49-F238E27FC236}">
                <a16:creationId xmlns:a16="http://schemas.microsoft.com/office/drawing/2014/main" id="{D2A65A3E-9B9A-4CE9-A76D-D464C8177A55}"/>
              </a:ext>
            </a:extLst>
          </p:cNvPr>
          <p:cNvSpPr>
            <a:spLocks noGrp="1"/>
          </p:cNvSpPr>
          <p:nvPr>
            <p:ph type="ftr" sz="quarter" idx="11"/>
          </p:nvPr>
        </p:nvSpPr>
        <p:spPr/>
        <p:txBody>
          <a:bodyPr/>
          <a:lstStyle/>
          <a:p>
            <a:pPr>
              <a:defRPr/>
            </a:pPr>
            <a:r>
              <a:rPr lang="en-US"/>
              <a:t>Module 1, Session 1</a:t>
            </a:r>
          </a:p>
        </p:txBody>
      </p:sp>
      <p:sp>
        <p:nvSpPr>
          <p:cNvPr id="4" name="Slide Number Placeholder 3">
            <a:extLst>
              <a:ext uri="{FF2B5EF4-FFF2-40B4-BE49-F238E27FC236}">
                <a16:creationId xmlns:a16="http://schemas.microsoft.com/office/drawing/2014/main" id="{F22AEBAD-E1BC-4A61-8350-22473F4A834E}"/>
              </a:ext>
            </a:extLst>
          </p:cNvPr>
          <p:cNvSpPr>
            <a:spLocks noGrp="1"/>
          </p:cNvSpPr>
          <p:nvPr>
            <p:ph type="sldNum" sz="quarter" idx="12"/>
          </p:nvPr>
        </p:nvSpPr>
        <p:spPr/>
        <p:txBody>
          <a:bodyPr/>
          <a:lstStyle/>
          <a:p>
            <a:pPr>
              <a:defRPr/>
            </a:pPr>
            <a:fld id="{D6F51597-BCFE-41F4-9A7C-2BFC6B13565B}" type="slidenum">
              <a:rPr lang="en-US" smtClean="0"/>
              <a:pPr>
                <a:defRPr/>
              </a:pPr>
              <a:t>17</a:t>
            </a:fld>
            <a:endParaRPr lang="en-US"/>
          </a:p>
        </p:txBody>
      </p:sp>
      <p:sp>
        <p:nvSpPr>
          <p:cNvPr id="5" name="Text Box 16">
            <a:extLst>
              <a:ext uri="{FF2B5EF4-FFF2-40B4-BE49-F238E27FC236}">
                <a16:creationId xmlns:a16="http://schemas.microsoft.com/office/drawing/2014/main" id="{EBA44945-BA4F-4E88-9277-B2BA84FDF034}"/>
              </a:ext>
            </a:extLst>
          </p:cNvPr>
          <p:cNvSpPr txBox="1">
            <a:spLocks noChangeArrowheads="1"/>
          </p:cNvSpPr>
          <p:nvPr/>
        </p:nvSpPr>
        <p:spPr bwMode="auto">
          <a:xfrm>
            <a:off x="4114800" y="457200"/>
            <a:ext cx="38862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charset="0"/>
              </a:defRPr>
            </a:lvl1pPr>
            <a:lvl2pPr marL="742950" indent="-285750">
              <a:spcBef>
                <a:spcPct val="20000"/>
              </a:spcBef>
              <a:buChar char="–"/>
              <a:defRPr sz="2800">
                <a:solidFill>
                  <a:schemeClr val="tx1"/>
                </a:solidFill>
                <a:latin typeface="Times New Roman" charset="0"/>
              </a:defRPr>
            </a:lvl2pPr>
            <a:lvl3pPr marL="1143000" indent="-228600">
              <a:spcBef>
                <a:spcPct val="20000"/>
              </a:spcBef>
              <a:buChar char="•"/>
              <a:defRPr sz="2400">
                <a:solidFill>
                  <a:schemeClr val="tx1"/>
                </a:solidFill>
                <a:latin typeface="Times New Roman" charset="0"/>
              </a:defRPr>
            </a:lvl3pPr>
            <a:lvl4pPr marL="1600200" indent="-228600">
              <a:spcBef>
                <a:spcPct val="20000"/>
              </a:spcBef>
              <a:buChar char="–"/>
              <a:defRPr sz="2000">
                <a:solidFill>
                  <a:schemeClr val="tx1"/>
                </a:solidFill>
                <a:latin typeface="Times New Roman" charset="0"/>
              </a:defRPr>
            </a:lvl4pPr>
            <a:lvl5pPr marL="2057400" indent="-228600">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50000"/>
              </a:spcBef>
              <a:buFontTx/>
              <a:buNone/>
            </a:pPr>
            <a:r>
              <a:rPr lang="en-US" altLang="en-US" sz="2400" b="1" dirty="0"/>
              <a:t>General Probability Rules</a:t>
            </a:r>
          </a:p>
        </p:txBody>
      </p:sp>
      <p:sp>
        <p:nvSpPr>
          <p:cNvPr id="6" name="Line 17">
            <a:extLst>
              <a:ext uri="{FF2B5EF4-FFF2-40B4-BE49-F238E27FC236}">
                <a16:creationId xmlns:a16="http://schemas.microsoft.com/office/drawing/2014/main" id="{DDB4C483-003E-419B-B604-C122052809BA}"/>
              </a:ext>
            </a:extLst>
          </p:cNvPr>
          <p:cNvSpPr>
            <a:spLocks noChangeShapeType="1"/>
          </p:cNvSpPr>
          <p:nvPr/>
        </p:nvSpPr>
        <p:spPr bwMode="auto">
          <a:xfrm>
            <a:off x="3657600" y="914400"/>
            <a:ext cx="4876800" cy="0"/>
          </a:xfrm>
          <a:prstGeom prst="line">
            <a:avLst/>
          </a:prstGeom>
          <a:noFill/>
          <a:ln w="381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 name="Rectangle 9">
            <a:extLst>
              <a:ext uri="{FF2B5EF4-FFF2-40B4-BE49-F238E27FC236}">
                <a16:creationId xmlns:a16="http://schemas.microsoft.com/office/drawing/2014/main" id="{40187760-EE97-46EC-BC1F-3CDABCA4DF4D}"/>
              </a:ext>
            </a:extLst>
          </p:cNvPr>
          <p:cNvSpPr/>
          <p:nvPr/>
        </p:nvSpPr>
        <p:spPr>
          <a:xfrm>
            <a:off x="1485900" y="1300881"/>
            <a:ext cx="9334500" cy="5632311"/>
          </a:xfrm>
          <a:prstGeom prst="rect">
            <a:avLst/>
          </a:prstGeom>
        </p:spPr>
        <p:txBody>
          <a:bodyPr wrap="square">
            <a:spAutoFit/>
          </a:bodyPr>
          <a:lstStyle/>
          <a:p>
            <a:pPr marL="465138" indent="-465138">
              <a:spcBef>
                <a:spcPct val="50000"/>
              </a:spcBef>
              <a:buFont typeface="+mj-lt"/>
              <a:buAutoNum type="arabicPeriod" startAt="4"/>
            </a:pPr>
            <a:r>
              <a:rPr lang="en-US" altLang="en-US" sz="2400" dirty="0">
                <a:solidFill>
                  <a:schemeClr val="accent2"/>
                </a:solidFill>
                <a:cs typeface="Times New Roman" charset="0"/>
              </a:rPr>
              <a:t>A certain operation has a survival rate of 70%.  If this operation is performed independently on three different patients, what is the probability all three operations will fail?</a:t>
            </a:r>
            <a:r>
              <a:rPr lang="en-US" altLang="en-US" sz="2400" dirty="0">
                <a:solidFill>
                  <a:schemeClr val="accent2"/>
                </a:solidFill>
              </a:rPr>
              <a:t> </a:t>
            </a:r>
          </a:p>
          <a:p>
            <a:pPr marL="465138" indent="-465138">
              <a:spcBef>
                <a:spcPct val="50000"/>
              </a:spcBef>
              <a:buFontTx/>
              <a:buAutoNum type="arabicPeriod" startAt="4"/>
            </a:pPr>
            <a:r>
              <a:rPr lang="en-US" altLang="en-US" sz="2400" dirty="0">
                <a:solidFill>
                  <a:schemeClr val="accent2"/>
                </a:solidFill>
              </a:rPr>
              <a:t>If </a:t>
            </a:r>
            <a:r>
              <a:rPr lang="en-US" altLang="en-US" sz="2400" dirty="0" err="1">
                <a:solidFill>
                  <a:schemeClr val="accent2"/>
                </a:solidFill>
              </a:rPr>
              <a:t>allelle</a:t>
            </a:r>
            <a:r>
              <a:rPr lang="en-US" altLang="en-US" sz="2400" dirty="0">
                <a:solidFill>
                  <a:schemeClr val="accent2"/>
                </a:solidFill>
              </a:rPr>
              <a:t> A has frequency 3/4 and </a:t>
            </a:r>
            <a:r>
              <a:rPr lang="en-US" altLang="en-US" sz="2400" dirty="0" err="1">
                <a:solidFill>
                  <a:schemeClr val="accent2"/>
                </a:solidFill>
              </a:rPr>
              <a:t>allelle</a:t>
            </a:r>
            <a:r>
              <a:rPr lang="en-US" altLang="en-US" sz="2400" dirty="0">
                <a:solidFill>
                  <a:schemeClr val="accent2"/>
                </a:solidFill>
              </a:rPr>
              <a:t> a has frequency 1/4 , what are the </a:t>
            </a:r>
            <a:r>
              <a:rPr lang="en-US" altLang="en-US" sz="2400" dirty="0" err="1">
                <a:solidFill>
                  <a:schemeClr val="accent2"/>
                </a:solidFill>
              </a:rPr>
              <a:t>prevalances</a:t>
            </a:r>
            <a:r>
              <a:rPr lang="en-US" altLang="en-US" sz="2400" dirty="0">
                <a:solidFill>
                  <a:schemeClr val="accent2"/>
                </a:solidFill>
              </a:rPr>
              <a:t> of the 3 genotypes AA, Aa and aa in the population (assuming random mating)?</a:t>
            </a:r>
          </a:p>
          <a:p>
            <a:pPr marL="465138" indent="-465138">
              <a:spcBef>
                <a:spcPct val="50000"/>
              </a:spcBef>
              <a:buFontTx/>
              <a:buAutoNum type="arabicPeriod" startAt="4"/>
            </a:pPr>
            <a:r>
              <a:rPr lang="en-US" altLang="en-US" sz="2400" dirty="0">
                <a:solidFill>
                  <a:schemeClr val="accent2"/>
                </a:solidFill>
              </a:rPr>
              <a:t>Suppose an influenza epidemic strikes a city. In two child families the older child has influenza 10% of the time (event A), the younger child has influenza 10% of the time (event B) and both children have influenza 2% of the time . </a:t>
            </a:r>
          </a:p>
          <a:p>
            <a:pPr marL="922338" lvl="1" indent="-465138">
              <a:spcBef>
                <a:spcPct val="50000"/>
              </a:spcBef>
              <a:buFont typeface="+mj-lt"/>
              <a:buAutoNum type="alphaLcParenR"/>
            </a:pPr>
            <a:r>
              <a:rPr lang="en-US" altLang="en-US" sz="2400" dirty="0">
                <a:solidFill>
                  <a:schemeClr val="accent2"/>
                </a:solidFill>
              </a:rPr>
              <a:t>Are the events A and B independent?</a:t>
            </a:r>
          </a:p>
          <a:p>
            <a:pPr marL="922338" lvl="1" indent="-465138">
              <a:spcBef>
                <a:spcPct val="50000"/>
              </a:spcBef>
              <a:buFont typeface="+mj-lt"/>
              <a:buAutoNum type="alphaLcParenR"/>
            </a:pPr>
            <a:r>
              <a:rPr lang="en-US" altLang="en-US" sz="2400" dirty="0">
                <a:solidFill>
                  <a:schemeClr val="accent2"/>
                </a:solidFill>
              </a:rPr>
              <a:t>What is the probability that the older child has influenza if we know the </a:t>
            </a:r>
            <a:r>
              <a:rPr lang="en-US" altLang="en-US" sz="2400">
                <a:solidFill>
                  <a:schemeClr val="accent2"/>
                </a:solidFill>
              </a:rPr>
              <a:t>younger child </a:t>
            </a:r>
            <a:r>
              <a:rPr lang="en-US" altLang="en-US" sz="2400" dirty="0">
                <a:solidFill>
                  <a:schemeClr val="accent2"/>
                </a:solidFill>
              </a:rPr>
              <a:t>has influenza?</a:t>
            </a:r>
          </a:p>
        </p:txBody>
      </p:sp>
    </p:spTree>
    <p:extLst>
      <p:ext uri="{BB962C8B-B14F-4D97-AF65-F5344CB8AC3E}">
        <p14:creationId xmlns:p14="http://schemas.microsoft.com/office/powerpoint/2010/main" val="258392354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Date Placeholder 1"/>
          <p:cNvSpPr>
            <a:spLocks noGrp="1"/>
          </p:cNvSpPr>
          <p:nvPr>
            <p:ph type="dt" sz="quarter" idx="10"/>
          </p:nvPr>
        </p:nvSpPr>
        <p:spPr>
          <a:noFill/>
        </p:spPr>
        <p:txBody>
          <a:bodyPr/>
          <a:lstStyle>
            <a:lvl1pPr>
              <a:spcBef>
                <a:spcPct val="20000"/>
              </a:spcBef>
              <a:buChar char="•"/>
              <a:defRPr sz="3200">
                <a:solidFill>
                  <a:schemeClr val="tx1"/>
                </a:solidFill>
                <a:latin typeface="Times New Roman" charset="0"/>
              </a:defRPr>
            </a:lvl1pPr>
            <a:lvl2pPr marL="742960" indent="-285753">
              <a:spcBef>
                <a:spcPct val="20000"/>
              </a:spcBef>
              <a:buChar char="–"/>
              <a:defRPr sz="2800">
                <a:solidFill>
                  <a:schemeClr val="tx1"/>
                </a:solidFill>
                <a:latin typeface="Times New Roman" charset="0"/>
              </a:defRPr>
            </a:lvl2pPr>
            <a:lvl3pPr marL="1143014" indent="-228603">
              <a:spcBef>
                <a:spcPct val="20000"/>
              </a:spcBef>
              <a:buChar char="•"/>
              <a:defRPr sz="2400">
                <a:solidFill>
                  <a:schemeClr val="tx1"/>
                </a:solidFill>
                <a:latin typeface="Times New Roman" charset="0"/>
              </a:defRPr>
            </a:lvl3pPr>
            <a:lvl4pPr marL="1600220" indent="-228603">
              <a:spcBef>
                <a:spcPct val="20000"/>
              </a:spcBef>
              <a:buChar char="–"/>
              <a:defRPr sz="2000">
                <a:solidFill>
                  <a:schemeClr val="tx1"/>
                </a:solidFill>
                <a:latin typeface="Times New Roman" charset="0"/>
              </a:defRPr>
            </a:lvl4pPr>
            <a:lvl5pPr marL="2057426" indent="-228603">
              <a:spcBef>
                <a:spcPct val="20000"/>
              </a:spcBef>
              <a:buChar char="»"/>
              <a:defRPr sz="2000">
                <a:solidFill>
                  <a:schemeClr val="tx1"/>
                </a:solidFill>
                <a:latin typeface="Times New Roman" charset="0"/>
              </a:defRPr>
            </a:lvl5pPr>
            <a:lvl6pPr marL="2514632" indent="-228603" eaLnBrk="0" fontAlgn="base" hangingPunct="0">
              <a:spcBef>
                <a:spcPct val="20000"/>
              </a:spcBef>
              <a:spcAft>
                <a:spcPct val="0"/>
              </a:spcAft>
              <a:buChar char="»"/>
              <a:defRPr sz="2000">
                <a:solidFill>
                  <a:schemeClr val="tx1"/>
                </a:solidFill>
                <a:latin typeface="Times New Roman" charset="0"/>
              </a:defRPr>
            </a:lvl6pPr>
            <a:lvl7pPr marL="2971837" indent="-228603" eaLnBrk="0" fontAlgn="base" hangingPunct="0">
              <a:spcBef>
                <a:spcPct val="20000"/>
              </a:spcBef>
              <a:spcAft>
                <a:spcPct val="0"/>
              </a:spcAft>
              <a:buChar char="»"/>
              <a:defRPr sz="2000">
                <a:solidFill>
                  <a:schemeClr val="tx1"/>
                </a:solidFill>
                <a:latin typeface="Times New Roman" charset="0"/>
              </a:defRPr>
            </a:lvl7pPr>
            <a:lvl8pPr marL="3429043" indent="-228603" eaLnBrk="0" fontAlgn="base" hangingPunct="0">
              <a:spcBef>
                <a:spcPct val="20000"/>
              </a:spcBef>
              <a:spcAft>
                <a:spcPct val="0"/>
              </a:spcAft>
              <a:buChar char="»"/>
              <a:defRPr sz="2000">
                <a:solidFill>
                  <a:schemeClr val="tx1"/>
                </a:solidFill>
                <a:latin typeface="Times New Roman" charset="0"/>
              </a:defRPr>
            </a:lvl8pPr>
            <a:lvl9pPr marL="3886248" indent="-228603" eaLnBrk="0" fontAlgn="base" hangingPunct="0">
              <a:spcBef>
                <a:spcPct val="20000"/>
              </a:spcBef>
              <a:spcAft>
                <a:spcPct val="0"/>
              </a:spcAft>
              <a:buChar char="»"/>
              <a:defRPr sz="2000">
                <a:solidFill>
                  <a:schemeClr val="tx1"/>
                </a:solidFill>
                <a:latin typeface="Times New Roman" charset="0"/>
              </a:defRPr>
            </a:lvl9pPr>
          </a:lstStyle>
          <a:p>
            <a:pPr>
              <a:spcBef>
                <a:spcPct val="0"/>
              </a:spcBef>
              <a:buFontTx/>
              <a:buNone/>
            </a:pPr>
            <a:r>
              <a:rPr lang="en-US" altLang="en-US" sz="1400"/>
              <a:t>Summer Institutes </a:t>
            </a:r>
          </a:p>
        </p:txBody>
      </p:sp>
      <p:sp>
        <p:nvSpPr>
          <p:cNvPr id="20483" name="Footer Placeholder 2"/>
          <p:cNvSpPr>
            <a:spLocks noGrp="1"/>
          </p:cNvSpPr>
          <p:nvPr>
            <p:ph type="ftr" sz="quarter" idx="11"/>
          </p:nvPr>
        </p:nvSpPr>
        <p:spPr>
          <a:noFill/>
        </p:spPr>
        <p:txBody>
          <a:bodyPr/>
          <a:lstStyle>
            <a:lvl1pPr>
              <a:spcBef>
                <a:spcPct val="20000"/>
              </a:spcBef>
              <a:buChar char="•"/>
              <a:defRPr sz="3200">
                <a:solidFill>
                  <a:schemeClr val="tx1"/>
                </a:solidFill>
                <a:latin typeface="Times New Roman" charset="0"/>
              </a:defRPr>
            </a:lvl1pPr>
            <a:lvl2pPr marL="742960" indent="-285753">
              <a:spcBef>
                <a:spcPct val="20000"/>
              </a:spcBef>
              <a:buChar char="–"/>
              <a:defRPr sz="2800">
                <a:solidFill>
                  <a:schemeClr val="tx1"/>
                </a:solidFill>
                <a:latin typeface="Times New Roman" charset="0"/>
              </a:defRPr>
            </a:lvl2pPr>
            <a:lvl3pPr marL="1143014" indent="-228603">
              <a:spcBef>
                <a:spcPct val="20000"/>
              </a:spcBef>
              <a:buChar char="•"/>
              <a:defRPr sz="2400">
                <a:solidFill>
                  <a:schemeClr val="tx1"/>
                </a:solidFill>
                <a:latin typeface="Times New Roman" charset="0"/>
              </a:defRPr>
            </a:lvl3pPr>
            <a:lvl4pPr marL="1600220" indent="-228603">
              <a:spcBef>
                <a:spcPct val="20000"/>
              </a:spcBef>
              <a:buChar char="–"/>
              <a:defRPr sz="2000">
                <a:solidFill>
                  <a:schemeClr val="tx1"/>
                </a:solidFill>
                <a:latin typeface="Times New Roman" charset="0"/>
              </a:defRPr>
            </a:lvl4pPr>
            <a:lvl5pPr marL="2057426" indent="-228603">
              <a:spcBef>
                <a:spcPct val="20000"/>
              </a:spcBef>
              <a:buChar char="»"/>
              <a:defRPr sz="2000">
                <a:solidFill>
                  <a:schemeClr val="tx1"/>
                </a:solidFill>
                <a:latin typeface="Times New Roman" charset="0"/>
              </a:defRPr>
            </a:lvl5pPr>
            <a:lvl6pPr marL="2514632" indent="-228603" eaLnBrk="0" fontAlgn="base" hangingPunct="0">
              <a:spcBef>
                <a:spcPct val="20000"/>
              </a:spcBef>
              <a:spcAft>
                <a:spcPct val="0"/>
              </a:spcAft>
              <a:buChar char="»"/>
              <a:defRPr sz="2000">
                <a:solidFill>
                  <a:schemeClr val="tx1"/>
                </a:solidFill>
                <a:latin typeface="Times New Roman" charset="0"/>
              </a:defRPr>
            </a:lvl6pPr>
            <a:lvl7pPr marL="2971837" indent="-228603" eaLnBrk="0" fontAlgn="base" hangingPunct="0">
              <a:spcBef>
                <a:spcPct val="20000"/>
              </a:spcBef>
              <a:spcAft>
                <a:spcPct val="0"/>
              </a:spcAft>
              <a:buChar char="»"/>
              <a:defRPr sz="2000">
                <a:solidFill>
                  <a:schemeClr val="tx1"/>
                </a:solidFill>
                <a:latin typeface="Times New Roman" charset="0"/>
              </a:defRPr>
            </a:lvl7pPr>
            <a:lvl8pPr marL="3429043" indent="-228603" eaLnBrk="0" fontAlgn="base" hangingPunct="0">
              <a:spcBef>
                <a:spcPct val="20000"/>
              </a:spcBef>
              <a:spcAft>
                <a:spcPct val="0"/>
              </a:spcAft>
              <a:buChar char="»"/>
              <a:defRPr sz="2000">
                <a:solidFill>
                  <a:schemeClr val="tx1"/>
                </a:solidFill>
                <a:latin typeface="Times New Roman" charset="0"/>
              </a:defRPr>
            </a:lvl8pPr>
            <a:lvl9pPr marL="3886248" indent="-228603" eaLnBrk="0" fontAlgn="base" hangingPunct="0">
              <a:spcBef>
                <a:spcPct val="20000"/>
              </a:spcBef>
              <a:spcAft>
                <a:spcPct val="0"/>
              </a:spcAft>
              <a:buChar char="»"/>
              <a:defRPr sz="2000">
                <a:solidFill>
                  <a:schemeClr val="tx1"/>
                </a:solidFill>
                <a:latin typeface="Times New Roman" charset="0"/>
              </a:defRPr>
            </a:lvl9pPr>
          </a:lstStyle>
          <a:p>
            <a:pPr>
              <a:spcBef>
                <a:spcPct val="0"/>
              </a:spcBef>
              <a:buFontTx/>
              <a:buNone/>
            </a:pPr>
            <a:r>
              <a:rPr lang="en-US" altLang="en-US" sz="1400"/>
              <a:t>Module 1, Session 1</a:t>
            </a:r>
          </a:p>
        </p:txBody>
      </p:sp>
      <p:sp>
        <p:nvSpPr>
          <p:cNvPr id="20484" name="Text Box 2"/>
          <p:cNvSpPr txBox="1">
            <a:spLocks noChangeArrowheads="1"/>
          </p:cNvSpPr>
          <p:nvPr/>
        </p:nvSpPr>
        <p:spPr bwMode="auto">
          <a:xfrm>
            <a:off x="1782764" y="1365589"/>
            <a:ext cx="9144000"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165100" indent="-165100">
              <a:spcBef>
                <a:spcPct val="20000"/>
              </a:spcBef>
              <a:buChar char="•"/>
              <a:defRPr sz="3200">
                <a:solidFill>
                  <a:schemeClr val="tx1"/>
                </a:solidFill>
                <a:latin typeface="Times New Roman" charset="0"/>
              </a:defRPr>
            </a:lvl1pPr>
            <a:lvl2pPr marL="742950" indent="-285750">
              <a:spcBef>
                <a:spcPct val="20000"/>
              </a:spcBef>
              <a:buChar char="–"/>
              <a:defRPr sz="2800">
                <a:solidFill>
                  <a:schemeClr val="tx1"/>
                </a:solidFill>
                <a:latin typeface="Times New Roman" charset="0"/>
              </a:defRPr>
            </a:lvl2pPr>
            <a:lvl3pPr marL="1143000" indent="-228600">
              <a:spcBef>
                <a:spcPct val="20000"/>
              </a:spcBef>
              <a:buChar char="•"/>
              <a:defRPr sz="2400">
                <a:solidFill>
                  <a:schemeClr val="tx1"/>
                </a:solidFill>
                <a:latin typeface="Times New Roman" charset="0"/>
              </a:defRPr>
            </a:lvl3pPr>
            <a:lvl4pPr marL="1600200" indent="-228600">
              <a:spcBef>
                <a:spcPct val="20000"/>
              </a:spcBef>
              <a:buChar char="–"/>
              <a:defRPr sz="2000">
                <a:solidFill>
                  <a:schemeClr val="tx1"/>
                </a:solidFill>
                <a:latin typeface="Times New Roman" charset="0"/>
              </a:defRPr>
            </a:lvl4pPr>
            <a:lvl5pPr marL="2057400" indent="-228600">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marL="514350" indent="-514350">
              <a:spcBef>
                <a:spcPct val="50000"/>
              </a:spcBef>
              <a:buFont typeface="+mj-lt"/>
              <a:buAutoNum type="romanUcPeriod" startAt="3"/>
            </a:pPr>
            <a:r>
              <a:rPr lang="en-US" altLang="en-US" sz="2400" u="sng" dirty="0"/>
              <a:t>Total Probability Rule</a:t>
            </a:r>
            <a:endParaRPr lang="en-US" altLang="en-US" sz="2400" dirty="0"/>
          </a:p>
          <a:p>
            <a:pPr marL="573088" indent="-573088">
              <a:spcBef>
                <a:spcPct val="50000"/>
              </a:spcBef>
              <a:buFontTx/>
              <a:buNone/>
            </a:pPr>
            <a:r>
              <a:rPr lang="en-US" altLang="en-US" sz="2400" dirty="0"/>
              <a:t>	If A</a:t>
            </a:r>
            <a:r>
              <a:rPr lang="en-US" altLang="en-US" sz="2400" baseline="-25000" dirty="0"/>
              <a:t>1</a:t>
            </a:r>
            <a:r>
              <a:rPr lang="en-US" altLang="en-US" sz="2400" dirty="0"/>
              <a:t>,…A</a:t>
            </a:r>
            <a:r>
              <a:rPr lang="en-US" altLang="en-US" sz="2400" baseline="-25000" dirty="0"/>
              <a:t>n</a:t>
            </a:r>
            <a:r>
              <a:rPr lang="en-US" altLang="en-US" sz="2400" dirty="0"/>
              <a:t> are mutually exclusive, </a:t>
            </a:r>
            <a:r>
              <a:rPr lang="en-US" altLang="en-US" sz="2400" b="1" i="1" dirty="0"/>
              <a:t>exhaustive</a:t>
            </a:r>
            <a:r>
              <a:rPr lang="en-US" altLang="en-US" sz="2400" dirty="0"/>
              <a:t> events, then </a:t>
            </a:r>
          </a:p>
        </p:txBody>
      </p:sp>
      <mc:AlternateContent xmlns:mc="http://schemas.openxmlformats.org/markup-compatibility/2006" xmlns:a14="http://schemas.microsoft.com/office/drawing/2010/main">
        <mc:Choice Requires="a14">
          <p:sp>
            <p:nvSpPr>
              <p:cNvPr id="20485" name="Object 3"/>
              <p:cNvSpPr txBox="1"/>
              <p:nvPr/>
            </p:nvSpPr>
            <p:spPr bwMode="auto">
              <a:xfrm>
                <a:off x="4583112" y="2601913"/>
                <a:ext cx="3860799" cy="1989137"/>
              </a:xfrm>
              <a:prstGeom prst="rect">
                <a:avLst/>
              </a:prstGeom>
              <a:noFill/>
              <a:ln>
                <a:noFill/>
              </a:ln>
            </p:spPr>
            <p:txBody>
              <a:bodyPr>
                <a:noAutofit/>
              </a:bodyPr>
              <a:lstStyle/>
              <a:p>
                <a:pPr/>
                <a14:m>
                  <m:oMathPara xmlns:m="http://schemas.openxmlformats.org/officeDocument/2006/math">
                    <m:oMathParaPr>
                      <m:jc m:val="left"/>
                    </m:oMathParaPr>
                    <m:oMath xmlns:m="http://schemas.openxmlformats.org/officeDocument/2006/math">
                      <m:r>
                        <m:rPr>
                          <m:sty m:val="p"/>
                        </m:rPr>
                        <a:rPr lang="en-US" sz="2400" i="0" smtClean="0">
                          <a:solidFill>
                            <a:srgbClr val="000000"/>
                          </a:solidFill>
                          <a:latin typeface="Cambria Math" panose="02040503050406030204" pitchFamily="18" charset="0"/>
                        </a:rPr>
                        <m:t>P</m:t>
                      </m:r>
                      <m:r>
                        <a:rPr lang="en-US" sz="2400" i="1">
                          <a:solidFill>
                            <a:srgbClr val="000000"/>
                          </a:solidFill>
                          <a:latin typeface="Cambria Math" panose="02040503050406030204" pitchFamily="18" charset="0"/>
                        </a:rPr>
                        <m:t>(</m:t>
                      </m:r>
                      <m:r>
                        <m:rPr>
                          <m:sty m:val="p"/>
                        </m:rPr>
                        <a:rPr lang="en-US" sz="2400" i="0">
                          <a:solidFill>
                            <a:srgbClr val="000000"/>
                          </a:solidFill>
                          <a:latin typeface="Cambria Math" panose="02040503050406030204" pitchFamily="18" charset="0"/>
                        </a:rPr>
                        <m:t>B</m:t>
                      </m:r>
                      <m:r>
                        <a:rPr lang="en-US" sz="2400" i="1">
                          <a:solidFill>
                            <a:srgbClr val="000000"/>
                          </a:solidFill>
                          <a:latin typeface="Cambria Math" panose="02040503050406030204" pitchFamily="18" charset="0"/>
                        </a:rPr>
                        <m:t>) = </m:t>
                      </m:r>
                      <m:nary>
                        <m:naryPr>
                          <m:chr m:val="∑"/>
                          <m:ctrlPr>
                            <a:rPr lang="en-US" sz="2400" i="1">
                              <a:solidFill>
                                <a:srgbClr val="000000"/>
                              </a:solidFill>
                              <a:latin typeface="Cambria Math" panose="02040503050406030204" pitchFamily="18" charset="0"/>
                            </a:rPr>
                          </m:ctrlPr>
                        </m:naryPr>
                        <m:sub>
                          <m:r>
                            <m:rPr>
                              <m:sty m:val="p"/>
                            </m:rPr>
                            <a:rPr lang="en-US" sz="2400" i="0">
                              <a:solidFill>
                                <a:srgbClr val="000000"/>
                              </a:solidFill>
                              <a:latin typeface="Cambria Math" panose="02040503050406030204" pitchFamily="18" charset="0"/>
                            </a:rPr>
                            <m:t>i</m:t>
                          </m:r>
                          <m:r>
                            <a:rPr lang="en-US" sz="2400" i="1">
                              <a:solidFill>
                                <a:srgbClr val="000000"/>
                              </a:solidFill>
                              <a:latin typeface="Cambria Math" panose="02040503050406030204" pitchFamily="18" charset="0"/>
                            </a:rPr>
                            <m:t>=1</m:t>
                          </m:r>
                        </m:sub>
                        <m:sup>
                          <m:r>
                            <m:rPr>
                              <m:sty m:val="p"/>
                            </m:rPr>
                            <a:rPr lang="en-US" sz="2400" i="0">
                              <a:solidFill>
                                <a:srgbClr val="000000"/>
                              </a:solidFill>
                              <a:latin typeface="Cambria Math" panose="02040503050406030204" pitchFamily="18" charset="0"/>
                            </a:rPr>
                            <m:t>n</m:t>
                          </m:r>
                        </m:sup>
                        <m:e>
                          <m:r>
                            <m:rPr>
                              <m:sty m:val="p"/>
                            </m:rPr>
                            <a:rPr lang="en-US" sz="2400" i="0">
                              <a:solidFill>
                                <a:srgbClr val="000000"/>
                              </a:solidFill>
                              <a:latin typeface="Cambria Math" panose="02040503050406030204" pitchFamily="18" charset="0"/>
                            </a:rPr>
                            <m:t>P</m:t>
                          </m:r>
                          <m:r>
                            <a:rPr lang="en-US" sz="2400" i="1">
                              <a:solidFill>
                                <a:srgbClr val="000000"/>
                              </a:solidFill>
                              <a:latin typeface="Cambria Math" panose="02040503050406030204" pitchFamily="18" charset="0"/>
                            </a:rPr>
                            <m:t>(</m:t>
                          </m:r>
                          <m:r>
                            <m:rPr>
                              <m:sty m:val="p"/>
                            </m:rPr>
                            <a:rPr lang="en-US" sz="2400" i="0">
                              <a:solidFill>
                                <a:srgbClr val="000000"/>
                              </a:solidFill>
                              <a:latin typeface="Cambria Math" panose="02040503050406030204" pitchFamily="18" charset="0"/>
                            </a:rPr>
                            <m:t>B</m:t>
                          </m:r>
                          <m:r>
                            <a:rPr lang="en-US" sz="2400" i="1">
                              <a:solidFill>
                                <a:srgbClr val="000000"/>
                              </a:solidFill>
                              <a:latin typeface="Cambria Math" panose="02040503050406030204" pitchFamily="18" charset="0"/>
                            </a:rPr>
                            <m:t>∩</m:t>
                          </m:r>
                          <m:sSub>
                            <m:sSubPr>
                              <m:ctrlPr>
                                <a:rPr lang="en-US" sz="2400" i="1">
                                  <a:solidFill>
                                    <a:srgbClr val="000000"/>
                                  </a:solidFill>
                                  <a:latin typeface="Cambria Math" panose="02040503050406030204" pitchFamily="18" charset="0"/>
                                </a:rPr>
                              </m:ctrlPr>
                            </m:sSubPr>
                            <m:e>
                              <m:r>
                                <m:rPr>
                                  <m:sty m:val="p"/>
                                </m:rPr>
                                <a:rPr lang="en-US" sz="2400" i="0">
                                  <a:solidFill>
                                    <a:srgbClr val="000000"/>
                                  </a:solidFill>
                                  <a:latin typeface="Cambria Math" panose="02040503050406030204" pitchFamily="18" charset="0"/>
                                </a:rPr>
                                <m:t>A</m:t>
                              </m:r>
                            </m:e>
                            <m:sub>
                              <m:r>
                                <m:rPr>
                                  <m:sty m:val="p"/>
                                </m:rPr>
                                <a:rPr lang="en-US" sz="2400" i="0">
                                  <a:solidFill>
                                    <a:srgbClr val="000000"/>
                                  </a:solidFill>
                                  <a:latin typeface="Cambria Math" panose="02040503050406030204" pitchFamily="18" charset="0"/>
                                </a:rPr>
                                <m:t>i</m:t>
                              </m:r>
                            </m:sub>
                          </m:sSub>
                          <m:r>
                            <a:rPr lang="en-US" sz="2400" i="1">
                              <a:solidFill>
                                <a:srgbClr val="000000"/>
                              </a:solidFill>
                              <a:latin typeface="Cambria Math" panose="02040503050406030204" pitchFamily="18" charset="0"/>
                            </a:rPr>
                            <m:t>)</m:t>
                          </m:r>
                        </m:e>
                      </m:nary>
                    </m:oMath>
                  </m:oMathPara>
                </a14:m>
                <a:br>
                  <a:rPr lang="en-US" sz="2400" i="1" dirty="0">
                    <a:solidFill>
                      <a:srgbClr val="000000"/>
                    </a:solidFill>
                    <a:latin typeface="Cambria Math" panose="02040503050406030204" pitchFamily="18" charset="0"/>
                  </a:rPr>
                </a:br>
                <a:br>
                  <a:rPr lang="en-US" sz="2400" i="1" dirty="0">
                    <a:solidFill>
                      <a:srgbClr val="000000"/>
                    </a:solidFill>
                    <a:latin typeface="Cambria Math" panose="02040503050406030204" pitchFamily="18" charset="0"/>
                  </a:rPr>
                </a:br>
                <a14:m>
                  <m:oMathPara xmlns:m="http://schemas.openxmlformats.org/officeDocument/2006/math">
                    <m:oMathParaPr>
                      <m:jc m:val="left"/>
                    </m:oMathParaPr>
                    <m:oMath xmlns:m="http://schemas.openxmlformats.org/officeDocument/2006/math">
                      <m:r>
                        <a:rPr lang="en-US" sz="2400">
                          <a:solidFill>
                            <a:srgbClr val="000000"/>
                          </a:solidFill>
                          <a:latin typeface="Cambria Math" panose="02040503050406030204" pitchFamily="18" charset="0"/>
                        </a:rPr>
                        <m:t> </m:t>
                      </m:r>
                      <m:r>
                        <a:rPr lang="en-US" sz="2400" b="0" i="0" smtClean="0">
                          <a:solidFill>
                            <a:srgbClr val="000000"/>
                          </a:solidFill>
                          <a:latin typeface="Cambria Math" panose="02040503050406030204" pitchFamily="18" charset="0"/>
                        </a:rPr>
                        <m:t>            </m:t>
                      </m:r>
                      <m:r>
                        <a:rPr lang="en-US" sz="2400" i="1">
                          <a:solidFill>
                            <a:srgbClr val="000000"/>
                          </a:solidFill>
                          <a:latin typeface="Cambria Math" panose="02040503050406030204" pitchFamily="18" charset="0"/>
                        </a:rPr>
                        <m:t>=</m:t>
                      </m:r>
                      <m:nary>
                        <m:naryPr>
                          <m:chr m:val="∑"/>
                          <m:ctrlPr>
                            <a:rPr lang="en-US" sz="2400" i="1">
                              <a:solidFill>
                                <a:srgbClr val="000000"/>
                              </a:solidFill>
                              <a:latin typeface="Cambria Math" panose="02040503050406030204" pitchFamily="18" charset="0"/>
                            </a:rPr>
                          </m:ctrlPr>
                        </m:naryPr>
                        <m:sub>
                          <m:r>
                            <m:rPr>
                              <m:sty m:val="p"/>
                            </m:rPr>
                            <a:rPr lang="en-US" sz="2400" i="0">
                              <a:solidFill>
                                <a:srgbClr val="000000"/>
                              </a:solidFill>
                              <a:latin typeface="Cambria Math" panose="02040503050406030204" pitchFamily="18" charset="0"/>
                            </a:rPr>
                            <m:t>i</m:t>
                          </m:r>
                          <m:r>
                            <a:rPr lang="en-US" sz="2400" i="1">
                              <a:solidFill>
                                <a:srgbClr val="000000"/>
                              </a:solidFill>
                              <a:latin typeface="Cambria Math" panose="02040503050406030204" pitchFamily="18" charset="0"/>
                            </a:rPr>
                            <m:t>=1</m:t>
                          </m:r>
                        </m:sub>
                        <m:sup>
                          <m:r>
                            <m:rPr>
                              <m:sty m:val="p"/>
                            </m:rPr>
                            <a:rPr lang="en-US" sz="2400" i="0">
                              <a:solidFill>
                                <a:srgbClr val="000000"/>
                              </a:solidFill>
                              <a:latin typeface="Cambria Math" panose="02040503050406030204" pitchFamily="18" charset="0"/>
                            </a:rPr>
                            <m:t>n</m:t>
                          </m:r>
                        </m:sup>
                        <m:e>
                          <m:r>
                            <m:rPr>
                              <m:sty m:val="p"/>
                            </m:rPr>
                            <a:rPr lang="en-US" sz="2400" i="0">
                              <a:solidFill>
                                <a:srgbClr val="000000"/>
                              </a:solidFill>
                              <a:latin typeface="Cambria Math" panose="02040503050406030204" pitchFamily="18" charset="0"/>
                            </a:rPr>
                            <m:t>P</m:t>
                          </m:r>
                          <m:r>
                            <a:rPr lang="en-US" sz="2400" i="1">
                              <a:solidFill>
                                <a:srgbClr val="000000"/>
                              </a:solidFill>
                              <a:latin typeface="Cambria Math" panose="02040503050406030204" pitchFamily="18" charset="0"/>
                            </a:rPr>
                            <m:t>(</m:t>
                          </m:r>
                          <m:r>
                            <m:rPr>
                              <m:sty m:val="p"/>
                            </m:rPr>
                            <a:rPr lang="en-US" sz="2400" i="0">
                              <a:solidFill>
                                <a:srgbClr val="000000"/>
                              </a:solidFill>
                              <a:latin typeface="Cambria Math" panose="02040503050406030204" pitchFamily="18" charset="0"/>
                            </a:rPr>
                            <m:t>B</m:t>
                          </m:r>
                          <m:r>
                            <a:rPr lang="en-US" sz="2400" i="1">
                              <a:solidFill>
                                <a:srgbClr val="000000"/>
                              </a:solidFill>
                              <a:latin typeface="Cambria Math" panose="02040503050406030204" pitchFamily="18" charset="0"/>
                            </a:rPr>
                            <m:t>|</m:t>
                          </m:r>
                          <m:sSub>
                            <m:sSubPr>
                              <m:ctrlPr>
                                <a:rPr lang="en-US" sz="2400" i="1">
                                  <a:solidFill>
                                    <a:srgbClr val="000000"/>
                                  </a:solidFill>
                                  <a:latin typeface="Cambria Math" panose="02040503050406030204" pitchFamily="18" charset="0"/>
                                </a:rPr>
                              </m:ctrlPr>
                            </m:sSubPr>
                            <m:e>
                              <m:r>
                                <m:rPr>
                                  <m:sty m:val="p"/>
                                </m:rPr>
                                <a:rPr lang="en-US" sz="2400" i="0">
                                  <a:solidFill>
                                    <a:srgbClr val="000000"/>
                                  </a:solidFill>
                                  <a:latin typeface="Cambria Math" panose="02040503050406030204" pitchFamily="18" charset="0"/>
                                </a:rPr>
                                <m:t>A</m:t>
                              </m:r>
                            </m:e>
                            <m:sub>
                              <m:r>
                                <m:rPr>
                                  <m:sty m:val="p"/>
                                </m:rPr>
                                <a:rPr lang="en-US" sz="2400" i="0">
                                  <a:solidFill>
                                    <a:srgbClr val="000000"/>
                                  </a:solidFill>
                                  <a:latin typeface="Cambria Math" panose="02040503050406030204" pitchFamily="18" charset="0"/>
                                </a:rPr>
                                <m:t>i</m:t>
                              </m:r>
                            </m:sub>
                          </m:sSub>
                          <m:r>
                            <a:rPr lang="en-US" sz="2400" i="1">
                              <a:solidFill>
                                <a:srgbClr val="000000"/>
                              </a:solidFill>
                              <a:latin typeface="Cambria Math" panose="02040503050406030204" pitchFamily="18" charset="0"/>
                            </a:rPr>
                            <m:t>)</m:t>
                          </m:r>
                          <m:r>
                            <m:rPr>
                              <m:sty m:val="p"/>
                            </m:rPr>
                            <a:rPr lang="en-US" sz="2400" i="0">
                              <a:solidFill>
                                <a:srgbClr val="000000"/>
                              </a:solidFill>
                              <a:latin typeface="Cambria Math" panose="02040503050406030204" pitchFamily="18" charset="0"/>
                            </a:rPr>
                            <m:t>P</m:t>
                          </m:r>
                          <m:r>
                            <a:rPr lang="en-US" sz="2400" i="1">
                              <a:solidFill>
                                <a:srgbClr val="000000"/>
                              </a:solidFill>
                              <a:latin typeface="Cambria Math" panose="02040503050406030204" pitchFamily="18" charset="0"/>
                            </a:rPr>
                            <m:t>(</m:t>
                          </m:r>
                          <m:sSub>
                            <m:sSubPr>
                              <m:ctrlPr>
                                <a:rPr lang="en-US" sz="2400" i="1">
                                  <a:solidFill>
                                    <a:srgbClr val="000000"/>
                                  </a:solidFill>
                                  <a:latin typeface="Cambria Math" panose="02040503050406030204" pitchFamily="18" charset="0"/>
                                </a:rPr>
                              </m:ctrlPr>
                            </m:sSubPr>
                            <m:e>
                              <m:r>
                                <m:rPr>
                                  <m:sty m:val="p"/>
                                </m:rPr>
                                <a:rPr lang="en-US" sz="2400" i="0">
                                  <a:solidFill>
                                    <a:srgbClr val="000000"/>
                                  </a:solidFill>
                                  <a:latin typeface="Cambria Math" panose="02040503050406030204" pitchFamily="18" charset="0"/>
                                </a:rPr>
                                <m:t>A</m:t>
                              </m:r>
                            </m:e>
                            <m:sub>
                              <m:r>
                                <m:rPr>
                                  <m:sty m:val="p"/>
                                </m:rPr>
                                <a:rPr lang="en-US" sz="2400" i="0">
                                  <a:solidFill>
                                    <a:srgbClr val="000000"/>
                                  </a:solidFill>
                                  <a:latin typeface="Cambria Math" panose="02040503050406030204" pitchFamily="18" charset="0"/>
                                </a:rPr>
                                <m:t>i</m:t>
                              </m:r>
                            </m:sub>
                          </m:sSub>
                          <m:r>
                            <a:rPr lang="en-US" sz="2400" i="1">
                              <a:solidFill>
                                <a:srgbClr val="000000"/>
                              </a:solidFill>
                              <a:latin typeface="Cambria Math" panose="02040503050406030204" pitchFamily="18" charset="0"/>
                            </a:rPr>
                            <m:t>)</m:t>
                          </m:r>
                        </m:e>
                      </m:nary>
                    </m:oMath>
                  </m:oMathPara>
                </a14:m>
                <a:endParaRPr lang="en-US" sz="2400" dirty="0"/>
              </a:p>
            </p:txBody>
          </p:sp>
        </mc:Choice>
        <mc:Fallback xmlns="">
          <p:sp>
            <p:nvSpPr>
              <p:cNvPr id="20485" name="Object 3"/>
              <p:cNvSpPr txBox="1">
                <a:spLocks noRot="1" noChangeAspect="1" noMove="1" noResize="1" noEditPoints="1" noAdjustHandles="1" noChangeArrowheads="1" noChangeShapeType="1" noTextEdit="1"/>
              </p:cNvSpPr>
              <p:nvPr/>
            </p:nvSpPr>
            <p:spPr bwMode="auto">
              <a:xfrm>
                <a:off x="4583112" y="2601913"/>
                <a:ext cx="3860799" cy="1989137"/>
              </a:xfrm>
              <a:prstGeom prst="rect">
                <a:avLst/>
              </a:prstGeom>
              <a:blipFill>
                <a:blip r:embed="rId2"/>
                <a:stretch>
                  <a:fillRect b="-20859"/>
                </a:stretch>
              </a:blipFill>
              <a:ln>
                <a:noFill/>
              </a:ln>
            </p:spPr>
            <p:txBody>
              <a:bodyPr/>
              <a:lstStyle/>
              <a:p>
                <a:r>
                  <a:rPr lang="en-US">
                    <a:noFill/>
                  </a:rPr>
                  <a:t> </a:t>
                </a:r>
              </a:p>
            </p:txBody>
          </p:sp>
        </mc:Fallback>
      </mc:AlternateContent>
      <p:sp>
        <p:nvSpPr>
          <p:cNvPr id="20486" name="Text Box 16"/>
          <p:cNvSpPr txBox="1">
            <a:spLocks noChangeArrowheads="1"/>
          </p:cNvSpPr>
          <p:nvPr/>
        </p:nvSpPr>
        <p:spPr bwMode="auto">
          <a:xfrm>
            <a:off x="4114800" y="457200"/>
            <a:ext cx="38862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charset="0"/>
              </a:defRPr>
            </a:lvl1pPr>
            <a:lvl2pPr marL="742950" indent="-285750">
              <a:spcBef>
                <a:spcPct val="20000"/>
              </a:spcBef>
              <a:buChar char="–"/>
              <a:defRPr sz="2800">
                <a:solidFill>
                  <a:schemeClr val="tx1"/>
                </a:solidFill>
                <a:latin typeface="Times New Roman" charset="0"/>
              </a:defRPr>
            </a:lvl2pPr>
            <a:lvl3pPr marL="1143000" indent="-228600">
              <a:spcBef>
                <a:spcPct val="20000"/>
              </a:spcBef>
              <a:buChar char="•"/>
              <a:defRPr sz="2400">
                <a:solidFill>
                  <a:schemeClr val="tx1"/>
                </a:solidFill>
                <a:latin typeface="Times New Roman" charset="0"/>
              </a:defRPr>
            </a:lvl3pPr>
            <a:lvl4pPr marL="1600200" indent="-228600">
              <a:spcBef>
                <a:spcPct val="20000"/>
              </a:spcBef>
              <a:buChar char="–"/>
              <a:defRPr sz="2000">
                <a:solidFill>
                  <a:schemeClr val="tx1"/>
                </a:solidFill>
                <a:latin typeface="Times New Roman" charset="0"/>
              </a:defRPr>
            </a:lvl4pPr>
            <a:lvl5pPr marL="2057400" indent="-228600">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50000"/>
              </a:spcBef>
              <a:buFontTx/>
              <a:buNone/>
            </a:pPr>
            <a:r>
              <a:rPr lang="en-US" altLang="en-US" sz="2400" b="1" dirty="0"/>
              <a:t>General Probability Rules</a:t>
            </a:r>
          </a:p>
        </p:txBody>
      </p:sp>
      <p:sp>
        <p:nvSpPr>
          <p:cNvPr id="20487" name="Line 17"/>
          <p:cNvSpPr>
            <a:spLocks noChangeShapeType="1"/>
          </p:cNvSpPr>
          <p:nvPr/>
        </p:nvSpPr>
        <p:spPr bwMode="auto">
          <a:xfrm>
            <a:off x="3657600" y="914400"/>
            <a:ext cx="4876800" cy="0"/>
          </a:xfrm>
          <a:prstGeom prst="line">
            <a:avLst/>
          </a:prstGeom>
          <a:noFill/>
          <a:ln w="381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488" name="Rectangle 1041"/>
          <p:cNvSpPr>
            <a:spLocks noChangeArrowheads="1"/>
          </p:cNvSpPr>
          <p:nvPr/>
        </p:nvSpPr>
        <p:spPr bwMode="auto">
          <a:xfrm>
            <a:off x="4322949" y="5397555"/>
            <a:ext cx="3695700" cy="2057400"/>
          </a:xfrm>
          <a:prstGeom prst="rect">
            <a:avLst/>
          </a:prstGeom>
          <a:noFill/>
          <a:ln w="12700">
            <a:solidFill>
              <a:schemeClr val="tx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charset="0"/>
              </a:defRPr>
            </a:lvl1pPr>
            <a:lvl2pPr marL="742950" indent="-285750">
              <a:spcBef>
                <a:spcPct val="20000"/>
              </a:spcBef>
              <a:buChar char="–"/>
              <a:defRPr sz="2800">
                <a:solidFill>
                  <a:schemeClr val="tx1"/>
                </a:solidFill>
                <a:latin typeface="Times New Roman" charset="0"/>
              </a:defRPr>
            </a:lvl2pPr>
            <a:lvl3pPr marL="1143000" indent="-228600">
              <a:spcBef>
                <a:spcPct val="20000"/>
              </a:spcBef>
              <a:buChar char="•"/>
              <a:defRPr sz="2400">
                <a:solidFill>
                  <a:schemeClr val="tx1"/>
                </a:solidFill>
                <a:latin typeface="Times New Roman" charset="0"/>
              </a:defRPr>
            </a:lvl3pPr>
            <a:lvl4pPr marL="1600200" indent="-228600">
              <a:spcBef>
                <a:spcPct val="20000"/>
              </a:spcBef>
              <a:buChar char="–"/>
              <a:defRPr sz="2000">
                <a:solidFill>
                  <a:schemeClr val="tx1"/>
                </a:solidFill>
                <a:latin typeface="Times New Roman" charset="0"/>
              </a:defRPr>
            </a:lvl4pPr>
            <a:lvl5pPr marL="2057400" indent="-228600">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spcBef>
                <a:spcPct val="0"/>
              </a:spcBef>
              <a:buFontTx/>
              <a:buNone/>
            </a:pPr>
            <a:endParaRPr lang="en-US" altLang="en-US" sz="2000"/>
          </a:p>
        </p:txBody>
      </p:sp>
      <p:sp>
        <p:nvSpPr>
          <p:cNvPr id="20489" name="Rectangle 16"/>
          <p:cNvSpPr>
            <a:spLocks noChangeArrowheads="1"/>
          </p:cNvSpPr>
          <p:nvPr/>
        </p:nvSpPr>
        <p:spPr bwMode="auto">
          <a:xfrm>
            <a:off x="4322951" y="6007155"/>
            <a:ext cx="1741487" cy="1447800"/>
          </a:xfrm>
          <a:prstGeom prst="rect">
            <a:avLst/>
          </a:prstGeom>
          <a:noFill/>
          <a:ln w="12700" algn="ctr">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3200">
                <a:solidFill>
                  <a:schemeClr val="tx1"/>
                </a:solidFill>
                <a:latin typeface="Times New Roman" charset="0"/>
              </a:defRPr>
            </a:lvl1pPr>
            <a:lvl2pPr marL="742950" indent="-285750">
              <a:spcBef>
                <a:spcPct val="20000"/>
              </a:spcBef>
              <a:buChar char="–"/>
              <a:defRPr sz="2800">
                <a:solidFill>
                  <a:schemeClr val="tx1"/>
                </a:solidFill>
                <a:latin typeface="Times New Roman" charset="0"/>
              </a:defRPr>
            </a:lvl2pPr>
            <a:lvl3pPr marL="1143000" indent="-228600">
              <a:spcBef>
                <a:spcPct val="20000"/>
              </a:spcBef>
              <a:buChar char="•"/>
              <a:defRPr sz="2400">
                <a:solidFill>
                  <a:schemeClr val="tx1"/>
                </a:solidFill>
                <a:latin typeface="Times New Roman" charset="0"/>
              </a:defRPr>
            </a:lvl3pPr>
            <a:lvl4pPr marL="1600200" indent="-228600">
              <a:spcBef>
                <a:spcPct val="20000"/>
              </a:spcBef>
              <a:buChar char="–"/>
              <a:defRPr sz="2000">
                <a:solidFill>
                  <a:schemeClr val="tx1"/>
                </a:solidFill>
                <a:latin typeface="Times New Roman" charset="0"/>
              </a:defRPr>
            </a:lvl4pPr>
            <a:lvl5pPr marL="2057400" indent="-228600">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spcBef>
                <a:spcPct val="0"/>
              </a:spcBef>
              <a:buFontTx/>
              <a:buNone/>
            </a:pPr>
            <a:endParaRPr lang="en-US" altLang="en-US" sz="2000"/>
          </a:p>
        </p:txBody>
      </p:sp>
      <p:sp>
        <p:nvSpPr>
          <p:cNvPr id="20490" name="Rectangle 17"/>
          <p:cNvSpPr>
            <a:spLocks noChangeArrowheads="1"/>
          </p:cNvSpPr>
          <p:nvPr/>
        </p:nvSpPr>
        <p:spPr bwMode="auto">
          <a:xfrm>
            <a:off x="6064438" y="6540555"/>
            <a:ext cx="1954213" cy="914400"/>
          </a:xfrm>
          <a:prstGeom prst="rect">
            <a:avLst/>
          </a:prstGeom>
          <a:noFill/>
          <a:ln w="12700" algn="ctr">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3200">
                <a:solidFill>
                  <a:schemeClr val="tx1"/>
                </a:solidFill>
                <a:latin typeface="Times New Roman" charset="0"/>
              </a:defRPr>
            </a:lvl1pPr>
            <a:lvl2pPr marL="742950" indent="-285750">
              <a:spcBef>
                <a:spcPct val="20000"/>
              </a:spcBef>
              <a:buChar char="–"/>
              <a:defRPr sz="2800">
                <a:solidFill>
                  <a:schemeClr val="tx1"/>
                </a:solidFill>
                <a:latin typeface="Times New Roman" charset="0"/>
              </a:defRPr>
            </a:lvl2pPr>
            <a:lvl3pPr marL="1143000" indent="-228600">
              <a:spcBef>
                <a:spcPct val="20000"/>
              </a:spcBef>
              <a:buChar char="•"/>
              <a:defRPr sz="2400">
                <a:solidFill>
                  <a:schemeClr val="tx1"/>
                </a:solidFill>
                <a:latin typeface="Times New Roman" charset="0"/>
              </a:defRPr>
            </a:lvl3pPr>
            <a:lvl4pPr marL="1600200" indent="-228600">
              <a:spcBef>
                <a:spcPct val="20000"/>
              </a:spcBef>
              <a:buChar char="–"/>
              <a:defRPr sz="2000">
                <a:solidFill>
                  <a:schemeClr val="tx1"/>
                </a:solidFill>
                <a:latin typeface="Times New Roman" charset="0"/>
              </a:defRPr>
            </a:lvl4pPr>
            <a:lvl5pPr marL="2057400" indent="-228600">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spcBef>
                <a:spcPct val="0"/>
              </a:spcBef>
              <a:buFontTx/>
              <a:buNone/>
            </a:pPr>
            <a:endParaRPr lang="en-US" altLang="en-US" sz="2000"/>
          </a:p>
        </p:txBody>
      </p:sp>
      <p:sp>
        <p:nvSpPr>
          <p:cNvPr id="20491" name="Oval 18"/>
          <p:cNvSpPr>
            <a:spLocks noChangeArrowheads="1"/>
          </p:cNvSpPr>
          <p:nvPr/>
        </p:nvSpPr>
        <p:spPr bwMode="auto">
          <a:xfrm>
            <a:off x="5416736" y="5778555"/>
            <a:ext cx="1371600" cy="1219200"/>
          </a:xfrm>
          <a:prstGeom prst="ellipse">
            <a:avLst/>
          </a:prstGeom>
          <a:noFill/>
          <a:ln w="12700" algn="ctr">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3200">
                <a:solidFill>
                  <a:schemeClr val="tx1"/>
                </a:solidFill>
                <a:latin typeface="Times New Roman" charset="0"/>
              </a:defRPr>
            </a:lvl1pPr>
            <a:lvl2pPr marL="742950" indent="-285750">
              <a:spcBef>
                <a:spcPct val="20000"/>
              </a:spcBef>
              <a:buChar char="–"/>
              <a:defRPr sz="2800">
                <a:solidFill>
                  <a:schemeClr val="tx1"/>
                </a:solidFill>
                <a:latin typeface="Times New Roman" charset="0"/>
              </a:defRPr>
            </a:lvl2pPr>
            <a:lvl3pPr marL="1143000" indent="-228600">
              <a:spcBef>
                <a:spcPct val="20000"/>
              </a:spcBef>
              <a:buChar char="•"/>
              <a:defRPr sz="2400">
                <a:solidFill>
                  <a:schemeClr val="tx1"/>
                </a:solidFill>
                <a:latin typeface="Times New Roman" charset="0"/>
              </a:defRPr>
            </a:lvl3pPr>
            <a:lvl4pPr marL="1600200" indent="-228600">
              <a:spcBef>
                <a:spcPct val="20000"/>
              </a:spcBef>
              <a:buChar char="–"/>
              <a:defRPr sz="2000">
                <a:solidFill>
                  <a:schemeClr val="tx1"/>
                </a:solidFill>
                <a:latin typeface="Times New Roman" charset="0"/>
              </a:defRPr>
            </a:lvl4pPr>
            <a:lvl5pPr marL="2057400" indent="-228600">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spcBef>
                <a:spcPct val="0"/>
              </a:spcBef>
              <a:buFontTx/>
              <a:buNone/>
            </a:pPr>
            <a:endParaRPr lang="en-US" altLang="en-US" sz="2000"/>
          </a:p>
        </p:txBody>
      </p:sp>
      <p:sp>
        <p:nvSpPr>
          <p:cNvPr id="20492" name="Text Box 1045"/>
          <p:cNvSpPr txBox="1">
            <a:spLocks noChangeArrowheads="1"/>
          </p:cNvSpPr>
          <p:nvPr/>
        </p:nvSpPr>
        <p:spPr bwMode="auto">
          <a:xfrm>
            <a:off x="4461062" y="6981880"/>
            <a:ext cx="563563"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charset="0"/>
              </a:defRPr>
            </a:lvl1pPr>
            <a:lvl2pPr marL="742950" indent="-285750">
              <a:spcBef>
                <a:spcPct val="20000"/>
              </a:spcBef>
              <a:buChar char="–"/>
              <a:defRPr sz="2800">
                <a:solidFill>
                  <a:schemeClr val="tx1"/>
                </a:solidFill>
                <a:latin typeface="Times New Roman" charset="0"/>
              </a:defRPr>
            </a:lvl2pPr>
            <a:lvl3pPr marL="1143000" indent="-228600">
              <a:spcBef>
                <a:spcPct val="20000"/>
              </a:spcBef>
              <a:buChar char="•"/>
              <a:defRPr sz="2400">
                <a:solidFill>
                  <a:schemeClr val="tx1"/>
                </a:solidFill>
                <a:latin typeface="Times New Roman" charset="0"/>
              </a:defRPr>
            </a:lvl3pPr>
            <a:lvl4pPr marL="1600200" indent="-228600">
              <a:spcBef>
                <a:spcPct val="20000"/>
              </a:spcBef>
              <a:buChar char="–"/>
              <a:defRPr sz="2000">
                <a:solidFill>
                  <a:schemeClr val="tx1"/>
                </a:solidFill>
                <a:latin typeface="Times New Roman" charset="0"/>
              </a:defRPr>
            </a:lvl4pPr>
            <a:lvl5pPr marL="2057400" indent="-228600">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spcBef>
                <a:spcPct val="50000"/>
              </a:spcBef>
              <a:buFontTx/>
              <a:buNone/>
            </a:pPr>
            <a:r>
              <a:rPr lang="en-US" altLang="en-US" sz="2000"/>
              <a:t>A</a:t>
            </a:r>
            <a:r>
              <a:rPr lang="en-US" altLang="en-US" sz="2000" baseline="-25000"/>
              <a:t>1</a:t>
            </a:r>
          </a:p>
        </p:txBody>
      </p:sp>
      <p:sp>
        <p:nvSpPr>
          <p:cNvPr id="20493" name="Text Box 1045"/>
          <p:cNvSpPr txBox="1">
            <a:spLocks noChangeArrowheads="1"/>
          </p:cNvSpPr>
          <p:nvPr/>
        </p:nvSpPr>
        <p:spPr bwMode="auto">
          <a:xfrm>
            <a:off x="7410638" y="5397555"/>
            <a:ext cx="563563"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charset="0"/>
              </a:defRPr>
            </a:lvl1pPr>
            <a:lvl2pPr marL="742950" indent="-285750">
              <a:spcBef>
                <a:spcPct val="20000"/>
              </a:spcBef>
              <a:buChar char="–"/>
              <a:defRPr sz="2800">
                <a:solidFill>
                  <a:schemeClr val="tx1"/>
                </a:solidFill>
                <a:latin typeface="Times New Roman" charset="0"/>
              </a:defRPr>
            </a:lvl2pPr>
            <a:lvl3pPr marL="1143000" indent="-228600">
              <a:spcBef>
                <a:spcPct val="20000"/>
              </a:spcBef>
              <a:buChar char="•"/>
              <a:defRPr sz="2400">
                <a:solidFill>
                  <a:schemeClr val="tx1"/>
                </a:solidFill>
                <a:latin typeface="Times New Roman" charset="0"/>
              </a:defRPr>
            </a:lvl3pPr>
            <a:lvl4pPr marL="1600200" indent="-228600">
              <a:spcBef>
                <a:spcPct val="20000"/>
              </a:spcBef>
              <a:buChar char="–"/>
              <a:defRPr sz="2000">
                <a:solidFill>
                  <a:schemeClr val="tx1"/>
                </a:solidFill>
                <a:latin typeface="Times New Roman" charset="0"/>
              </a:defRPr>
            </a:lvl4pPr>
            <a:lvl5pPr marL="2057400" indent="-228600">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spcBef>
                <a:spcPct val="50000"/>
              </a:spcBef>
              <a:buFontTx/>
              <a:buNone/>
            </a:pPr>
            <a:r>
              <a:rPr lang="en-US" altLang="en-US" sz="2000"/>
              <a:t>A</a:t>
            </a:r>
            <a:r>
              <a:rPr lang="en-US" altLang="en-US" sz="2000" baseline="-25000"/>
              <a:t>2</a:t>
            </a:r>
          </a:p>
        </p:txBody>
      </p:sp>
      <p:sp>
        <p:nvSpPr>
          <p:cNvPr id="20494" name="Text Box 1045"/>
          <p:cNvSpPr txBox="1">
            <a:spLocks noChangeArrowheads="1"/>
          </p:cNvSpPr>
          <p:nvPr/>
        </p:nvSpPr>
        <p:spPr bwMode="auto">
          <a:xfrm>
            <a:off x="7410637" y="6981880"/>
            <a:ext cx="563563"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charset="0"/>
              </a:defRPr>
            </a:lvl1pPr>
            <a:lvl2pPr marL="742950" indent="-285750">
              <a:spcBef>
                <a:spcPct val="20000"/>
              </a:spcBef>
              <a:buChar char="–"/>
              <a:defRPr sz="2800">
                <a:solidFill>
                  <a:schemeClr val="tx1"/>
                </a:solidFill>
                <a:latin typeface="Times New Roman" charset="0"/>
              </a:defRPr>
            </a:lvl2pPr>
            <a:lvl3pPr marL="1143000" indent="-228600">
              <a:spcBef>
                <a:spcPct val="20000"/>
              </a:spcBef>
              <a:buChar char="•"/>
              <a:defRPr sz="2400">
                <a:solidFill>
                  <a:schemeClr val="tx1"/>
                </a:solidFill>
                <a:latin typeface="Times New Roman" charset="0"/>
              </a:defRPr>
            </a:lvl3pPr>
            <a:lvl4pPr marL="1600200" indent="-228600">
              <a:spcBef>
                <a:spcPct val="20000"/>
              </a:spcBef>
              <a:buChar char="–"/>
              <a:defRPr sz="2000">
                <a:solidFill>
                  <a:schemeClr val="tx1"/>
                </a:solidFill>
                <a:latin typeface="Times New Roman" charset="0"/>
              </a:defRPr>
            </a:lvl4pPr>
            <a:lvl5pPr marL="2057400" indent="-228600">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spcBef>
                <a:spcPct val="50000"/>
              </a:spcBef>
              <a:buFontTx/>
              <a:buNone/>
            </a:pPr>
            <a:r>
              <a:rPr lang="en-US" altLang="en-US" sz="2000"/>
              <a:t>A</a:t>
            </a:r>
            <a:r>
              <a:rPr lang="en-US" altLang="en-US" sz="2000" baseline="-25000"/>
              <a:t>3</a:t>
            </a:r>
          </a:p>
        </p:txBody>
      </p:sp>
      <p:sp>
        <p:nvSpPr>
          <p:cNvPr id="20495" name="Text Box 1044"/>
          <p:cNvSpPr txBox="1">
            <a:spLocks noChangeArrowheads="1"/>
          </p:cNvSpPr>
          <p:nvPr/>
        </p:nvSpPr>
        <p:spPr bwMode="auto">
          <a:xfrm>
            <a:off x="6170800" y="5930955"/>
            <a:ext cx="38100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charset="0"/>
              </a:defRPr>
            </a:lvl1pPr>
            <a:lvl2pPr marL="742950" indent="-285750">
              <a:spcBef>
                <a:spcPct val="20000"/>
              </a:spcBef>
              <a:buChar char="–"/>
              <a:defRPr sz="2800">
                <a:solidFill>
                  <a:schemeClr val="tx1"/>
                </a:solidFill>
                <a:latin typeface="Times New Roman" charset="0"/>
              </a:defRPr>
            </a:lvl2pPr>
            <a:lvl3pPr marL="1143000" indent="-228600">
              <a:spcBef>
                <a:spcPct val="20000"/>
              </a:spcBef>
              <a:buChar char="•"/>
              <a:defRPr sz="2400">
                <a:solidFill>
                  <a:schemeClr val="tx1"/>
                </a:solidFill>
                <a:latin typeface="Times New Roman" charset="0"/>
              </a:defRPr>
            </a:lvl3pPr>
            <a:lvl4pPr marL="1600200" indent="-228600">
              <a:spcBef>
                <a:spcPct val="20000"/>
              </a:spcBef>
              <a:buChar char="–"/>
              <a:defRPr sz="2000">
                <a:solidFill>
                  <a:schemeClr val="tx1"/>
                </a:solidFill>
                <a:latin typeface="Times New Roman" charset="0"/>
              </a:defRPr>
            </a:lvl4pPr>
            <a:lvl5pPr marL="2057400" indent="-228600">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spcBef>
                <a:spcPct val="50000"/>
              </a:spcBef>
              <a:buFontTx/>
              <a:buNone/>
            </a:pPr>
            <a:r>
              <a:rPr lang="en-US" altLang="en-US" sz="2000"/>
              <a:t>B</a:t>
            </a:r>
          </a:p>
        </p:txBody>
      </p:sp>
      <p:sp>
        <p:nvSpPr>
          <p:cNvPr id="20496" name="Slide Number Placeholder 1"/>
          <p:cNvSpPr>
            <a:spLocks noGrp="1"/>
          </p:cNvSpPr>
          <p:nvPr>
            <p:ph type="sldNum" sz="quarter" idx="12"/>
          </p:nvPr>
        </p:nvSpPr>
        <p:spPr>
          <a:noFill/>
        </p:spPr>
        <p:txBody>
          <a:bodyPr/>
          <a:lstStyle>
            <a:lvl1pPr>
              <a:spcBef>
                <a:spcPct val="20000"/>
              </a:spcBef>
              <a:buChar char="•"/>
              <a:defRPr sz="3200">
                <a:solidFill>
                  <a:schemeClr val="tx1"/>
                </a:solidFill>
                <a:latin typeface="Times New Roman" charset="0"/>
              </a:defRPr>
            </a:lvl1pPr>
            <a:lvl2pPr marL="742960" indent="-285753">
              <a:spcBef>
                <a:spcPct val="20000"/>
              </a:spcBef>
              <a:buChar char="–"/>
              <a:defRPr sz="2800">
                <a:solidFill>
                  <a:schemeClr val="tx1"/>
                </a:solidFill>
                <a:latin typeface="Times New Roman" charset="0"/>
              </a:defRPr>
            </a:lvl2pPr>
            <a:lvl3pPr marL="1143014" indent="-228603">
              <a:spcBef>
                <a:spcPct val="20000"/>
              </a:spcBef>
              <a:buChar char="•"/>
              <a:defRPr sz="2400">
                <a:solidFill>
                  <a:schemeClr val="tx1"/>
                </a:solidFill>
                <a:latin typeface="Times New Roman" charset="0"/>
              </a:defRPr>
            </a:lvl3pPr>
            <a:lvl4pPr marL="1600220" indent="-228603">
              <a:spcBef>
                <a:spcPct val="20000"/>
              </a:spcBef>
              <a:buChar char="–"/>
              <a:defRPr sz="2000">
                <a:solidFill>
                  <a:schemeClr val="tx1"/>
                </a:solidFill>
                <a:latin typeface="Times New Roman" charset="0"/>
              </a:defRPr>
            </a:lvl4pPr>
            <a:lvl5pPr marL="2057426" indent="-228603">
              <a:spcBef>
                <a:spcPct val="20000"/>
              </a:spcBef>
              <a:buChar char="»"/>
              <a:defRPr sz="2000">
                <a:solidFill>
                  <a:schemeClr val="tx1"/>
                </a:solidFill>
                <a:latin typeface="Times New Roman" charset="0"/>
              </a:defRPr>
            </a:lvl5pPr>
            <a:lvl6pPr marL="2514632" indent="-228603" eaLnBrk="0" fontAlgn="base" hangingPunct="0">
              <a:spcBef>
                <a:spcPct val="20000"/>
              </a:spcBef>
              <a:spcAft>
                <a:spcPct val="0"/>
              </a:spcAft>
              <a:buChar char="»"/>
              <a:defRPr sz="2000">
                <a:solidFill>
                  <a:schemeClr val="tx1"/>
                </a:solidFill>
                <a:latin typeface="Times New Roman" charset="0"/>
              </a:defRPr>
            </a:lvl6pPr>
            <a:lvl7pPr marL="2971837" indent="-228603" eaLnBrk="0" fontAlgn="base" hangingPunct="0">
              <a:spcBef>
                <a:spcPct val="20000"/>
              </a:spcBef>
              <a:spcAft>
                <a:spcPct val="0"/>
              </a:spcAft>
              <a:buChar char="»"/>
              <a:defRPr sz="2000">
                <a:solidFill>
                  <a:schemeClr val="tx1"/>
                </a:solidFill>
                <a:latin typeface="Times New Roman" charset="0"/>
              </a:defRPr>
            </a:lvl7pPr>
            <a:lvl8pPr marL="3429043" indent="-228603" eaLnBrk="0" fontAlgn="base" hangingPunct="0">
              <a:spcBef>
                <a:spcPct val="20000"/>
              </a:spcBef>
              <a:spcAft>
                <a:spcPct val="0"/>
              </a:spcAft>
              <a:buChar char="»"/>
              <a:defRPr sz="2000">
                <a:solidFill>
                  <a:schemeClr val="tx1"/>
                </a:solidFill>
                <a:latin typeface="Times New Roman" charset="0"/>
              </a:defRPr>
            </a:lvl8pPr>
            <a:lvl9pPr marL="3886248" indent="-228603" eaLnBrk="0" fontAlgn="base" hangingPunct="0">
              <a:spcBef>
                <a:spcPct val="20000"/>
              </a:spcBef>
              <a:spcAft>
                <a:spcPct val="0"/>
              </a:spcAft>
              <a:buChar char="»"/>
              <a:defRPr sz="2000">
                <a:solidFill>
                  <a:schemeClr val="tx1"/>
                </a:solidFill>
                <a:latin typeface="Times New Roman" charset="0"/>
              </a:defRPr>
            </a:lvl9pPr>
          </a:lstStyle>
          <a:p>
            <a:pPr>
              <a:spcBef>
                <a:spcPct val="0"/>
              </a:spcBef>
              <a:buFontTx/>
              <a:buNone/>
            </a:pPr>
            <a:fld id="{A728C9EE-3BB8-45EA-8355-A12F8860AFF0}" type="slidenum">
              <a:rPr lang="en-US" altLang="en-US" sz="1400"/>
              <a:pPr>
                <a:spcBef>
                  <a:spcPct val="0"/>
                </a:spcBef>
                <a:buFontTx/>
                <a:buNone/>
              </a:pPr>
              <a:t>18</a:t>
            </a:fld>
            <a:endParaRPr lang="en-US" altLang="en-US" sz="140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Date Placeholder 1"/>
          <p:cNvSpPr>
            <a:spLocks noGrp="1"/>
          </p:cNvSpPr>
          <p:nvPr>
            <p:ph type="dt" sz="quarter" idx="10"/>
          </p:nvPr>
        </p:nvSpPr>
        <p:spPr>
          <a:noFill/>
        </p:spPr>
        <p:txBody>
          <a:bodyPr/>
          <a:lstStyle>
            <a:lvl1pPr>
              <a:spcBef>
                <a:spcPct val="20000"/>
              </a:spcBef>
              <a:buChar char="•"/>
              <a:defRPr sz="3200">
                <a:solidFill>
                  <a:schemeClr val="tx1"/>
                </a:solidFill>
                <a:latin typeface="Times New Roman" charset="0"/>
              </a:defRPr>
            </a:lvl1pPr>
            <a:lvl2pPr marL="742960" indent="-285753">
              <a:spcBef>
                <a:spcPct val="20000"/>
              </a:spcBef>
              <a:buChar char="–"/>
              <a:defRPr sz="2800">
                <a:solidFill>
                  <a:schemeClr val="tx1"/>
                </a:solidFill>
                <a:latin typeface="Times New Roman" charset="0"/>
              </a:defRPr>
            </a:lvl2pPr>
            <a:lvl3pPr marL="1143014" indent="-228603">
              <a:spcBef>
                <a:spcPct val="20000"/>
              </a:spcBef>
              <a:buChar char="•"/>
              <a:defRPr sz="2400">
                <a:solidFill>
                  <a:schemeClr val="tx1"/>
                </a:solidFill>
                <a:latin typeface="Times New Roman" charset="0"/>
              </a:defRPr>
            </a:lvl3pPr>
            <a:lvl4pPr marL="1600220" indent="-228603">
              <a:spcBef>
                <a:spcPct val="20000"/>
              </a:spcBef>
              <a:buChar char="–"/>
              <a:defRPr sz="2000">
                <a:solidFill>
                  <a:schemeClr val="tx1"/>
                </a:solidFill>
                <a:latin typeface="Times New Roman" charset="0"/>
              </a:defRPr>
            </a:lvl4pPr>
            <a:lvl5pPr marL="2057426" indent="-228603">
              <a:spcBef>
                <a:spcPct val="20000"/>
              </a:spcBef>
              <a:buChar char="»"/>
              <a:defRPr sz="2000">
                <a:solidFill>
                  <a:schemeClr val="tx1"/>
                </a:solidFill>
                <a:latin typeface="Times New Roman" charset="0"/>
              </a:defRPr>
            </a:lvl5pPr>
            <a:lvl6pPr marL="2514632" indent="-228603" eaLnBrk="0" fontAlgn="base" hangingPunct="0">
              <a:spcBef>
                <a:spcPct val="20000"/>
              </a:spcBef>
              <a:spcAft>
                <a:spcPct val="0"/>
              </a:spcAft>
              <a:buChar char="»"/>
              <a:defRPr sz="2000">
                <a:solidFill>
                  <a:schemeClr val="tx1"/>
                </a:solidFill>
                <a:latin typeface="Times New Roman" charset="0"/>
              </a:defRPr>
            </a:lvl6pPr>
            <a:lvl7pPr marL="2971837" indent="-228603" eaLnBrk="0" fontAlgn="base" hangingPunct="0">
              <a:spcBef>
                <a:spcPct val="20000"/>
              </a:spcBef>
              <a:spcAft>
                <a:spcPct val="0"/>
              </a:spcAft>
              <a:buChar char="»"/>
              <a:defRPr sz="2000">
                <a:solidFill>
                  <a:schemeClr val="tx1"/>
                </a:solidFill>
                <a:latin typeface="Times New Roman" charset="0"/>
              </a:defRPr>
            </a:lvl7pPr>
            <a:lvl8pPr marL="3429043" indent="-228603" eaLnBrk="0" fontAlgn="base" hangingPunct="0">
              <a:spcBef>
                <a:spcPct val="20000"/>
              </a:spcBef>
              <a:spcAft>
                <a:spcPct val="0"/>
              </a:spcAft>
              <a:buChar char="»"/>
              <a:defRPr sz="2000">
                <a:solidFill>
                  <a:schemeClr val="tx1"/>
                </a:solidFill>
                <a:latin typeface="Times New Roman" charset="0"/>
              </a:defRPr>
            </a:lvl8pPr>
            <a:lvl9pPr marL="3886248" indent="-228603" eaLnBrk="0" fontAlgn="base" hangingPunct="0">
              <a:spcBef>
                <a:spcPct val="20000"/>
              </a:spcBef>
              <a:spcAft>
                <a:spcPct val="0"/>
              </a:spcAft>
              <a:buChar char="»"/>
              <a:defRPr sz="2000">
                <a:solidFill>
                  <a:schemeClr val="tx1"/>
                </a:solidFill>
                <a:latin typeface="Times New Roman" charset="0"/>
              </a:defRPr>
            </a:lvl9pPr>
          </a:lstStyle>
          <a:p>
            <a:pPr>
              <a:spcBef>
                <a:spcPct val="0"/>
              </a:spcBef>
              <a:buFontTx/>
              <a:buNone/>
            </a:pPr>
            <a:r>
              <a:rPr lang="en-US" altLang="en-US" sz="1400"/>
              <a:t>Summer Institutes </a:t>
            </a:r>
          </a:p>
        </p:txBody>
      </p:sp>
      <p:sp>
        <p:nvSpPr>
          <p:cNvPr id="21507" name="Footer Placeholder 2"/>
          <p:cNvSpPr>
            <a:spLocks noGrp="1"/>
          </p:cNvSpPr>
          <p:nvPr>
            <p:ph type="ftr" sz="quarter" idx="11"/>
          </p:nvPr>
        </p:nvSpPr>
        <p:spPr>
          <a:noFill/>
        </p:spPr>
        <p:txBody>
          <a:bodyPr/>
          <a:lstStyle>
            <a:lvl1pPr>
              <a:spcBef>
                <a:spcPct val="20000"/>
              </a:spcBef>
              <a:buChar char="•"/>
              <a:defRPr sz="3200">
                <a:solidFill>
                  <a:schemeClr val="tx1"/>
                </a:solidFill>
                <a:latin typeface="Times New Roman" charset="0"/>
              </a:defRPr>
            </a:lvl1pPr>
            <a:lvl2pPr marL="742960" indent="-285753">
              <a:spcBef>
                <a:spcPct val="20000"/>
              </a:spcBef>
              <a:buChar char="–"/>
              <a:defRPr sz="2800">
                <a:solidFill>
                  <a:schemeClr val="tx1"/>
                </a:solidFill>
                <a:latin typeface="Times New Roman" charset="0"/>
              </a:defRPr>
            </a:lvl2pPr>
            <a:lvl3pPr marL="1143014" indent="-228603">
              <a:spcBef>
                <a:spcPct val="20000"/>
              </a:spcBef>
              <a:buChar char="•"/>
              <a:defRPr sz="2400">
                <a:solidFill>
                  <a:schemeClr val="tx1"/>
                </a:solidFill>
                <a:latin typeface="Times New Roman" charset="0"/>
              </a:defRPr>
            </a:lvl3pPr>
            <a:lvl4pPr marL="1600220" indent="-228603">
              <a:spcBef>
                <a:spcPct val="20000"/>
              </a:spcBef>
              <a:buChar char="–"/>
              <a:defRPr sz="2000">
                <a:solidFill>
                  <a:schemeClr val="tx1"/>
                </a:solidFill>
                <a:latin typeface="Times New Roman" charset="0"/>
              </a:defRPr>
            </a:lvl4pPr>
            <a:lvl5pPr marL="2057426" indent="-228603">
              <a:spcBef>
                <a:spcPct val="20000"/>
              </a:spcBef>
              <a:buChar char="»"/>
              <a:defRPr sz="2000">
                <a:solidFill>
                  <a:schemeClr val="tx1"/>
                </a:solidFill>
                <a:latin typeface="Times New Roman" charset="0"/>
              </a:defRPr>
            </a:lvl5pPr>
            <a:lvl6pPr marL="2514632" indent="-228603" eaLnBrk="0" fontAlgn="base" hangingPunct="0">
              <a:spcBef>
                <a:spcPct val="20000"/>
              </a:spcBef>
              <a:spcAft>
                <a:spcPct val="0"/>
              </a:spcAft>
              <a:buChar char="»"/>
              <a:defRPr sz="2000">
                <a:solidFill>
                  <a:schemeClr val="tx1"/>
                </a:solidFill>
                <a:latin typeface="Times New Roman" charset="0"/>
              </a:defRPr>
            </a:lvl6pPr>
            <a:lvl7pPr marL="2971837" indent="-228603" eaLnBrk="0" fontAlgn="base" hangingPunct="0">
              <a:spcBef>
                <a:spcPct val="20000"/>
              </a:spcBef>
              <a:spcAft>
                <a:spcPct val="0"/>
              </a:spcAft>
              <a:buChar char="»"/>
              <a:defRPr sz="2000">
                <a:solidFill>
                  <a:schemeClr val="tx1"/>
                </a:solidFill>
                <a:latin typeface="Times New Roman" charset="0"/>
              </a:defRPr>
            </a:lvl7pPr>
            <a:lvl8pPr marL="3429043" indent="-228603" eaLnBrk="0" fontAlgn="base" hangingPunct="0">
              <a:spcBef>
                <a:spcPct val="20000"/>
              </a:spcBef>
              <a:spcAft>
                <a:spcPct val="0"/>
              </a:spcAft>
              <a:buChar char="»"/>
              <a:defRPr sz="2000">
                <a:solidFill>
                  <a:schemeClr val="tx1"/>
                </a:solidFill>
                <a:latin typeface="Times New Roman" charset="0"/>
              </a:defRPr>
            </a:lvl8pPr>
            <a:lvl9pPr marL="3886248" indent="-228603" eaLnBrk="0" fontAlgn="base" hangingPunct="0">
              <a:spcBef>
                <a:spcPct val="20000"/>
              </a:spcBef>
              <a:spcAft>
                <a:spcPct val="0"/>
              </a:spcAft>
              <a:buChar char="»"/>
              <a:defRPr sz="2000">
                <a:solidFill>
                  <a:schemeClr val="tx1"/>
                </a:solidFill>
                <a:latin typeface="Times New Roman" charset="0"/>
              </a:defRPr>
            </a:lvl9pPr>
          </a:lstStyle>
          <a:p>
            <a:pPr>
              <a:spcBef>
                <a:spcPct val="0"/>
              </a:spcBef>
              <a:buFontTx/>
              <a:buNone/>
            </a:pPr>
            <a:r>
              <a:rPr lang="en-US" altLang="en-US" sz="1400"/>
              <a:t>Module 1, Session 1</a:t>
            </a:r>
          </a:p>
        </p:txBody>
      </p:sp>
      <p:sp>
        <p:nvSpPr>
          <p:cNvPr id="21509" name="Text Box 7"/>
          <p:cNvSpPr txBox="1">
            <a:spLocks noChangeArrowheads="1"/>
          </p:cNvSpPr>
          <p:nvPr/>
        </p:nvSpPr>
        <p:spPr bwMode="auto">
          <a:xfrm>
            <a:off x="1981200" y="1877407"/>
            <a:ext cx="9144000" cy="24929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Times New Roman" charset="0"/>
              </a:defRPr>
            </a:lvl1pPr>
            <a:lvl2pPr marL="742950" indent="-285750">
              <a:spcBef>
                <a:spcPct val="20000"/>
              </a:spcBef>
              <a:buChar char="–"/>
              <a:defRPr sz="2800">
                <a:solidFill>
                  <a:schemeClr val="tx1"/>
                </a:solidFill>
                <a:latin typeface="Times New Roman" charset="0"/>
              </a:defRPr>
            </a:lvl2pPr>
            <a:lvl3pPr marL="1143000" indent="-228600">
              <a:spcBef>
                <a:spcPct val="20000"/>
              </a:spcBef>
              <a:buChar char="•"/>
              <a:defRPr sz="2400">
                <a:solidFill>
                  <a:schemeClr val="tx1"/>
                </a:solidFill>
                <a:latin typeface="Times New Roman" charset="0"/>
              </a:defRPr>
            </a:lvl3pPr>
            <a:lvl4pPr marL="1600200" indent="-228600">
              <a:spcBef>
                <a:spcPct val="20000"/>
              </a:spcBef>
              <a:buChar char="–"/>
              <a:defRPr sz="2000">
                <a:solidFill>
                  <a:schemeClr val="tx1"/>
                </a:solidFill>
                <a:latin typeface="Times New Roman" charset="0"/>
              </a:defRPr>
            </a:lvl4pPr>
            <a:lvl5pPr marL="2057400" indent="-228600">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spcBef>
                <a:spcPct val="50000"/>
              </a:spcBef>
              <a:buFontTx/>
              <a:buNone/>
            </a:pPr>
            <a:r>
              <a:rPr lang="en-US" altLang="en-US" sz="2400" b="1" dirty="0"/>
              <a:t>Example</a:t>
            </a:r>
            <a:r>
              <a:rPr lang="en-US" altLang="en-US" sz="2400" dirty="0"/>
              <a:t> </a:t>
            </a:r>
          </a:p>
          <a:p>
            <a:pPr>
              <a:spcBef>
                <a:spcPct val="50000"/>
              </a:spcBef>
              <a:buFontTx/>
              <a:buNone/>
            </a:pPr>
            <a:r>
              <a:rPr lang="en-US" altLang="en-US" sz="2400" dirty="0"/>
              <a:t>The following table gives the estimated proportion of individuals with </a:t>
            </a:r>
            <a:r>
              <a:rPr lang="en-US" altLang="en-US" sz="2400" dirty="0" err="1"/>
              <a:t>Alzhiemer’s</a:t>
            </a:r>
            <a:r>
              <a:rPr lang="en-US" altLang="en-US" sz="2400" dirty="0"/>
              <a:t> disease by age group. It also gives the proportion of the general population that are expected to fall in the age group in 2030. What proportion of the population in 2030 will have </a:t>
            </a:r>
            <a:r>
              <a:rPr lang="en-US" altLang="en-US" sz="2400" dirty="0" err="1"/>
              <a:t>Alzhiemer’s</a:t>
            </a:r>
            <a:r>
              <a:rPr lang="en-US" altLang="en-US" sz="2400" dirty="0"/>
              <a:t> disease?</a:t>
            </a:r>
          </a:p>
        </p:txBody>
      </p:sp>
      <p:sp>
        <p:nvSpPr>
          <p:cNvPr id="21510" name="Text Box 15"/>
          <p:cNvSpPr txBox="1">
            <a:spLocks noChangeArrowheads="1"/>
          </p:cNvSpPr>
          <p:nvPr/>
        </p:nvSpPr>
        <p:spPr bwMode="auto">
          <a:xfrm>
            <a:off x="3390900" y="6705601"/>
            <a:ext cx="548640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charset="0"/>
              </a:defRPr>
            </a:lvl1pPr>
            <a:lvl2pPr marL="742950" indent="-285750">
              <a:spcBef>
                <a:spcPct val="20000"/>
              </a:spcBef>
              <a:buChar char="–"/>
              <a:defRPr sz="2800">
                <a:solidFill>
                  <a:schemeClr val="tx1"/>
                </a:solidFill>
                <a:latin typeface="Times New Roman" charset="0"/>
              </a:defRPr>
            </a:lvl2pPr>
            <a:lvl3pPr marL="1143000" indent="-228600">
              <a:spcBef>
                <a:spcPct val="20000"/>
              </a:spcBef>
              <a:buChar char="•"/>
              <a:defRPr sz="2400">
                <a:solidFill>
                  <a:schemeClr val="tx1"/>
                </a:solidFill>
                <a:latin typeface="Times New Roman" charset="0"/>
              </a:defRPr>
            </a:lvl3pPr>
            <a:lvl4pPr marL="1600200" indent="-228600">
              <a:spcBef>
                <a:spcPct val="20000"/>
              </a:spcBef>
              <a:buChar char="–"/>
              <a:defRPr sz="2000">
                <a:solidFill>
                  <a:schemeClr val="tx1"/>
                </a:solidFill>
                <a:latin typeface="Times New Roman" charset="0"/>
              </a:defRPr>
            </a:lvl4pPr>
            <a:lvl5pPr marL="2057400" indent="-228600">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spcBef>
                <a:spcPct val="50000"/>
              </a:spcBef>
              <a:buFontTx/>
              <a:buNone/>
            </a:pPr>
            <a:r>
              <a:rPr lang="en-US" altLang="en-US" sz="2000"/>
              <a:t>P(AD) = 0*.8 + .03*.11 + .11*.07 + .30*.02 = .017</a:t>
            </a:r>
          </a:p>
        </p:txBody>
      </p:sp>
      <p:sp>
        <p:nvSpPr>
          <p:cNvPr id="21511" name="Text Box 16"/>
          <p:cNvSpPr txBox="1">
            <a:spLocks noChangeArrowheads="1"/>
          </p:cNvSpPr>
          <p:nvPr/>
        </p:nvSpPr>
        <p:spPr bwMode="auto">
          <a:xfrm>
            <a:off x="4114800" y="457200"/>
            <a:ext cx="38862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charset="0"/>
              </a:defRPr>
            </a:lvl1pPr>
            <a:lvl2pPr marL="742950" indent="-285750">
              <a:spcBef>
                <a:spcPct val="20000"/>
              </a:spcBef>
              <a:buChar char="–"/>
              <a:defRPr sz="2800">
                <a:solidFill>
                  <a:schemeClr val="tx1"/>
                </a:solidFill>
                <a:latin typeface="Times New Roman" charset="0"/>
              </a:defRPr>
            </a:lvl2pPr>
            <a:lvl3pPr marL="1143000" indent="-228600">
              <a:spcBef>
                <a:spcPct val="20000"/>
              </a:spcBef>
              <a:buChar char="•"/>
              <a:defRPr sz="2400">
                <a:solidFill>
                  <a:schemeClr val="tx1"/>
                </a:solidFill>
                <a:latin typeface="Times New Roman" charset="0"/>
              </a:defRPr>
            </a:lvl3pPr>
            <a:lvl4pPr marL="1600200" indent="-228600">
              <a:spcBef>
                <a:spcPct val="20000"/>
              </a:spcBef>
              <a:buChar char="–"/>
              <a:defRPr sz="2000">
                <a:solidFill>
                  <a:schemeClr val="tx1"/>
                </a:solidFill>
                <a:latin typeface="Times New Roman" charset="0"/>
              </a:defRPr>
            </a:lvl4pPr>
            <a:lvl5pPr marL="2057400" indent="-228600">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50000"/>
              </a:spcBef>
              <a:buFontTx/>
              <a:buNone/>
            </a:pPr>
            <a:r>
              <a:rPr lang="en-US" altLang="en-US" sz="2400" b="1" dirty="0"/>
              <a:t>General Probability Rules</a:t>
            </a:r>
          </a:p>
        </p:txBody>
      </p:sp>
      <p:sp>
        <p:nvSpPr>
          <p:cNvPr id="21512" name="Line 17"/>
          <p:cNvSpPr>
            <a:spLocks noChangeShapeType="1"/>
          </p:cNvSpPr>
          <p:nvPr/>
        </p:nvSpPr>
        <p:spPr bwMode="auto">
          <a:xfrm>
            <a:off x="3657600" y="914400"/>
            <a:ext cx="4876800" cy="0"/>
          </a:xfrm>
          <a:prstGeom prst="line">
            <a:avLst/>
          </a:prstGeom>
          <a:noFill/>
          <a:ln w="381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aphicFrame>
        <p:nvGraphicFramePr>
          <p:cNvPr id="21513" name="Object 18"/>
          <p:cNvGraphicFramePr>
            <a:graphicFrameLocks noChangeAspect="1"/>
          </p:cNvGraphicFramePr>
          <p:nvPr>
            <p:extLst>
              <p:ext uri="{D42A27DB-BD31-4B8C-83A1-F6EECF244321}">
                <p14:modId xmlns:p14="http://schemas.microsoft.com/office/powerpoint/2010/main" val="2032127392"/>
              </p:ext>
            </p:extLst>
          </p:nvPr>
        </p:nvGraphicFramePr>
        <p:xfrm>
          <a:off x="3054350" y="4572000"/>
          <a:ext cx="6083300" cy="2054225"/>
        </p:xfrm>
        <a:graphic>
          <a:graphicData uri="http://schemas.openxmlformats.org/presentationml/2006/ole">
            <mc:AlternateContent xmlns:mc="http://schemas.openxmlformats.org/markup-compatibility/2006">
              <mc:Choice xmlns:v="urn:schemas-microsoft-com:vml" Requires="v">
                <p:oleObj name="Document" r:id="rId2" imgW="6001707" imgH="2028133" progId="Word.Document.8">
                  <p:embed/>
                </p:oleObj>
              </mc:Choice>
              <mc:Fallback>
                <p:oleObj name="Document" r:id="rId2" imgW="6001707" imgH="2028133" progId="Word.Document.8">
                  <p:embed/>
                  <p:pic>
                    <p:nvPicPr>
                      <p:cNvPr id="0" name="Object 1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54350" y="4572000"/>
                        <a:ext cx="6083300" cy="2054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21514" name="Slide Number Placeholder 1"/>
          <p:cNvSpPr>
            <a:spLocks noGrp="1"/>
          </p:cNvSpPr>
          <p:nvPr>
            <p:ph type="sldNum" sz="quarter" idx="12"/>
          </p:nvPr>
        </p:nvSpPr>
        <p:spPr>
          <a:noFill/>
        </p:spPr>
        <p:txBody>
          <a:bodyPr/>
          <a:lstStyle>
            <a:lvl1pPr>
              <a:spcBef>
                <a:spcPct val="20000"/>
              </a:spcBef>
              <a:buChar char="•"/>
              <a:defRPr sz="3200">
                <a:solidFill>
                  <a:schemeClr val="tx1"/>
                </a:solidFill>
                <a:latin typeface="Times New Roman" charset="0"/>
              </a:defRPr>
            </a:lvl1pPr>
            <a:lvl2pPr marL="742960" indent="-285753">
              <a:spcBef>
                <a:spcPct val="20000"/>
              </a:spcBef>
              <a:buChar char="–"/>
              <a:defRPr sz="2800">
                <a:solidFill>
                  <a:schemeClr val="tx1"/>
                </a:solidFill>
                <a:latin typeface="Times New Roman" charset="0"/>
              </a:defRPr>
            </a:lvl2pPr>
            <a:lvl3pPr marL="1143014" indent="-228603">
              <a:spcBef>
                <a:spcPct val="20000"/>
              </a:spcBef>
              <a:buChar char="•"/>
              <a:defRPr sz="2400">
                <a:solidFill>
                  <a:schemeClr val="tx1"/>
                </a:solidFill>
                <a:latin typeface="Times New Roman" charset="0"/>
              </a:defRPr>
            </a:lvl3pPr>
            <a:lvl4pPr marL="1600220" indent="-228603">
              <a:spcBef>
                <a:spcPct val="20000"/>
              </a:spcBef>
              <a:buChar char="–"/>
              <a:defRPr sz="2000">
                <a:solidFill>
                  <a:schemeClr val="tx1"/>
                </a:solidFill>
                <a:latin typeface="Times New Roman" charset="0"/>
              </a:defRPr>
            </a:lvl4pPr>
            <a:lvl5pPr marL="2057426" indent="-228603">
              <a:spcBef>
                <a:spcPct val="20000"/>
              </a:spcBef>
              <a:buChar char="»"/>
              <a:defRPr sz="2000">
                <a:solidFill>
                  <a:schemeClr val="tx1"/>
                </a:solidFill>
                <a:latin typeface="Times New Roman" charset="0"/>
              </a:defRPr>
            </a:lvl5pPr>
            <a:lvl6pPr marL="2514632" indent="-228603" eaLnBrk="0" fontAlgn="base" hangingPunct="0">
              <a:spcBef>
                <a:spcPct val="20000"/>
              </a:spcBef>
              <a:spcAft>
                <a:spcPct val="0"/>
              </a:spcAft>
              <a:buChar char="»"/>
              <a:defRPr sz="2000">
                <a:solidFill>
                  <a:schemeClr val="tx1"/>
                </a:solidFill>
                <a:latin typeface="Times New Roman" charset="0"/>
              </a:defRPr>
            </a:lvl6pPr>
            <a:lvl7pPr marL="2971837" indent="-228603" eaLnBrk="0" fontAlgn="base" hangingPunct="0">
              <a:spcBef>
                <a:spcPct val="20000"/>
              </a:spcBef>
              <a:spcAft>
                <a:spcPct val="0"/>
              </a:spcAft>
              <a:buChar char="»"/>
              <a:defRPr sz="2000">
                <a:solidFill>
                  <a:schemeClr val="tx1"/>
                </a:solidFill>
                <a:latin typeface="Times New Roman" charset="0"/>
              </a:defRPr>
            </a:lvl7pPr>
            <a:lvl8pPr marL="3429043" indent="-228603" eaLnBrk="0" fontAlgn="base" hangingPunct="0">
              <a:spcBef>
                <a:spcPct val="20000"/>
              </a:spcBef>
              <a:spcAft>
                <a:spcPct val="0"/>
              </a:spcAft>
              <a:buChar char="»"/>
              <a:defRPr sz="2000">
                <a:solidFill>
                  <a:schemeClr val="tx1"/>
                </a:solidFill>
                <a:latin typeface="Times New Roman" charset="0"/>
              </a:defRPr>
            </a:lvl8pPr>
            <a:lvl9pPr marL="3886248" indent="-228603" eaLnBrk="0" fontAlgn="base" hangingPunct="0">
              <a:spcBef>
                <a:spcPct val="20000"/>
              </a:spcBef>
              <a:spcAft>
                <a:spcPct val="0"/>
              </a:spcAft>
              <a:buChar char="»"/>
              <a:defRPr sz="2000">
                <a:solidFill>
                  <a:schemeClr val="tx1"/>
                </a:solidFill>
                <a:latin typeface="Times New Roman" charset="0"/>
              </a:defRPr>
            </a:lvl9pPr>
          </a:lstStyle>
          <a:p>
            <a:pPr>
              <a:spcBef>
                <a:spcPct val="0"/>
              </a:spcBef>
              <a:buFontTx/>
              <a:buNone/>
            </a:pPr>
            <a:fld id="{48CD36FE-4BF3-4F2F-86E4-FD923189C43C}" type="slidenum">
              <a:rPr lang="en-US" altLang="en-US" sz="1400"/>
              <a:pPr>
                <a:spcBef>
                  <a:spcPct val="0"/>
                </a:spcBef>
                <a:buFontTx/>
                <a:buNone/>
              </a:pPr>
              <a:t>19</a:t>
            </a:fld>
            <a:endParaRPr lang="en-US" altLang="en-US" sz="1400"/>
          </a:p>
        </p:txBody>
      </p:sp>
      <p:sp>
        <p:nvSpPr>
          <p:cNvPr id="11" name="Text Box 2">
            <a:extLst>
              <a:ext uri="{FF2B5EF4-FFF2-40B4-BE49-F238E27FC236}">
                <a16:creationId xmlns:a16="http://schemas.microsoft.com/office/drawing/2014/main" id="{CDB15B26-E341-45C0-8D30-FF806D9D121B}"/>
              </a:ext>
            </a:extLst>
          </p:cNvPr>
          <p:cNvSpPr txBox="1">
            <a:spLocks noChangeArrowheads="1"/>
          </p:cNvSpPr>
          <p:nvPr/>
        </p:nvSpPr>
        <p:spPr bwMode="auto">
          <a:xfrm>
            <a:off x="1782764" y="1365589"/>
            <a:ext cx="91440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165100" indent="-165100">
              <a:spcBef>
                <a:spcPct val="20000"/>
              </a:spcBef>
              <a:buChar char="•"/>
              <a:defRPr sz="3200">
                <a:solidFill>
                  <a:schemeClr val="tx1"/>
                </a:solidFill>
                <a:latin typeface="Times New Roman" charset="0"/>
              </a:defRPr>
            </a:lvl1pPr>
            <a:lvl2pPr marL="742950" indent="-285750">
              <a:spcBef>
                <a:spcPct val="20000"/>
              </a:spcBef>
              <a:buChar char="–"/>
              <a:defRPr sz="2800">
                <a:solidFill>
                  <a:schemeClr val="tx1"/>
                </a:solidFill>
                <a:latin typeface="Times New Roman" charset="0"/>
              </a:defRPr>
            </a:lvl2pPr>
            <a:lvl3pPr marL="1143000" indent="-228600">
              <a:spcBef>
                <a:spcPct val="20000"/>
              </a:spcBef>
              <a:buChar char="•"/>
              <a:defRPr sz="2400">
                <a:solidFill>
                  <a:schemeClr val="tx1"/>
                </a:solidFill>
                <a:latin typeface="Times New Roman" charset="0"/>
              </a:defRPr>
            </a:lvl3pPr>
            <a:lvl4pPr marL="1600200" indent="-228600">
              <a:spcBef>
                <a:spcPct val="20000"/>
              </a:spcBef>
              <a:buChar char="–"/>
              <a:defRPr sz="2000">
                <a:solidFill>
                  <a:schemeClr val="tx1"/>
                </a:solidFill>
                <a:latin typeface="Times New Roman" charset="0"/>
              </a:defRPr>
            </a:lvl4pPr>
            <a:lvl5pPr marL="2057400" indent="-228600">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marL="514350" indent="-514350">
              <a:spcBef>
                <a:spcPct val="50000"/>
              </a:spcBef>
              <a:buFont typeface="+mj-lt"/>
              <a:buAutoNum type="romanUcPeriod" startAt="3"/>
            </a:pPr>
            <a:r>
              <a:rPr lang="en-US" altLang="en-US" sz="2400" u="sng" dirty="0"/>
              <a:t>Total Probability Rule</a:t>
            </a:r>
            <a:endParaRPr lang="en-US" altLang="en-US" sz="24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Date Placeholder 1"/>
          <p:cNvSpPr>
            <a:spLocks noGrp="1"/>
          </p:cNvSpPr>
          <p:nvPr>
            <p:ph type="dt" sz="quarter" idx="10"/>
          </p:nvPr>
        </p:nvSpPr>
        <p:spPr>
          <a:noFill/>
        </p:spPr>
        <p:txBody>
          <a:bodyPr/>
          <a:lstStyle>
            <a:lvl1pPr>
              <a:spcBef>
                <a:spcPct val="20000"/>
              </a:spcBef>
              <a:buChar char="•"/>
              <a:defRPr sz="3200">
                <a:solidFill>
                  <a:schemeClr val="tx1"/>
                </a:solidFill>
                <a:latin typeface="Times New Roman" charset="0"/>
              </a:defRPr>
            </a:lvl1pPr>
            <a:lvl2pPr marL="742960" indent="-285753">
              <a:spcBef>
                <a:spcPct val="20000"/>
              </a:spcBef>
              <a:buChar char="–"/>
              <a:defRPr sz="2800">
                <a:solidFill>
                  <a:schemeClr val="tx1"/>
                </a:solidFill>
                <a:latin typeface="Times New Roman" charset="0"/>
              </a:defRPr>
            </a:lvl2pPr>
            <a:lvl3pPr marL="1143014" indent="-228603">
              <a:spcBef>
                <a:spcPct val="20000"/>
              </a:spcBef>
              <a:buChar char="•"/>
              <a:defRPr sz="2400">
                <a:solidFill>
                  <a:schemeClr val="tx1"/>
                </a:solidFill>
                <a:latin typeface="Times New Roman" charset="0"/>
              </a:defRPr>
            </a:lvl3pPr>
            <a:lvl4pPr marL="1600220" indent="-228603">
              <a:spcBef>
                <a:spcPct val="20000"/>
              </a:spcBef>
              <a:buChar char="–"/>
              <a:defRPr sz="2000">
                <a:solidFill>
                  <a:schemeClr val="tx1"/>
                </a:solidFill>
                <a:latin typeface="Times New Roman" charset="0"/>
              </a:defRPr>
            </a:lvl4pPr>
            <a:lvl5pPr marL="2057426" indent="-228603">
              <a:spcBef>
                <a:spcPct val="20000"/>
              </a:spcBef>
              <a:buChar char="»"/>
              <a:defRPr sz="2000">
                <a:solidFill>
                  <a:schemeClr val="tx1"/>
                </a:solidFill>
                <a:latin typeface="Times New Roman" charset="0"/>
              </a:defRPr>
            </a:lvl5pPr>
            <a:lvl6pPr marL="2514632" indent="-228603" eaLnBrk="0" fontAlgn="base" hangingPunct="0">
              <a:spcBef>
                <a:spcPct val="20000"/>
              </a:spcBef>
              <a:spcAft>
                <a:spcPct val="0"/>
              </a:spcAft>
              <a:buChar char="»"/>
              <a:defRPr sz="2000">
                <a:solidFill>
                  <a:schemeClr val="tx1"/>
                </a:solidFill>
                <a:latin typeface="Times New Roman" charset="0"/>
              </a:defRPr>
            </a:lvl6pPr>
            <a:lvl7pPr marL="2971837" indent="-228603" eaLnBrk="0" fontAlgn="base" hangingPunct="0">
              <a:spcBef>
                <a:spcPct val="20000"/>
              </a:spcBef>
              <a:spcAft>
                <a:spcPct val="0"/>
              </a:spcAft>
              <a:buChar char="»"/>
              <a:defRPr sz="2000">
                <a:solidFill>
                  <a:schemeClr val="tx1"/>
                </a:solidFill>
                <a:latin typeface="Times New Roman" charset="0"/>
              </a:defRPr>
            </a:lvl7pPr>
            <a:lvl8pPr marL="3429043" indent="-228603" eaLnBrk="0" fontAlgn="base" hangingPunct="0">
              <a:spcBef>
                <a:spcPct val="20000"/>
              </a:spcBef>
              <a:spcAft>
                <a:spcPct val="0"/>
              </a:spcAft>
              <a:buChar char="»"/>
              <a:defRPr sz="2000">
                <a:solidFill>
                  <a:schemeClr val="tx1"/>
                </a:solidFill>
                <a:latin typeface="Times New Roman" charset="0"/>
              </a:defRPr>
            </a:lvl8pPr>
            <a:lvl9pPr marL="3886248" indent="-228603" eaLnBrk="0" fontAlgn="base" hangingPunct="0">
              <a:spcBef>
                <a:spcPct val="20000"/>
              </a:spcBef>
              <a:spcAft>
                <a:spcPct val="0"/>
              </a:spcAft>
              <a:buChar char="»"/>
              <a:defRPr sz="2000">
                <a:solidFill>
                  <a:schemeClr val="tx1"/>
                </a:solidFill>
                <a:latin typeface="Times New Roman" charset="0"/>
              </a:defRPr>
            </a:lvl9pPr>
          </a:lstStyle>
          <a:p>
            <a:pPr>
              <a:spcBef>
                <a:spcPct val="0"/>
              </a:spcBef>
              <a:buFontTx/>
              <a:buNone/>
            </a:pPr>
            <a:r>
              <a:rPr lang="en-US" altLang="en-US" sz="1400"/>
              <a:t>Summer Institutes </a:t>
            </a:r>
          </a:p>
        </p:txBody>
      </p:sp>
      <p:sp>
        <p:nvSpPr>
          <p:cNvPr id="4099" name="Footer Placeholder 2"/>
          <p:cNvSpPr>
            <a:spLocks noGrp="1"/>
          </p:cNvSpPr>
          <p:nvPr>
            <p:ph type="ftr" sz="quarter" idx="11"/>
          </p:nvPr>
        </p:nvSpPr>
        <p:spPr>
          <a:noFill/>
        </p:spPr>
        <p:txBody>
          <a:bodyPr/>
          <a:lstStyle>
            <a:lvl1pPr>
              <a:spcBef>
                <a:spcPct val="20000"/>
              </a:spcBef>
              <a:buChar char="•"/>
              <a:defRPr sz="3200">
                <a:solidFill>
                  <a:schemeClr val="tx1"/>
                </a:solidFill>
                <a:latin typeface="Times New Roman" charset="0"/>
              </a:defRPr>
            </a:lvl1pPr>
            <a:lvl2pPr marL="742960" indent="-285753">
              <a:spcBef>
                <a:spcPct val="20000"/>
              </a:spcBef>
              <a:buChar char="–"/>
              <a:defRPr sz="2800">
                <a:solidFill>
                  <a:schemeClr val="tx1"/>
                </a:solidFill>
                <a:latin typeface="Times New Roman" charset="0"/>
              </a:defRPr>
            </a:lvl2pPr>
            <a:lvl3pPr marL="1143014" indent="-228603">
              <a:spcBef>
                <a:spcPct val="20000"/>
              </a:spcBef>
              <a:buChar char="•"/>
              <a:defRPr sz="2400">
                <a:solidFill>
                  <a:schemeClr val="tx1"/>
                </a:solidFill>
                <a:latin typeface="Times New Roman" charset="0"/>
              </a:defRPr>
            </a:lvl3pPr>
            <a:lvl4pPr marL="1600220" indent="-228603">
              <a:spcBef>
                <a:spcPct val="20000"/>
              </a:spcBef>
              <a:buChar char="–"/>
              <a:defRPr sz="2000">
                <a:solidFill>
                  <a:schemeClr val="tx1"/>
                </a:solidFill>
                <a:latin typeface="Times New Roman" charset="0"/>
              </a:defRPr>
            </a:lvl4pPr>
            <a:lvl5pPr marL="2057426" indent="-228603">
              <a:spcBef>
                <a:spcPct val="20000"/>
              </a:spcBef>
              <a:buChar char="»"/>
              <a:defRPr sz="2000">
                <a:solidFill>
                  <a:schemeClr val="tx1"/>
                </a:solidFill>
                <a:latin typeface="Times New Roman" charset="0"/>
              </a:defRPr>
            </a:lvl5pPr>
            <a:lvl6pPr marL="2514632" indent="-228603" eaLnBrk="0" fontAlgn="base" hangingPunct="0">
              <a:spcBef>
                <a:spcPct val="20000"/>
              </a:spcBef>
              <a:spcAft>
                <a:spcPct val="0"/>
              </a:spcAft>
              <a:buChar char="»"/>
              <a:defRPr sz="2000">
                <a:solidFill>
                  <a:schemeClr val="tx1"/>
                </a:solidFill>
                <a:latin typeface="Times New Roman" charset="0"/>
              </a:defRPr>
            </a:lvl6pPr>
            <a:lvl7pPr marL="2971837" indent="-228603" eaLnBrk="0" fontAlgn="base" hangingPunct="0">
              <a:spcBef>
                <a:spcPct val="20000"/>
              </a:spcBef>
              <a:spcAft>
                <a:spcPct val="0"/>
              </a:spcAft>
              <a:buChar char="»"/>
              <a:defRPr sz="2000">
                <a:solidFill>
                  <a:schemeClr val="tx1"/>
                </a:solidFill>
                <a:latin typeface="Times New Roman" charset="0"/>
              </a:defRPr>
            </a:lvl7pPr>
            <a:lvl8pPr marL="3429043" indent="-228603" eaLnBrk="0" fontAlgn="base" hangingPunct="0">
              <a:spcBef>
                <a:spcPct val="20000"/>
              </a:spcBef>
              <a:spcAft>
                <a:spcPct val="0"/>
              </a:spcAft>
              <a:buChar char="»"/>
              <a:defRPr sz="2000">
                <a:solidFill>
                  <a:schemeClr val="tx1"/>
                </a:solidFill>
                <a:latin typeface="Times New Roman" charset="0"/>
              </a:defRPr>
            </a:lvl8pPr>
            <a:lvl9pPr marL="3886248" indent="-228603" eaLnBrk="0" fontAlgn="base" hangingPunct="0">
              <a:spcBef>
                <a:spcPct val="20000"/>
              </a:spcBef>
              <a:spcAft>
                <a:spcPct val="0"/>
              </a:spcAft>
              <a:buChar char="»"/>
              <a:defRPr sz="2000">
                <a:solidFill>
                  <a:schemeClr val="tx1"/>
                </a:solidFill>
                <a:latin typeface="Times New Roman" charset="0"/>
              </a:defRPr>
            </a:lvl9pPr>
          </a:lstStyle>
          <a:p>
            <a:pPr>
              <a:spcBef>
                <a:spcPct val="0"/>
              </a:spcBef>
              <a:buFontTx/>
              <a:buNone/>
            </a:pPr>
            <a:r>
              <a:rPr lang="en-US" altLang="en-US" sz="1400"/>
              <a:t>Module 1, Session 1</a:t>
            </a:r>
          </a:p>
        </p:txBody>
      </p:sp>
      <p:pic>
        <p:nvPicPr>
          <p:cNvPr id="4100" name="Picture 3" descr="prob"/>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51188" y="1066801"/>
            <a:ext cx="5829300" cy="1293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1" name="Picture 4" descr="gambl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73475" y="2590800"/>
            <a:ext cx="4794250" cy="3232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2" name="TextBox 1"/>
          <p:cNvSpPr txBox="1">
            <a:spLocks noChangeArrowheads="1"/>
          </p:cNvSpPr>
          <p:nvPr/>
        </p:nvSpPr>
        <p:spPr bwMode="auto">
          <a:xfrm>
            <a:off x="3205164" y="6248401"/>
            <a:ext cx="5775325" cy="1323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charset="0"/>
              </a:defRPr>
            </a:lvl1pPr>
            <a:lvl2pPr marL="742950" indent="-285750">
              <a:spcBef>
                <a:spcPct val="20000"/>
              </a:spcBef>
              <a:buChar char="–"/>
              <a:defRPr sz="2800">
                <a:solidFill>
                  <a:schemeClr val="tx1"/>
                </a:solidFill>
                <a:latin typeface="Times New Roman" charset="0"/>
              </a:defRPr>
            </a:lvl2pPr>
            <a:lvl3pPr marL="1143000" indent="-228600">
              <a:spcBef>
                <a:spcPct val="20000"/>
              </a:spcBef>
              <a:buChar char="•"/>
              <a:defRPr sz="2400">
                <a:solidFill>
                  <a:schemeClr val="tx1"/>
                </a:solidFill>
                <a:latin typeface="Times New Roman" charset="0"/>
              </a:defRPr>
            </a:lvl3pPr>
            <a:lvl4pPr marL="1600200" indent="-228600">
              <a:spcBef>
                <a:spcPct val="20000"/>
              </a:spcBef>
              <a:buChar char="–"/>
              <a:defRPr sz="2000">
                <a:solidFill>
                  <a:schemeClr val="tx1"/>
                </a:solidFill>
                <a:latin typeface="Times New Roman" charset="0"/>
              </a:defRPr>
            </a:lvl4pPr>
            <a:lvl5pPr marL="2057400" indent="-228600">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spcBef>
                <a:spcPct val="0"/>
              </a:spcBef>
              <a:buFontTx/>
              <a:buNone/>
            </a:pPr>
            <a:r>
              <a:rPr lang="en-US" altLang="en-US" sz="2000" i="1"/>
              <a:t>Liber de ludo aleae </a:t>
            </a:r>
            <a:r>
              <a:rPr lang="en-US" altLang="en-US" sz="2000"/>
              <a:t>(“Book on Games of Chance”) </a:t>
            </a:r>
            <a:br>
              <a:rPr lang="en-US" altLang="en-US" sz="2000"/>
            </a:br>
            <a:r>
              <a:rPr lang="en-US" altLang="en-US" sz="2000"/>
              <a:t>by Gerolamo Cardano. Written 1526 (published 1663).</a:t>
            </a:r>
            <a:br>
              <a:rPr lang="en-US" altLang="en-US" sz="2000"/>
            </a:br>
            <a:r>
              <a:rPr lang="en-US" altLang="en-US" sz="2000"/>
              <a:t>First systematic treatment of probability.  </a:t>
            </a:r>
            <a:br>
              <a:rPr lang="en-US" altLang="en-US" sz="2000"/>
            </a:br>
            <a:r>
              <a:rPr lang="en-US" altLang="en-US" sz="2000"/>
              <a:t>(Included section on effective cheating methods.)</a:t>
            </a:r>
          </a:p>
        </p:txBody>
      </p:sp>
      <p:sp>
        <p:nvSpPr>
          <p:cNvPr id="4103" name="Slide Number Placeholder 1"/>
          <p:cNvSpPr>
            <a:spLocks noGrp="1"/>
          </p:cNvSpPr>
          <p:nvPr>
            <p:ph type="sldNum" sz="quarter" idx="12"/>
          </p:nvPr>
        </p:nvSpPr>
        <p:spPr>
          <a:noFill/>
        </p:spPr>
        <p:txBody>
          <a:bodyPr/>
          <a:lstStyle>
            <a:lvl1pPr>
              <a:spcBef>
                <a:spcPct val="20000"/>
              </a:spcBef>
              <a:buChar char="•"/>
              <a:defRPr sz="3200">
                <a:solidFill>
                  <a:schemeClr val="tx1"/>
                </a:solidFill>
                <a:latin typeface="Times New Roman" charset="0"/>
              </a:defRPr>
            </a:lvl1pPr>
            <a:lvl2pPr marL="742960" indent="-285753">
              <a:spcBef>
                <a:spcPct val="20000"/>
              </a:spcBef>
              <a:buChar char="–"/>
              <a:defRPr sz="2800">
                <a:solidFill>
                  <a:schemeClr val="tx1"/>
                </a:solidFill>
                <a:latin typeface="Times New Roman" charset="0"/>
              </a:defRPr>
            </a:lvl2pPr>
            <a:lvl3pPr marL="1143014" indent="-228603">
              <a:spcBef>
                <a:spcPct val="20000"/>
              </a:spcBef>
              <a:buChar char="•"/>
              <a:defRPr sz="2400">
                <a:solidFill>
                  <a:schemeClr val="tx1"/>
                </a:solidFill>
                <a:latin typeface="Times New Roman" charset="0"/>
              </a:defRPr>
            </a:lvl3pPr>
            <a:lvl4pPr marL="1600220" indent="-228603">
              <a:spcBef>
                <a:spcPct val="20000"/>
              </a:spcBef>
              <a:buChar char="–"/>
              <a:defRPr sz="2000">
                <a:solidFill>
                  <a:schemeClr val="tx1"/>
                </a:solidFill>
                <a:latin typeface="Times New Roman" charset="0"/>
              </a:defRPr>
            </a:lvl4pPr>
            <a:lvl5pPr marL="2057426" indent="-228603">
              <a:spcBef>
                <a:spcPct val="20000"/>
              </a:spcBef>
              <a:buChar char="»"/>
              <a:defRPr sz="2000">
                <a:solidFill>
                  <a:schemeClr val="tx1"/>
                </a:solidFill>
                <a:latin typeface="Times New Roman" charset="0"/>
              </a:defRPr>
            </a:lvl5pPr>
            <a:lvl6pPr marL="2514632" indent="-228603" eaLnBrk="0" fontAlgn="base" hangingPunct="0">
              <a:spcBef>
                <a:spcPct val="20000"/>
              </a:spcBef>
              <a:spcAft>
                <a:spcPct val="0"/>
              </a:spcAft>
              <a:buChar char="»"/>
              <a:defRPr sz="2000">
                <a:solidFill>
                  <a:schemeClr val="tx1"/>
                </a:solidFill>
                <a:latin typeface="Times New Roman" charset="0"/>
              </a:defRPr>
            </a:lvl6pPr>
            <a:lvl7pPr marL="2971837" indent="-228603" eaLnBrk="0" fontAlgn="base" hangingPunct="0">
              <a:spcBef>
                <a:spcPct val="20000"/>
              </a:spcBef>
              <a:spcAft>
                <a:spcPct val="0"/>
              </a:spcAft>
              <a:buChar char="»"/>
              <a:defRPr sz="2000">
                <a:solidFill>
                  <a:schemeClr val="tx1"/>
                </a:solidFill>
                <a:latin typeface="Times New Roman" charset="0"/>
              </a:defRPr>
            </a:lvl7pPr>
            <a:lvl8pPr marL="3429043" indent="-228603" eaLnBrk="0" fontAlgn="base" hangingPunct="0">
              <a:spcBef>
                <a:spcPct val="20000"/>
              </a:spcBef>
              <a:spcAft>
                <a:spcPct val="0"/>
              </a:spcAft>
              <a:buChar char="»"/>
              <a:defRPr sz="2000">
                <a:solidFill>
                  <a:schemeClr val="tx1"/>
                </a:solidFill>
                <a:latin typeface="Times New Roman" charset="0"/>
              </a:defRPr>
            </a:lvl8pPr>
            <a:lvl9pPr marL="3886248" indent="-228603" eaLnBrk="0" fontAlgn="base" hangingPunct="0">
              <a:spcBef>
                <a:spcPct val="20000"/>
              </a:spcBef>
              <a:spcAft>
                <a:spcPct val="0"/>
              </a:spcAft>
              <a:buChar char="»"/>
              <a:defRPr sz="2000">
                <a:solidFill>
                  <a:schemeClr val="tx1"/>
                </a:solidFill>
                <a:latin typeface="Times New Roman" charset="0"/>
              </a:defRPr>
            </a:lvl9pPr>
          </a:lstStyle>
          <a:p>
            <a:pPr>
              <a:spcBef>
                <a:spcPct val="0"/>
              </a:spcBef>
              <a:buFontTx/>
              <a:buNone/>
            </a:pPr>
            <a:fld id="{3E899B39-B949-402B-8E6F-7DC063B1A198}" type="slidenum">
              <a:rPr lang="en-US" altLang="en-US" sz="1400"/>
              <a:pPr>
                <a:spcBef>
                  <a:spcPct val="0"/>
                </a:spcBef>
                <a:buFontTx/>
                <a:buNone/>
              </a:pPr>
              <a:t>2</a:t>
            </a:fld>
            <a:endParaRPr lang="en-US" altLang="en-US" sz="140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7ACEDE6-EE93-4401-AAA1-AA131E8F767D}"/>
              </a:ext>
            </a:extLst>
          </p:cNvPr>
          <p:cNvSpPr>
            <a:spLocks noGrp="1"/>
          </p:cNvSpPr>
          <p:nvPr>
            <p:ph type="dt" sz="half" idx="10"/>
          </p:nvPr>
        </p:nvSpPr>
        <p:spPr/>
        <p:txBody>
          <a:bodyPr/>
          <a:lstStyle/>
          <a:p>
            <a:pPr>
              <a:defRPr/>
            </a:pPr>
            <a:r>
              <a:rPr lang="en-US"/>
              <a:t>Summer Institutes </a:t>
            </a:r>
            <a:endParaRPr lang="en-US" dirty="0"/>
          </a:p>
        </p:txBody>
      </p:sp>
      <p:sp>
        <p:nvSpPr>
          <p:cNvPr id="3" name="Footer Placeholder 2">
            <a:extLst>
              <a:ext uri="{FF2B5EF4-FFF2-40B4-BE49-F238E27FC236}">
                <a16:creationId xmlns:a16="http://schemas.microsoft.com/office/drawing/2014/main" id="{D2A65A3E-9B9A-4CE9-A76D-D464C8177A55}"/>
              </a:ext>
            </a:extLst>
          </p:cNvPr>
          <p:cNvSpPr>
            <a:spLocks noGrp="1"/>
          </p:cNvSpPr>
          <p:nvPr>
            <p:ph type="ftr" sz="quarter" idx="11"/>
          </p:nvPr>
        </p:nvSpPr>
        <p:spPr/>
        <p:txBody>
          <a:bodyPr/>
          <a:lstStyle/>
          <a:p>
            <a:pPr>
              <a:defRPr/>
            </a:pPr>
            <a:r>
              <a:rPr lang="en-US"/>
              <a:t>Module 1, Session 1</a:t>
            </a:r>
          </a:p>
        </p:txBody>
      </p:sp>
      <p:sp>
        <p:nvSpPr>
          <p:cNvPr id="4" name="Slide Number Placeholder 3">
            <a:extLst>
              <a:ext uri="{FF2B5EF4-FFF2-40B4-BE49-F238E27FC236}">
                <a16:creationId xmlns:a16="http://schemas.microsoft.com/office/drawing/2014/main" id="{F22AEBAD-E1BC-4A61-8350-22473F4A834E}"/>
              </a:ext>
            </a:extLst>
          </p:cNvPr>
          <p:cNvSpPr>
            <a:spLocks noGrp="1"/>
          </p:cNvSpPr>
          <p:nvPr>
            <p:ph type="sldNum" sz="quarter" idx="12"/>
          </p:nvPr>
        </p:nvSpPr>
        <p:spPr/>
        <p:txBody>
          <a:bodyPr/>
          <a:lstStyle/>
          <a:p>
            <a:pPr>
              <a:defRPr/>
            </a:pPr>
            <a:fld id="{D6F51597-BCFE-41F4-9A7C-2BFC6B13565B}" type="slidenum">
              <a:rPr lang="en-US" smtClean="0"/>
              <a:pPr>
                <a:defRPr/>
              </a:pPr>
              <a:t>20</a:t>
            </a:fld>
            <a:endParaRPr lang="en-US"/>
          </a:p>
        </p:txBody>
      </p:sp>
      <p:sp>
        <p:nvSpPr>
          <p:cNvPr id="5" name="Text Box 16">
            <a:extLst>
              <a:ext uri="{FF2B5EF4-FFF2-40B4-BE49-F238E27FC236}">
                <a16:creationId xmlns:a16="http://schemas.microsoft.com/office/drawing/2014/main" id="{EBA44945-BA4F-4E88-9277-B2BA84FDF034}"/>
              </a:ext>
            </a:extLst>
          </p:cNvPr>
          <p:cNvSpPr txBox="1">
            <a:spLocks noChangeArrowheads="1"/>
          </p:cNvSpPr>
          <p:nvPr/>
        </p:nvSpPr>
        <p:spPr bwMode="auto">
          <a:xfrm>
            <a:off x="4114800" y="457200"/>
            <a:ext cx="38862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charset="0"/>
              </a:defRPr>
            </a:lvl1pPr>
            <a:lvl2pPr marL="742950" indent="-285750">
              <a:spcBef>
                <a:spcPct val="20000"/>
              </a:spcBef>
              <a:buChar char="–"/>
              <a:defRPr sz="2800">
                <a:solidFill>
                  <a:schemeClr val="tx1"/>
                </a:solidFill>
                <a:latin typeface="Times New Roman" charset="0"/>
              </a:defRPr>
            </a:lvl2pPr>
            <a:lvl3pPr marL="1143000" indent="-228600">
              <a:spcBef>
                <a:spcPct val="20000"/>
              </a:spcBef>
              <a:buChar char="•"/>
              <a:defRPr sz="2400">
                <a:solidFill>
                  <a:schemeClr val="tx1"/>
                </a:solidFill>
                <a:latin typeface="Times New Roman" charset="0"/>
              </a:defRPr>
            </a:lvl3pPr>
            <a:lvl4pPr marL="1600200" indent="-228600">
              <a:spcBef>
                <a:spcPct val="20000"/>
              </a:spcBef>
              <a:buChar char="–"/>
              <a:defRPr sz="2000">
                <a:solidFill>
                  <a:schemeClr val="tx1"/>
                </a:solidFill>
                <a:latin typeface="Times New Roman" charset="0"/>
              </a:defRPr>
            </a:lvl4pPr>
            <a:lvl5pPr marL="2057400" indent="-228600">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50000"/>
              </a:spcBef>
              <a:buFontTx/>
              <a:buNone/>
            </a:pPr>
            <a:r>
              <a:rPr lang="en-US" altLang="en-US" sz="2400" b="1" dirty="0"/>
              <a:t>General Probability Rules</a:t>
            </a:r>
          </a:p>
        </p:txBody>
      </p:sp>
      <p:sp>
        <p:nvSpPr>
          <p:cNvPr id="6" name="Line 17">
            <a:extLst>
              <a:ext uri="{FF2B5EF4-FFF2-40B4-BE49-F238E27FC236}">
                <a16:creationId xmlns:a16="http://schemas.microsoft.com/office/drawing/2014/main" id="{DDB4C483-003E-419B-B604-C122052809BA}"/>
              </a:ext>
            </a:extLst>
          </p:cNvPr>
          <p:cNvSpPr>
            <a:spLocks noChangeShapeType="1"/>
          </p:cNvSpPr>
          <p:nvPr/>
        </p:nvSpPr>
        <p:spPr bwMode="auto">
          <a:xfrm>
            <a:off x="3657600" y="914400"/>
            <a:ext cx="4876800" cy="0"/>
          </a:xfrm>
          <a:prstGeom prst="line">
            <a:avLst/>
          </a:prstGeom>
          <a:noFill/>
          <a:ln w="381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 name="Rectangle 6">
            <a:extLst>
              <a:ext uri="{FF2B5EF4-FFF2-40B4-BE49-F238E27FC236}">
                <a16:creationId xmlns:a16="http://schemas.microsoft.com/office/drawing/2014/main" id="{6223616D-07A6-4545-BE23-59B6E26EAF40}"/>
              </a:ext>
            </a:extLst>
          </p:cNvPr>
          <p:cNvSpPr/>
          <p:nvPr/>
        </p:nvSpPr>
        <p:spPr>
          <a:xfrm>
            <a:off x="1828800" y="1524000"/>
            <a:ext cx="9220200" cy="4154984"/>
          </a:xfrm>
          <a:prstGeom prst="rect">
            <a:avLst/>
          </a:prstGeom>
        </p:spPr>
        <p:txBody>
          <a:bodyPr wrap="square">
            <a:spAutoFit/>
          </a:bodyPr>
          <a:lstStyle/>
          <a:p>
            <a:pPr marL="457200" indent="-457200">
              <a:buFont typeface="+mj-lt"/>
              <a:buAutoNum type="arabicPeriod" startAt="7"/>
            </a:pPr>
            <a:r>
              <a:rPr lang="en-US" sz="2400" dirty="0">
                <a:solidFill>
                  <a:schemeClr val="accent2"/>
                </a:solidFill>
                <a:latin typeface="+mn-lt"/>
              </a:rPr>
              <a:t>The following table gives the probability of a low birthweight (&lt;2500g) baby for different gestational ages. What is the overall probability of having a LBW infant in this population?</a:t>
            </a:r>
          </a:p>
          <a:p>
            <a:endParaRPr lang="en-US" sz="2400" dirty="0">
              <a:solidFill>
                <a:schemeClr val="accent2"/>
              </a:solidFill>
              <a:latin typeface="+mn-lt"/>
            </a:endParaRPr>
          </a:p>
          <a:p>
            <a:endParaRPr lang="en-US" sz="2400" dirty="0">
              <a:solidFill>
                <a:schemeClr val="accent2"/>
              </a:solidFill>
              <a:latin typeface="+mn-lt"/>
            </a:endParaRPr>
          </a:p>
          <a:p>
            <a:endParaRPr lang="en-US" sz="2400" dirty="0">
              <a:solidFill>
                <a:schemeClr val="accent2"/>
              </a:solidFill>
              <a:latin typeface="+mn-lt"/>
            </a:endParaRPr>
          </a:p>
          <a:p>
            <a:pPr lvl="1"/>
            <a:endParaRPr lang="en-US" sz="2400" dirty="0">
              <a:solidFill>
                <a:schemeClr val="accent2"/>
              </a:solidFill>
              <a:latin typeface="+mn-lt"/>
            </a:endParaRPr>
          </a:p>
          <a:p>
            <a:pPr lvl="1"/>
            <a:endParaRPr lang="en-US" sz="2400" dirty="0">
              <a:solidFill>
                <a:schemeClr val="accent2"/>
              </a:solidFill>
              <a:latin typeface="+mn-lt"/>
            </a:endParaRPr>
          </a:p>
          <a:p>
            <a:pPr lvl="1"/>
            <a:endParaRPr lang="en-US" sz="2400" dirty="0">
              <a:solidFill>
                <a:schemeClr val="accent2"/>
              </a:solidFill>
              <a:latin typeface="+mn-lt"/>
            </a:endParaRPr>
          </a:p>
          <a:p>
            <a:pPr lvl="1"/>
            <a:endParaRPr lang="en-US" sz="2400" dirty="0">
              <a:solidFill>
                <a:schemeClr val="accent2"/>
              </a:solidFill>
              <a:latin typeface="+mn-lt"/>
            </a:endParaRPr>
          </a:p>
          <a:p>
            <a:pPr lvl="1"/>
            <a:endParaRPr lang="en-US" sz="2400" dirty="0">
              <a:solidFill>
                <a:schemeClr val="accent2"/>
              </a:solidFill>
              <a:latin typeface="+mn-lt"/>
            </a:endParaRPr>
          </a:p>
        </p:txBody>
      </p:sp>
      <p:graphicFrame>
        <p:nvGraphicFramePr>
          <p:cNvPr id="8" name="Table 10">
            <a:extLst>
              <a:ext uri="{FF2B5EF4-FFF2-40B4-BE49-F238E27FC236}">
                <a16:creationId xmlns:a16="http://schemas.microsoft.com/office/drawing/2014/main" id="{2A2DEC8B-F7F9-4053-AF3F-2DA37B14B252}"/>
              </a:ext>
            </a:extLst>
          </p:cNvPr>
          <p:cNvGraphicFramePr>
            <a:graphicFrameLocks noGrp="1"/>
          </p:cNvGraphicFramePr>
          <p:nvPr>
            <p:extLst>
              <p:ext uri="{D42A27DB-BD31-4B8C-83A1-F6EECF244321}">
                <p14:modId xmlns:p14="http://schemas.microsoft.com/office/powerpoint/2010/main" val="861981440"/>
              </p:ext>
            </p:extLst>
          </p:nvPr>
        </p:nvGraphicFramePr>
        <p:xfrm>
          <a:off x="3124200" y="2971800"/>
          <a:ext cx="5943600" cy="2123440"/>
        </p:xfrm>
        <a:graphic>
          <a:graphicData uri="http://schemas.openxmlformats.org/drawingml/2006/table">
            <a:tbl>
              <a:tblPr firstRow="1" bandRow="1">
                <a:tableStyleId>{5940675A-B579-460E-94D1-54222C63F5DA}</a:tableStyleId>
              </a:tblPr>
              <a:tblGrid>
                <a:gridCol w="1981200">
                  <a:extLst>
                    <a:ext uri="{9D8B030D-6E8A-4147-A177-3AD203B41FA5}">
                      <a16:colId xmlns:a16="http://schemas.microsoft.com/office/drawing/2014/main" val="2993692349"/>
                    </a:ext>
                  </a:extLst>
                </a:gridCol>
                <a:gridCol w="1981200">
                  <a:extLst>
                    <a:ext uri="{9D8B030D-6E8A-4147-A177-3AD203B41FA5}">
                      <a16:colId xmlns:a16="http://schemas.microsoft.com/office/drawing/2014/main" val="175717829"/>
                    </a:ext>
                  </a:extLst>
                </a:gridCol>
                <a:gridCol w="1981200">
                  <a:extLst>
                    <a:ext uri="{9D8B030D-6E8A-4147-A177-3AD203B41FA5}">
                      <a16:colId xmlns:a16="http://schemas.microsoft.com/office/drawing/2014/main" val="41957065"/>
                    </a:ext>
                  </a:extLst>
                </a:gridCol>
              </a:tblGrid>
              <a:tr h="370840">
                <a:tc>
                  <a:txBody>
                    <a:bodyPr/>
                    <a:lstStyle/>
                    <a:p>
                      <a:r>
                        <a:rPr lang="en-US" dirty="0">
                          <a:solidFill>
                            <a:schemeClr val="accent2"/>
                          </a:solidFill>
                        </a:rPr>
                        <a:t>Length of Gestation</a:t>
                      </a:r>
                    </a:p>
                  </a:txBody>
                  <a:tcPr/>
                </a:tc>
                <a:tc>
                  <a:txBody>
                    <a:bodyPr/>
                    <a:lstStyle/>
                    <a:p>
                      <a:r>
                        <a:rPr lang="en-US" dirty="0">
                          <a:solidFill>
                            <a:schemeClr val="accent2"/>
                          </a:solidFill>
                        </a:rPr>
                        <a:t>Proportion born at this gestational age</a:t>
                      </a:r>
                    </a:p>
                  </a:txBody>
                  <a:tcPr/>
                </a:tc>
                <a:tc>
                  <a:txBody>
                    <a:bodyPr/>
                    <a:lstStyle/>
                    <a:p>
                      <a:r>
                        <a:rPr lang="en-US" dirty="0">
                          <a:solidFill>
                            <a:schemeClr val="accent2"/>
                          </a:solidFill>
                        </a:rPr>
                        <a:t>Prob. LBW at this gestational age</a:t>
                      </a:r>
                    </a:p>
                  </a:txBody>
                  <a:tcPr/>
                </a:tc>
                <a:extLst>
                  <a:ext uri="{0D108BD9-81ED-4DB2-BD59-A6C34878D82A}">
                    <a16:rowId xmlns:a16="http://schemas.microsoft.com/office/drawing/2014/main" val="30065222"/>
                  </a:ext>
                </a:extLst>
              </a:tr>
              <a:tr h="370840">
                <a:tc>
                  <a:txBody>
                    <a:bodyPr/>
                    <a:lstStyle/>
                    <a:p>
                      <a:r>
                        <a:rPr lang="en-US" dirty="0">
                          <a:solidFill>
                            <a:schemeClr val="accent2"/>
                          </a:solidFill>
                        </a:rPr>
                        <a:t>&lt; 20 weeks</a:t>
                      </a:r>
                    </a:p>
                  </a:txBody>
                  <a:tcPr/>
                </a:tc>
                <a:tc>
                  <a:txBody>
                    <a:bodyPr/>
                    <a:lstStyle/>
                    <a:p>
                      <a:r>
                        <a:rPr lang="en-US" dirty="0">
                          <a:solidFill>
                            <a:schemeClr val="accent2"/>
                          </a:solidFill>
                        </a:rPr>
                        <a:t>.0004</a:t>
                      </a:r>
                    </a:p>
                  </a:txBody>
                  <a:tcPr/>
                </a:tc>
                <a:tc>
                  <a:txBody>
                    <a:bodyPr/>
                    <a:lstStyle/>
                    <a:p>
                      <a:r>
                        <a:rPr lang="en-US" dirty="0">
                          <a:solidFill>
                            <a:schemeClr val="accent2"/>
                          </a:solidFill>
                        </a:rPr>
                        <a:t>.540</a:t>
                      </a:r>
                    </a:p>
                  </a:txBody>
                  <a:tcPr/>
                </a:tc>
                <a:extLst>
                  <a:ext uri="{0D108BD9-81ED-4DB2-BD59-A6C34878D82A}">
                    <a16:rowId xmlns:a16="http://schemas.microsoft.com/office/drawing/2014/main" val="3017793642"/>
                  </a:ext>
                </a:extLst>
              </a:tr>
              <a:tr h="370840">
                <a:tc>
                  <a:txBody>
                    <a:bodyPr/>
                    <a:lstStyle/>
                    <a:p>
                      <a:r>
                        <a:rPr lang="en-US" dirty="0">
                          <a:solidFill>
                            <a:schemeClr val="accent2"/>
                          </a:solidFill>
                        </a:rPr>
                        <a:t>20 – 27 weeks</a:t>
                      </a:r>
                    </a:p>
                  </a:txBody>
                  <a:tcPr/>
                </a:tc>
                <a:tc>
                  <a:txBody>
                    <a:bodyPr/>
                    <a:lstStyle/>
                    <a:p>
                      <a:r>
                        <a:rPr lang="en-US" dirty="0">
                          <a:solidFill>
                            <a:schemeClr val="accent2"/>
                          </a:solidFill>
                        </a:rPr>
                        <a:t>.0059</a:t>
                      </a:r>
                    </a:p>
                  </a:txBody>
                  <a:tcPr/>
                </a:tc>
                <a:tc>
                  <a:txBody>
                    <a:bodyPr/>
                    <a:lstStyle/>
                    <a:p>
                      <a:r>
                        <a:rPr lang="en-US" dirty="0">
                          <a:solidFill>
                            <a:schemeClr val="accent2"/>
                          </a:solidFill>
                        </a:rPr>
                        <a:t>.813</a:t>
                      </a:r>
                    </a:p>
                  </a:txBody>
                  <a:tcPr/>
                </a:tc>
                <a:extLst>
                  <a:ext uri="{0D108BD9-81ED-4DB2-BD59-A6C34878D82A}">
                    <a16:rowId xmlns:a16="http://schemas.microsoft.com/office/drawing/2014/main" val="2176906645"/>
                  </a:ext>
                </a:extLst>
              </a:tr>
              <a:tr h="370840">
                <a:tc>
                  <a:txBody>
                    <a:bodyPr/>
                    <a:lstStyle/>
                    <a:p>
                      <a:r>
                        <a:rPr lang="en-US" dirty="0">
                          <a:solidFill>
                            <a:schemeClr val="accent2"/>
                          </a:solidFill>
                        </a:rPr>
                        <a:t>28 – 36 weeks</a:t>
                      </a:r>
                    </a:p>
                  </a:txBody>
                  <a:tcPr/>
                </a:tc>
                <a:tc>
                  <a:txBody>
                    <a:bodyPr/>
                    <a:lstStyle/>
                    <a:p>
                      <a:r>
                        <a:rPr lang="en-US" dirty="0">
                          <a:solidFill>
                            <a:schemeClr val="accent2"/>
                          </a:solidFill>
                        </a:rPr>
                        <a:t>.0855</a:t>
                      </a:r>
                    </a:p>
                  </a:txBody>
                  <a:tcPr/>
                </a:tc>
                <a:tc>
                  <a:txBody>
                    <a:bodyPr/>
                    <a:lstStyle/>
                    <a:p>
                      <a:r>
                        <a:rPr lang="en-US" dirty="0">
                          <a:solidFill>
                            <a:schemeClr val="accent2"/>
                          </a:solidFill>
                        </a:rPr>
                        <a:t>.379</a:t>
                      </a:r>
                    </a:p>
                  </a:txBody>
                  <a:tcPr/>
                </a:tc>
                <a:extLst>
                  <a:ext uri="{0D108BD9-81ED-4DB2-BD59-A6C34878D82A}">
                    <a16:rowId xmlns:a16="http://schemas.microsoft.com/office/drawing/2014/main" val="2875091705"/>
                  </a:ext>
                </a:extLst>
              </a:tr>
              <a:tr h="370840">
                <a:tc>
                  <a:txBody>
                    <a:bodyPr/>
                    <a:lstStyle/>
                    <a:p>
                      <a:r>
                        <a:rPr lang="en-US" dirty="0">
                          <a:solidFill>
                            <a:schemeClr val="accent2"/>
                          </a:solidFill>
                        </a:rPr>
                        <a:t>&gt; 36 weeks</a:t>
                      </a:r>
                    </a:p>
                  </a:txBody>
                  <a:tcPr/>
                </a:tc>
                <a:tc>
                  <a:txBody>
                    <a:bodyPr/>
                    <a:lstStyle/>
                    <a:p>
                      <a:r>
                        <a:rPr lang="en-US" dirty="0">
                          <a:solidFill>
                            <a:schemeClr val="accent2"/>
                          </a:solidFill>
                        </a:rPr>
                        <a:t>.9082</a:t>
                      </a:r>
                    </a:p>
                  </a:txBody>
                  <a:tcPr/>
                </a:tc>
                <a:tc>
                  <a:txBody>
                    <a:bodyPr/>
                    <a:lstStyle/>
                    <a:p>
                      <a:r>
                        <a:rPr lang="en-US" dirty="0">
                          <a:solidFill>
                            <a:schemeClr val="accent2"/>
                          </a:solidFill>
                        </a:rPr>
                        <a:t>.035</a:t>
                      </a:r>
                    </a:p>
                  </a:txBody>
                  <a:tcPr/>
                </a:tc>
                <a:extLst>
                  <a:ext uri="{0D108BD9-81ED-4DB2-BD59-A6C34878D82A}">
                    <a16:rowId xmlns:a16="http://schemas.microsoft.com/office/drawing/2014/main" val="3143605286"/>
                  </a:ext>
                </a:extLst>
              </a:tr>
            </a:tbl>
          </a:graphicData>
        </a:graphic>
      </p:graphicFrame>
    </p:spTree>
    <p:extLst>
      <p:ext uri="{BB962C8B-B14F-4D97-AF65-F5344CB8AC3E}">
        <p14:creationId xmlns:p14="http://schemas.microsoft.com/office/powerpoint/2010/main" val="99201003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Date Placeholder 1"/>
          <p:cNvSpPr>
            <a:spLocks noGrp="1"/>
          </p:cNvSpPr>
          <p:nvPr>
            <p:ph type="dt" sz="quarter" idx="10"/>
          </p:nvPr>
        </p:nvSpPr>
        <p:spPr>
          <a:noFill/>
        </p:spPr>
        <p:txBody>
          <a:bodyPr/>
          <a:lstStyle>
            <a:lvl1pPr>
              <a:spcBef>
                <a:spcPct val="20000"/>
              </a:spcBef>
              <a:buChar char="•"/>
              <a:defRPr sz="3200">
                <a:solidFill>
                  <a:schemeClr val="tx1"/>
                </a:solidFill>
                <a:latin typeface="Times New Roman" charset="0"/>
              </a:defRPr>
            </a:lvl1pPr>
            <a:lvl2pPr marL="742960" indent="-285753">
              <a:spcBef>
                <a:spcPct val="20000"/>
              </a:spcBef>
              <a:buChar char="–"/>
              <a:defRPr sz="2800">
                <a:solidFill>
                  <a:schemeClr val="tx1"/>
                </a:solidFill>
                <a:latin typeface="Times New Roman" charset="0"/>
              </a:defRPr>
            </a:lvl2pPr>
            <a:lvl3pPr marL="1143014" indent="-228603">
              <a:spcBef>
                <a:spcPct val="20000"/>
              </a:spcBef>
              <a:buChar char="•"/>
              <a:defRPr sz="2400">
                <a:solidFill>
                  <a:schemeClr val="tx1"/>
                </a:solidFill>
                <a:latin typeface="Times New Roman" charset="0"/>
              </a:defRPr>
            </a:lvl3pPr>
            <a:lvl4pPr marL="1600220" indent="-228603">
              <a:spcBef>
                <a:spcPct val="20000"/>
              </a:spcBef>
              <a:buChar char="–"/>
              <a:defRPr sz="2000">
                <a:solidFill>
                  <a:schemeClr val="tx1"/>
                </a:solidFill>
                <a:latin typeface="Times New Roman" charset="0"/>
              </a:defRPr>
            </a:lvl4pPr>
            <a:lvl5pPr marL="2057426" indent="-228603">
              <a:spcBef>
                <a:spcPct val="20000"/>
              </a:spcBef>
              <a:buChar char="»"/>
              <a:defRPr sz="2000">
                <a:solidFill>
                  <a:schemeClr val="tx1"/>
                </a:solidFill>
                <a:latin typeface="Times New Roman" charset="0"/>
              </a:defRPr>
            </a:lvl5pPr>
            <a:lvl6pPr marL="2514632" indent="-228603" eaLnBrk="0" fontAlgn="base" hangingPunct="0">
              <a:spcBef>
                <a:spcPct val="20000"/>
              </a:spcBef>
              <a:spcAft>
                <a:spcPct val="0"/>
              </a:spcAft>
              <a:buChar char="»"/>
              <a:defRPr sz="2000">
                <a:solidFill>
                  <a:schemeClr val="tx1"/>
                </a:solidFill>
                <a:latin typeface="Times New Roman" charset="0"/>
              </a:defRPr>
            </a:lvl6pPr>
            <a:lvl7pPr marL="2971837" indent="-228603" eaLnBrk="0" fontAlgn="base" hangingPunct="0">
              <a:spcBef>
                <a:spcPct val="20000"/>
              </a:spcBef>
              <a:spcAft>
                <a:spcPct val="0"/>
              </a:spcAft>
              <a:buChar char="»"/>
              <a:defRPr sz="2000">
                <a:solidFill>
                  <a:schemeClr val="tx1"/>
                </a:solidFill>
                <a:latin typeface="Times New Roman" charset="0"/>
              </a:defRPr>
            </a:lvl7pPr>
            <a:lvl8pPr marL="3429043" indent="-228603" eaLnBrk="0" fontAlgn="base" hangingPunct="0">
              <a:spcBef>
                <a:spcPct val="20000"/>
              </a:spcBef>
              <a:spcAft>
                <a:spcPct val="0"/>
              </a:spcAft>
              <a:buChar char="»"/>
              <a:defRPr sz="2000">
                <a:solidFill>
                  <a:schemeClr val="tx1"/>
                </a:solidFill>
                <a:latin typeface="Times New Roman" charset="0"/>
              </a:defRPr>
            </a:lvl8pPr>
            <a:lvl9pPr marL="3886248" indent="-228603" eaLnBrk="0" fontAlgn="base" hangingPunct="0">
              <a:spcBef>
                <a:spcPct val="20000"/>
              </a:spcBef>
              <a:spcAft>
                <a:spcPct val="0"/>
              </a:spcAft>
              <a:buChar char="»"/>
              <a:defRPr sz="2000">
                <a:solidFill>
                  <a:schemeClr val="tx1"/>
                </a:solidFill>
                <a:latin typeface="Times New Roman" charset="0"/>
              </a:defRPr>
            </a:lvl9pPr>
          </a:lstStyle>
          <a:p>
            <a:pPr>
              <a:spcBef>
                <a:spcPct val="0"/>
              </a:spcBef>
              <a:buFontTx/>
              <a:buNone/>
            </a:pPr>
            <a:r>
              <a:rPr lang="en-US" altLang="en-US" sz="1400"/>
              <a:t>Summer Institutes </a:t>
            </a:r>
          </a:p>
        </p:txBody>
      </p:sp>
      <p:sp>
        <p:nvSpPr>
          <p:cNvPr id="22531" name="Footer Placeholder 2"/>
          <p:cNvSpPr>
            <a:spLocks noGrp="1"/>
          </p:cNvSpPr>
          <p:nvPr>
            <p:ph type="ftr" sz="quarter" idx="11"/>
          </p:nvPr>
        </p:nvSpPr>
        <p:spPr>
          <a:noFill/>
        </p:spPr>
        <p:txBody>
          <a:bodyPr/>
          <a:lstStyle>
            <a:lvl1pPr>
              <a:spcBef>
                <a:spcPct val="20000"/>
              </a:spcBef>
              <a:buChar char="•"/>
              <a:defRPr sz="3200">
                <a:solidFill>
                  <a:schemeClr val="tx1"/>
                </a:solidFill>
                <a:latin typeface="Times New Roman" charset="0"/>
              </a:defRPr>
            </a:lvl1pPr>
            <a:lvl2pPr marL="742960" indent="-285753">
              <a:spcBef>
                <a:spcPct val="20000"/>
              </a:spcBef>
              <a:buChar char="–"/>
              <a:defRPr sz="2800">
                <a:solidFill>
                  <a:schemeClr val="tx1"/>
                </a:solidFill>
                <a:latin typeface="Times New Roman" charset="0"/>
              </a:defRPr>
            </a:lvl2pPr>
            <a:lvl3pPr marL="1143014" indent="-228603">
              <a:spcBef>
                <a:spcPct val="20000"/>
              </a:spcBef>
              <a:buChar char="•"/>
              <a:defRPr sz="2400">
                <a:solidFill>
                  <a:schemeClr val="tx1"/>
                </a:solidFill>
                <a:latin typeface="Times New Roman" charset="0"/>
              </a:defRPr>
            </a:lvl3pPr>
            <a:lvl4pPr marL="1600220" indent="-228603">
              <a:spcBef>
                <a:spcPct val="20000"/>
              </a:spcBef>
              <a:buChar char="–"/>
              <a:defRPr sz="2000">
                <a:solidFill>
                  <a:schemeClr val="tx1"/>
                </a:solidFill>
                <a:latin typeface="Times New Roman" charset="0"/>
              </a:defRPr>
            </a:lvl4pPr>
            <a:lvl5pPr marL="2057426" indent="-228603">
              <a:spcBef>
                <a:spcPct val="20000"/>
              </a:spcBef>
              <a:buChar char="»"/>
              <a:defRPr sz="2000">
                <a:solidFill>
                  <a:schemeClr val="tx1"/>
                </a:solidFill>
                <a:latin typeface="Times New Roman" charset="0"/>
              </a:defRPr>
            </a:lvl5pPr>
            <a:lvl6pPr marL="2514632" indent="-228603" eaLnBrk="0" fontAlgn="base" hangingPunct="0">
              <a:spcBef>
                <a:spcPct val="20000"/>
              </a:spcBef>
              <a:spcAft>
                <a:spcPct val="0"/>
              </a:spcAft>
              <a:buChar char="»"/>
              <a:defRPr sz="2000">
                <a:solidFill>
                  <a:schemeClr val="tx1"/>
                </a:solidFill>
                <a:latin typeface="Times New Roman" charset="0"/>
              </a:defRPr>
            </a:lvl6pPr>
            <a:lvl7pPr marL="2971837" indent="-228603" eaLnBrk="0" fontAlgn="base" hangingPunct="0">
              <a:spcBef>
                <a:spcPct val="20000"/>
              </a:spcBef>
              <a:spcAft>
                <a:spcPct val="0"/>
              </a:spcAft>
              <a:buChar char="»"/>
              <a:defRPr sz="2000">
                <a:solidFill>
                  <a:schemeClr val="tx1"/>
                </a:solidFill>
                <a:latin typeface="Times New Roman" charset="0"/>
              </a:defRPr>
            </a:lvl7pPr>
            <a:lvl8pPr marL="3429043" indent="-228603" eaLnBrk="0" fontAlgn="base" hangingPunct="0">
              <a:spcBef>
                <a:spcPct val="20000"/>
              </a:spcBef>
              <a:spcAft>
                <a:spcPct val="0"/>
              </a:spcAft>
              <a:buChar char="»"/>
              <a:defRPr sz="2000">
                <a:solidFill>
                  <a:schemeClr val="tx1"/>
                </a:solidFill>
                <a:latin typeface="Times New Roman" charset="0"/>
              </a:defRPr>
            </a:lvl8pPr>
            <a:lvl9pPr marL="3886248" indent="-228603" eaLnBrk="0" fontAlgn="base" hangingPunct="0">
              <a:spcBef>
                <a:spcPct val="20000"/>
              </a:spcBef>
              <a:spcAft>
                <a:spcPct val="0"/>
              </a:spcAft>
              <a:buChar char="»"/>
              <a:defRPr sz="2000">
                <a:solidFill>
                  <a:schemeClr val="tx1"/>
                </a:solidFill>
                <a:latin typeface="Times New Roman" charset="0"/>
              </a:defRPr>
            </a:lvl9pPr>
          </a:lstStyle>
          <a:p>
            <a:pPr>
              <a:spcBef>
                <a:spcPct val="0"/>
              </a:spcBef>
              <a:buFontTx/>
              <a:buNone/>
            </a:pPr>
            <a:r>
              <a:rPr lang="en-US" altLang="en-US" sz="1400"/>
              <a:t>Module 1, Session 1</a:t>
            </a:r>
          </a:p>
        </p:txBody>
      </p:sp>
      <p:sp>
        <p:nvSpPr>
          <p:cNvPr id="22532" name="Rectangle 2"/>
          <p:cNvSpPr>
            <a:spLocks noChangeArrowheads="1"/>
          </p:cNvSpPr>
          <p:nvPr/>
        </p:nvSpPr>
        <p:spPr bwMode="auto">
          <a:xfrm>
            <a:off x="1752600" y="1371600"/>
            <a:ext cx="84582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Times New Roman" charset="0"/>
              </a:defRPr>
            </a:lvl1pPr>
            <a:lvl2pPr marL="742950" indent="-285750">
              <a:spcBef>
                <a:spcPct val="20000"/>
              </a:spcBef>
              <a:buChar char="–"/>
              <a:defRPr sz="2800">
                <a:solidFill>
                  <a:schemeClr val="tx1"/>
                </a:solidFill>
                <a:latin typeface="Times New Roman" charset="0"/>
              </a:defRPr>
            </a:lvl2pPr>
            <a:lvl3pPr marL="1143000" indent="-228600">
              <a:spcBef>
                <a:spcPct val="20000"/>
              </a:spcBef>
              <a:buChar char="•"/>
              <a:defRPr sz="2400">
                <a:solidFill>
                  <a:schemeClr val="tx1"/>
                </a:solidFill>
                <a:latin typeface="Times New Roman" charset="0"/>
              </a:defRPr>
            </a:lvl3pPr>
            <a:lvl4pPr marL="1600200" indent="-228600">
              <a:spcBef>
                <a:spcPct val="20000"/>
              </a:spcBef>
              <a:buChar char="–"/>
              <a:defRPr sz="2000">
                <a:solidFill>
                  <a:schemeClr val="tx1"/>
                </a:solidFill>
                <a:latin typeface="Times New Roman" charset="0"/>
              </a:defRPr>
            </a:lvl4pPr>
            <a:lvl5pPr marL="2057400" indent="-228600">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spcBef>
                <a:spcPct val="50000"/>
              </a:spcBef>
              <a:buFontTx/>
              <a:buNone/>
            </a:pPr>
            <a:r>
              <a:rPr lang="en-US" altLang="en-US" sz="2400" dirty="0"/>
              <a:t>Bayes’ rule combines multiplication rule with total probability rule</a:t>
            </a:r>
          </a:p>
        </p:txBody>
      </p:sp>
      <p:graphicFrame>
        <p:nvGraphicFramePr>
          <p:cNvPr id="22533" name="Object 3"/>
          <p:cNvGraphicFramePr>
            <a:graphicFrameLocks noChangeAspect="1"/>
          </p:cNvGraphicFramePr>
          <p:nvPr/>
        </p:nvGraphicFramePr>
        <p:xfrm>
          <a:off x="4732338" y="2073277"/>
          <a:ext cx="2659062" cy="3413125"/>
        </p:xfrm>
        <a:graphic>
          <a:graphicData uri="http://schemas.openxmlformats.org/presentationml/2006/ole">
            <mc:AlternateContent xmlns:mc="http://schemas.openxmlformats.org/markup-compatibility/2006">
              <mc:Choice xmlns:v="urn:schemas-microsoft-com:vml" Requires="v">
                <p:oleObj name="Equation" r:id="rId2" imgW="1562100" imgH="2006600" progId="Equation.3">
                  <p:embed/>
                </p:oleObj>
              </mc:Choice>
              <mc:Fallback>
                <p:oleObj name="Equation" r:id="rId2" imgW="1562100" imgH="2006600" progId="Equation.3">
                  <p:embed/>
                  <p:pic>
                    <p:nvPicPr>
                      <p:cNvPr id="0" name="Object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32338" y="2073277"/>
                        <a:ext cx="2659062" cy="3413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2534" name="Text Box 4"/>
          <p:cNvSpPr txBox="1">
            <a:spLocks noChangeArrowheads="1"/>
          </p:cNvSpPr>
          <p:nvPr/>
        </p:nvSpPr>
        <p:spPr bwMode="auto">
          <a:xfrm>
            <a:off x="1905000" y="5708700"/>
            <a:ext cx="9067800"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Times New Roman" charset="0"/>
              </a:defRPr>
            </a:lvl1pPr>
            <a:lvl2pPr marL="742950" indent="-285750">
              <a:spcBef>
                <a:spcPct val="20000"/>
              </a:spcBef>
              <a:buChar char="–"/>
              <a:defRPr sz="2800">
                <a:solidFill>
                  <a:schemeClr val="tx1"/>
                </a:solidFill>
                <a:latin typeface="Times New Roman" charset="0"/>
              </a:defRPr>
            </a:lvl2pPr>
            <a:lvl3pPr marL="1143000" indent="-228600">
              <a:spcBef>
                <a:spcPct val="20000"/>
              </a:spcBef>
              <a:buChar char="•"/>
              <a:defRPr sz="2400">
                <a:solidFill>
                  <a:schemeClr val="tx1"/>
                </a:solidFill>
                <a:latin typeface="Times New Roman" charset="0"/>
              </a:defRPr>
            </a:lvl3pPr>
            <a:lvl4pPr marL="1600200" indent="-228600">
              <a:spcBef>
                <a:spcPct val="20000"/>
              </a:spcBef>
              <a:buChar char="–"/>
              <a:defRPr sz="2000">
                <a:solidFill>
                  <a:schemeClr val="tx1"/>
                </a:solidFill>
                <a:latin typeface="Times New Roman" charset="0"/>
              </a:defRPr>
            </a:lvl4pPr>
            <a:lvl5pPr marL="2057400" indent="-228600">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spcBef>
                <a:spcPct val="50000"/>
              </a:spcBef>
              <a:buFontTx/>
              <a:buNone/>
            </a:pPr>
            <a:r>
              <a:rPr lang="en-US" altLang="en-US" sz="2400" dirty="0"/>
              <a:t>We will only apply this to the situation where A and B have two levels each, say, A and A</a:t>
            </a:r>
            <a:r>
              <a:rPr lang="en-US" altLang="en-US" sz="2400" baseline="30000" dirty="0"/>
              <a:t>c</a:t>
            </a:r>
            <a:r>
              <a:rPr lang="en-US" altLang="en-US" sz="2400" dirty="0"/>
              <a:t>, B and </a:t>
            </a:r>
            <a:r>
              <a:rPr lang="en-US" altLang="en-US" sz="2400" dirty="0" err="1"/>
              <a:t>B</a:t>
            </a:r>
            <a:r>
              <a:rPr lang="en-US" altLang="en-US" sz="2400" baseline="30000" dirty="0" err="1"/>
              <a:t>c</a:t>
            </a:r>
            <a:r>
              <a:rPr lang="en-US" altLang="en-US" sz="2400" dirty="0"/>
              <a:t>. The formula becomes</a:t>
            </a:r>
          </a:p>
        </p:txBody>
      </p:sp>
      <mc:AlternateContent xmlns:mc="http://schemas.openxmlformats.org/markup-compatibility/2006" xmlns:a14="http://schemas.microsoft.com/office/drawing/2010/main">
        <mc:Choice Requires="a14">
          <p:sp>
            <p:nvSpPr>
              <p:cNvPr id="22535" name="Object 6"/>
              <p:cNvSpPr txBox="1"/>
              <p:nvPr/>
            </p:nvSpPr>
            <p:spPr bwMode="auto">
              <a:xfrm>
                <a:off x="3565525" y="6858000"/>
                <a:ext cx="4964113" cy="1165225"/>
              </a:xfrm>
              <a:prstGeom prst="rect">
                <a:avLst/>
              </a:prstGeom>
              <a:noFill/>
              <a:ln>
                <a:noFill/>
              </a:ln>
            </p:spPr>
            <p:txBody>
              <a:bodyPr>
                <a:noAutofit/>
              </a:bodyPr>
              <a:lstStyle/>
              <a:p>
                <a:pPr/>
                <a14:m>
                  <m:oMathPara xmlns:m="http://schemas.openxmlformats.org/officeDocument/2006/math">
                    <m:oMathParaPr>
                      <m:jc m:val="left"/>
                    </m:oMathParaPr>
                    <m:oMath xmlns:m="http://schemas.openxmlformats.org/officeDocument/2006/math">
                      <m:m>
                        <m:mPr>
                          <m:plcHide m:val="on"/>
                          <m:mcs>
                            <m:mc>
                              <m:mcPr>
                                <m:count m:val="3"/>
                                <m:mcJc m:val="center"/>
                              </m:mcPr>
                            </m:mc>
                          </m:mcs>
                          <m:ctrlPr>
                            <a:rPr lang="en-US" sz="2400" i="1" smtClean="0">
                              <a:solidFill>
                                <a:srgbClr val="000000"/>
                              </a:solidFill>
                              <a:latin typeface="Cambria Math" panose="02040503050406030204" pitchFamily="18" charset="0"/>
                            </a:rPr>
                          </m:ctrlPr>
                        </m:mPr>
                        <m:mr>
                          <m:e>
                            <m:r>
                              <m:rPr>
                                <m:sty m:val="p"/>
                              </m:rPr>
                              <a:rPr lang="en-US" sz="2400" i="0">
                                <a:solidFill>
                                  <a:srgbClr val="000000"/>
                                </a:solidFill>
                                <a:latin typeface="Cambria Math" panose="02040503050406030204" pitchFamily="18" charset="0"/>
                              </a:rPr>
                              <m:t>P</m:t>
                            </m:r>
                            <m:r>
                              <a:rPr lang="en-US" sz="2400" i="1">
                                <a:solidFill>
                                  <a:srgbClr val="000000"/>
                                </a:solidFill>
                                <a:latin typeface="Cambria Math" panose="02040503050406030204" pitchFamily="18" charset="0"/>
                              </a:rPr>
                              <m:t>(</m:t>
                            </m:r>
                            <m:r>
                              <m:rPr>
                                <m:sty m:val="p"/>
                              </m:rPr>
                              <a:rPr lang="en-US" sz="2400" i="0">
                                <a:solidFill>
                                  <a:srgbClr val="000000"/>
                                </a:solidFill>
                                <a:latin typeface="Cambria Math" panose="02040503050406030204" pitchFamily="18" charset="0"/>
                              </a:rPr>
                              <m:t>A</m:t>
                            </m:r>
                            <m:r>
                              <a:rPr lang="en-US" sz="2400" i="1">
                                <a:solidFill>
                                  <a:srgbClr val="000000"/>
                                </a:solidFill>
                                <a:latin typeface="Cambria Math" panose="02040503050406030204" pitchFamily="18" charset="0"/>
                              </a:rPr>
                              <m:t>|</m:t>
                            </m:r>
                            <m:r>
                              <m:rPr>
                                <m:sty m:val="p"/>
                              </m:rPr>
                              <a:rPr lang="en-US" sz="2400" i="0">
                                <a:solidFill>
                                  <a:srgbClr val="000000"/>
                                </a:solidFill>
                                <a:latin typeface="Cambria Math" panose="02040503050406030204" pitchFamily="18" charset="0"/>
                              </a:rPr>
                              <m:t>B</m:t>
                            </m:r>
                            <m:r>
                              <a:rPr lang="en-US" sz="2400" i="1">
                                <a:solidFill>
                                  <a:srgbClr val="000000"/>
                                </a:solidFill>
                                <a:latin typeface="Cambria Math" panose="02040503050406030204" pitchFamily="18" charset="0"/>
                              </a:rPr>
                              <m:t>)</m:t>
                            </m:r>
                          </m:e>
                          <m:e>
                            <m:r>
                              <a:rPr lang="en-US" sz="2400" i="1">
                                <a:solidFill>
                                  <a:srgbClr val="000000"/>
                                </a:solidFill>
                                <a:latin typeface="Cambria Math" panose="02040503050406030204" pitchFamily="18" charset="0"/>
                              </a:rPr>
                              <m:t>=</m:t>
                            </m:r>
                          </m:e>
                          <m:e>
                            <m:f>
                              <m:fPr>
                                <m:ctrlPr>
                                  <a:rPr lang="en-US" sz="2400" i="1">
                                    <a:solidFill>
                                      <a:srgbClr val="000000"/>
                                    </a:solidFill>
                                    <a:latin typeface="Cambria Math" panose="02040503050406030204" pitchFamily="18" charset="0"/>
                                  </a:rPr>
                                </m:ctrlPr>
                              </m:fPr>
                              <m:num>
                                <m:r>
                                  <m:rPr>
                                    <m:sty m:val="p"/>
                                  </m:rPr>
                                  <a:rPr lang="en-US" sz="2400" i="0">
                                    <a:solidFill>
                                      <a:srgbClr val="000000"/>
                                    </a:solidFill>
                                    <a:latin typeface="Cambria Math" panose="02040503050406030204" pitchFamily="18" charset="0"/>
                                  </a:rPr>
                                  <m:t>P</m:t>
                                </m:r>
                                <m:r>
                                  <a:rPr lang="en-US" sz="2400" i="1">
                                    <a:solidFill>
                                      <a:srgbClr val="000000"/>
                                    </a:solidFill>
                                    <a:latin typeface="Cambria Math" panose="02040503050406030204" pitchFamily="18" charset="0"/>
                                  </a:rPr>
                                  <m:t>(</m:t>
                                </m:r>
                                <m:r>
                                  <m:rPr>
                                    <m:sty m:val="p"/>
                                  </m:rPr>
                                  <a:rPr lang="en-US" sz="2400" i="0">
                                    <a:solidFill>
                                      <a:srgbClr val="000000"/>
                                    </a:solidFill>
                                    <a:latin typeface="Cambria Math" panose="02040503050406030204" pitchFamily="18" charset="0"/>
                                  </a:rPr>
                                  <m:t>B</m:t>
                                </m:r>
                                <m:r>
                                  <a:rPr lang="en-US" sz="2400" i="1">
                                    <a:solidFill>
                                      <a:srgbClr val="000000"/>
                                    </a:solidFill>
                                    <a:latin typeface="Cambria Math" panose="02040503050406030204" pitchFamily="18" charset="0"/>
                                  </a:rPr>
                                  <m:t>|</m:t>
                                </m:r>
                                <m:r>
                                  <m:rPr>
                                    <m:sty m:val="p"/>
                                  </m:rPr>
                                  <a:rPr lang="en-US" sz="2400" i="0">
                                    <a:solidFill>
                                      <a:srgbClr val="000000"/>
                                    </a:solidFill>
                                    <a:latin typeface="Cambria Math" panose="02040503050406030204" pitchFamily="18" charset="0"/>
                                  </a:rPr>
                                  <m:t>A</m:t>
                                </m:r>
                                <m:r>
                                  <a:rPr lang="en-US" sz="2400" i="1">
                                    <a:solidFill>
                                      <a:srgbClr val="000000"/>
                                    </a:solidFill>
                                    <a:latin typeface="Cambria Math" panose="02040503050406030204" pitchFamily="18" charset="0"/>
                                  </a:rPr>
                                  <m:t>)</m:t>
                                </m:r>
                                <m:r>
                                  <m:rPr>
                                    <m:sty m:val="p"/>
                                  </m:rPr>
                                  <a:rPr lang="en-US" sz="2400" i="0">
                                    <a:solidFill>
                                      <a:srgbClr val="000000"/>
                                    </a:solidFill>
                                    <a:latin typeface="Cambria Math" panose="02040503050406030204" pitchFamily="18" charset="0"/>
                                  </a:rPr>
                                  <m:t>P</m:t>
                                </m:r>
                                <m:r>
                                  <a:rPr lang="en-US" sz="2400" i="1">
                                    <a:solidFill>
                                      <a:srgbClr val="000000"/>
                                    </a:solidFill>
                                    <a:latin typeface="Cambria Math" panose="02040503050406030204" pitchFamily="18" charset="0"/>
                                  </a:rPr>
                                  <m:t>(</m:t>
                                </m:r>
                                <m:r>
                                  <m:rPr>
                                    <m:sty m:val="p"/>
                                  </m:rPr>
                                  <a:rPr lang="en-US" sz="2400" i="0">
                                    <a:solidFill>
                                      <a:srgbClr val="000000"/>
                                    </a:solidFill>
                                    <a:latin typeface="Cambria Math" panose="02040503050406030204" pitchFamily="18" charset="0"/>
                                  </a:rPr>
                                  <m:t>A</m:t>
                                </m:r>
                                <m:r>
                                  <a:rPr lang="en-US" sz="2400" i="1">
                                    <a:solidFill>
                                      <a:srgbClr val="000000"/>
                                    </a:solidFill>
                                    <a:latin typeface="Cambria Math" panose="02040503050406030204" pitchFamily="18" charset="0"/>
                                  </a:rPr>
                                  <m:t>)</m:t>
                                </m:r>
                              </m:num>
                              <m:den>
                                <m:r>
                                  <m:rPr>
                                    <m:sty m:val="p"/>
                                  </m:rPr>
                                  <a:rPr lang="en-US" sz="2400" i="0">
                                    <a:solidFill>
                                      <a:srgbClr val="000000"/>
                                    </a:solidFill>
                                    <a:latin typeface="Cambria Math" panose="02040503050406030204" pitchFamily="18" charset="0"/>
                                  </a:rPr>
                                  <m:t>P</m:t>
                                </m:r>
                                <m:r>
                                  <a:rPr lang="en-US" sz="2400" i="1">
                                    <a:solidFill>
                                      <a:srgbClr val="000000"/>
                                    </a:solidFill>
                                    <a:latin typeface="Cambria Math" panose="02040503050406030204" pitchFamily="18" charset="0"/>
                                  </a:rPr>
                                  <m:t>(</m:t>
                                </m:r>
                                <m:r>
                                  <m:rPr>
                                    <m:sty m:val="p"/>
                                  </m:rPr>
                                  <a:rPr lang="en-US" sz="2400" i="0">
                                    <a:solidFill>
                                      <a:srgbClr val="000000"/>
                                    </a:solidFill>
                                    <a:latin typeface="Cambria Math" panose="02040503050406030204" pitchFamily="18" charset="0"/>
                                  </a:rPr>
                                  <m:t>B</m:t>
                                </m:r>
                                <m:r>
                                  <a:rPr lang="en-US" sz="2400" i="1">
                                    <a:solidFill>
                                      <a:srgbClr val="000000"/>
                                    </a:solidFill>
                                    <a:latin typeface="Cambria Math" panose="02040503050406030204" pitchFamily="18" charset="0"/>
                                  </a:rPr>
                                  <m:t>|</m:t>
                                </m:r>
                                <m:r>
                                  <m:rPr>
                                    <m:sty m:val="p"/>
                                  </m:rPr>
                                  <a:rPr lang="en-US" sz="2400" i="0">
                                    <a:solidFill>
                                      <a:srgbClr val="000000"/>
                                    </a:solidFill>
                                    <a:latin typeface="Cambria Math" panose="02040503050406030204" pitchFamily="18" charset="0"/>
                                  </a:rPr>
                                  <m:t>A</m:t>
                                </m:r>
                                <m:r>
                                  <a:rPr lang="en-US" sz="2400" i="1">
                                    <a:solidFill>
                                      <a:srgbClr val="000000"/>
                                    </a:solidFill>
                                    <a:latin typeface="Cambria Math" panose="02040503050406030204" pitchFamily="18" charset="0"/>
                                  </a:rPr>
                                  <m:t>)</m:t>
                                </m:r>
                                <m:r>
                                  <m:rPr>
                                    <m:sty m:val="p"/>
                                  </m:rPr>
                                  <a:rPr lang="en-US" sz="2400" i="0">
                                    <a:solidFill>
                                      <a:srgbClr val="000000"/>
                                    </a:solidFill>
                                    <a:latin typeface="Cambria Math" panose="02040503050406030204" pitchFamily="18" charset="0"/>
                                  </a:rPr>
                                  <m:t>P</m:t>
                                </m:r>
                                <m:r>
                                  <a:rPr lang="en-US" sz="2400" i="1">
                                    <a:solidFill>
                                      <a:srgbClr val="000000"/>
                                    </a:solidFill>
                                    <a:latin typeface="Cambria Math" panose="02040503050406030204" pitchFamily="18" charset="0"/>
                                  </a:rPr>
                                  <m:t>(</m:t>
                                </m:r>
                                <m:r>
                                  <m:rPr>
                                    <m:sty m:val="p"/>
                                  </m:rPr>
                                  <a:rPr lang="en-US" sz="2400" i="0">
                                    <a:solidFill>
                                      <a:srgbClr val="000000"/>
                                    </a:solidFill>
                                    <a:latin typeface="Cambria Math" panose="02040503050406030204" pitchFamily="18" charset="0"/>
                                  </a:rPr>
                                  <m:t>A</m:t>
                                </m:r>
                                <m:r>
                                  <a:rPr lang="en-US" sz="2400" i="1">
                                    <a:solidFill>
                                      <a:srgbClr val="000000"/>
                                    </a:solidFill>
                                    <a:latin typeface="Cambria Math" panose="02040503050406030204" pitchFamily="18" charset="0"/>
                                  </a:rPr>
                                  <m:t>)+</m:t>
                                </m:r>
                                <m:r>
                                  <m:rPr>
                                    <m:sty m:val="p"/>
                                  </m:rPr>
                                  <a:rPr lang="en-US" sz="2400" i="0">
                                    <a:solidFill>
                                      <a:srgbClr val="000000"/>
                                    </a:solidFill>
                                    <a:latin typeface="Cambria Math" panose="02040503050406030204" pitchFamily="18" charset="0"/>
                                  </a:rPr>
                                  <m:t>P</m:t>
                                </m:r>
                                <m:d>
                                  <m:dPr>
                                    <m:endChr m:val="|"/>
                                    <m:ctrlPr>
                                      <a:rPr lang="en-US" sz="2400" i="1">
                                        <a:solidFill>
                                          <a:srgbClr val="000000"/>
                                        </a:solidFill>
                                        <a:latin typeface="Cambria Math" panose="02040503050406030204" pitchFamily="18" charset="0"/>
                                      </a:rPr>
                                    </m:ctrlPr>
                                  </m:dPr>
                                  <m:e>
                                    <m:r>
                                      <m:rPr>
                                        <m:nor/>
                                      </m:rPr>
                                      <a:rPr lang="en-US" sz="2400" i="0">
                                        <a:solidFill>
                                          <a:srgbClr val="000000"/>
                                        </a:solidFill>
                                        <a:latin typeface="Cambria Math" panose="02040503050406030204" pitchFamily="18" charset="0"/>
                                      </a:rPr>
                                      <m:t>B</m:t>
                                    </m:r>
                                    <m:r>
                                      <m:rPr>
                                        <m:nor/>
                                      </m:rPr>
                                      <a:rPr lang="en-US" sz="2400" i="0">
                                        <a:solidFill>
                                          <a:srgbClr val="000000"/>
                                        </a:solidFill>
                                        <a:latin typeface="Cambria Math" panose="02040503050406030204" pitchFamily="18" charset="0"/>
                                      </a:rPr>
                                      <m:t> </m:t>
                                    </m:r>
                                  </m:e>
                                </m:d>
                                <m:sSup>
                                  <m:sSupPr>
                                    <m:ctrlPr>
                                      <a:rPr lang="en-US" sz="2400" i="1" smtClean="0">
                                        <a:solidFill>
                                          <a:srgbClr val="000000"/>
                                        </a:solidFill>
                                        <a:latin typeface="Cambria Math" panose="02040503050406030204" pitchFamily="18" charset="0"/>
                                      </a:rPr>
                                    </m:ctrlPr>
                                  </m:sSupPr>
                                  <m:e>
                                    <m:r>
                                      <m:rPr>
                                        <m:sty m:val="p"/>
                                      </m:rPr>
                                      <a:rPr lang="en-US" sz="2400" b="0" i="0" smtClean="0">
                                        <a:solidFill>
                                          <a:srgbClr val="000000"/>
                                        </a:solidFill>
                                        <a:latin typeface="Cambria Math" panose="02040503050406030204" pitchFamily="18" charset="0"/>
                                      </a:rPr>
                                      <m:t>A</m:t>
                                    </m:r>
                                  </m:e>
                                  <m:sup>
                                    <m:r>
                                      <m:rPr>
                                        <m:sty m:val="p"/>
                                      </m:rPr>
                                      <a:rPr lang="en-US" sz="2400" b="0" i="0" smtClean="0">
                                        <a:solidFill>
                                          <a:srgbClr val="000000"/>
                                        </a:solidFill>
                                        <a:latin typeface="Cambria Math" panose="02040503050406030204" pitchFamily="18" charset="0"/>
                                      </a:rPr>
                                      <m:t>c</m:t>
                                    </m:r>
                                  </m:sup>
                                </m:sSup>
                                <m:r>
                                  <a:rPr lang="en-US" sz="2400" i="1">
                                    <a:solidFill>
                                      <a:srgbClr val="000000"/>
                                    </a:solidFill>
                                    <a:latin typeface="Cambria Math" panose="02040503050406030204" pitchFamily="18" charset="0"/>
                                  </a:rPr>
                                  <m:t>)</m:t>
                                </m:r>
                                <m:r>
                                  <m:rPr>
                                    <m:sty m:val="p"/>
                                  </m:rPr>
                                  <a:rPr lang="en-US" sz="2400" i="0">
                                    <a:solidFill>
                                      <a:srgbClr val="000000"/>
                                    </a:solidFill>
                                    <a:latin typeface="Cambria Math" panose="02040503050406030204" pitchFamily="18" charset="0"/>
                                  </a:rPr>
                                  <m:t>P</m:t>
                                </m:r>
                                <m:r>
                                  <a:rPr lang="en-US" sz="2400" i="1">
                                    <a:solidFill>
                                      <a:srgbClr val="000000"/>
                                    </a:solidFill>
                                    <a:latin typeface="Cambria Math" panose="02040503050406030204" pitchFamily="18" charset="0"/>
                                  </a:rPr>
                                  <m:t>(</m:t>
                                </m:r>
                                <m:sSup>
                                  <m:sSupPr>
                                    <m:ctrlPr>
                                      <a:rPr lang="en-US" sz="2400" i="1" smtClean="0">
                                        <a:solidFill>
                                          <a:srgbClr val="000000"/>
                                        </a:solidFill>
                                        <a:latin typeface="Cambria Math" panose="02040503050406030204" pitchFamily="18" charset="0"/>
                                      </a:rPr>
                                    </m:ctrlPr>
                                  </m:sSupPr>
                                  <m:e>
                                    <m:r>
                                      <m:rPr>
                                        <m:sty m:val="p"/>
                                      </m:rPr>
                                      <a:rPr lang="en-US" sz="2400" b="0" i="0" smtClean="0">
                                        <a:solidFill>
                                          <a:srgbClr val="000000"/>
                                        </a:solidFill>
                                        <a:latin typeface="Cambria Math" panose="02040503050406030204" pitchFamily="18" charset="0"/>
                                      </a:rPr>
                                      <m:t>A</m:t>
                                    </m:r>
                                  </m:e>
                                  <m:sup>
                                    <m:r>
                                      <m:rPr>
                                        <m:sty m:val="p"/>
                                      </m:rPr>
                                      <a:rPr lang="en-US" sz="2400" b="0" i="0" smtClean="0">
                                        <a:solidFill>
                                          <a:srgbClr val="000000"/>
                                        </a:solidFill>
                                        <a:latin typeface="Cambria Math" panose="02040503050406030204" pitchFamily="18" charset="0"/>
                                      </a:rPr>
                                      <m:t>c</m:t>
                                    </m:r>
                                  </m:sup>
                                </m:sSup>
                                <m:r>
                                  <a:rPr lang="en-US" sz="2400" i="1">
                                    <a:solidFill>
                                      <a:srgbClr val="000000"/>
                                    </a:solidFill>
                                    <a:latin typeface="Cambria Math" panose="02040503050406030204" pitchFamily="18" charset="0"/>
                                  </a:rPr>
                                  <m:t>)</m:t>
                                </m:r>
                              </m:den>
                            </m:f>
                          </m:e>
                        </m:mr>
                        <m:mr>
                          <m:e/>
                          <m:e/>
                          <m:e/>
                        </m:mr>
                      </m:m>
                    </m:oMath>
                  </m:oMathPara>
                </a14:m>
                <a:endParaRPr lang="en-US" sz="2400" dirty="0"/>
              </a:p>
            </p:txBody>
          </p:sp>
        </mc:Choice>
        <mc:Fallback xmlns="">
          <p:sp>
            <p:nvSpPr>
              <p:cNvPr id="22535" name="Object 6"/>
              <p:cNvSpPr txBox="1">
                <a:spLocks noRot="1" noChangeAspect="1" noMove="1" noResize="1" noEditPoints="1" noAdjustHandles="1" noChangeArrowheads="1" noChangeShapeType="1" noTextEdit="1"/>
              </p:cNvSpPr>
              <p:nvPr/>
            </p:nvSpPr>
            <p:spPr bwMode="auto">
              <a:xfrm>
                <a:off x="3565525" y="6858000"/>
                <a:ext cx="4964113" cy="1165225"/>
              </a:xfrm>
              <a:prstGeom prst="rect">
                <a:avLst/>
              </a:prstGeom>
              <a:blipFill>
                <a:blip r:embed="rId5"/>
                <a:stretch>
                  <a:fillRect r="-11671"/>
                </a:stretch>
              </a:blipFill>
              <a:ln>
                <a:noFill/>
              </a:ln>
            </p:spPr>
            <p:txBody>
              <a:bodyPr/>
              <a:lstStyle/>
              <a:p>
                <a:r>
                  <a:rPr lang="en-US">
                    <a:noFill/>
                  </a:rPr>
                  <a:t> </a:t>
                </a:r>
              </a:p>
            </p:txBody>
          </p:sp>
        </mc:Fallback>
      </mc:AlternateContent>
      <p:sp>
        <p:nvSpPr>
          <p:cNvPr id="22538" name="Text Box 11"/>
          <p:cNvSpPr txBox="1">
            <a:spLocks noChangeArrowheads="1"/>
          </p:cNvSpPr>
          <p:nvPr/>
        </p:nvSpPr>
        <p:spPr bwMode="auto">
          <a:xfrm>
            <a:off x="4724400" y="677863"/>
            <a:ext cx="27432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charset="0"/>
              </a:defRPr>
            </a:lvl1pPr>
            <a:lvl2pPr marL="742950" indent="-285750">
              <a:spcBef>
                <a:spcPct val="20000"/>
              </a:spcBef>
              <a:buChar char="–"/>
              <a:defRPr sz="2800">
                <a:solidFill>
                  <a:schemeClr val="tx1"/>
                </a:solidFill>
                <a:latin typeface="Times New Roman" charset="0"/>
              </a:defRPr>
            </a:lvl2pPr>
            <a:lvl3pPr marL="1143000" indent="-228600">
              <a:spcBef>
                <a:spcPct val="20000"/>
              </a:spcBef>
              <a:buChar char="•"/>
              <a:defRPr sz="2400">
                <a:solidFill>
                  <a:schemeClr val="tx1"/>
                </a:solidFill>
                <a:latin typeface="Times New Roman" charset="0"/>
              </a:defRPr>
            </a:lvl3pPr>
            <a:lvl4pPr marL="1600200" indent="-228600">
              <a:spcBef>
                <a:spcPct val="20000"/>
              </a:spcBef>
              <a:buChar char="–"/>
              <a:defRPr sz="2000">
                <a:solidFill>
                  <a:schemeClr val="tx1"/>
                </a:solidFill>
                <a:latin typeface="Times New Roman" charset="0"/>
              </a:defRPr>
            </a:lvl4pPr>
            <a:lvl5pPr marL="2057400" indent="-228600">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50000"/>
              </a:spcBef>
              <a:buFontTx/>
              <a:buNone/>
            </a:pPr>
            <a:r>
              <a:rPr lang="en-US" altLang="en-US" sz="2400" b="1" u="sng" dirty="0"/>
              <a:t>Bayes’ Rule</a:t>
            </a:r>
          </a:p>
        </p:txBody>
      </p:sp>
      <p:sp>
        <p:nvSpPr>
          <p:cNvPr id="22539" name="Slide Number Placeholder 1"/>
          <p:cNvSpPr>
            <a:spLocks noGrp="1"/>
          </p:cNvSpPr>
          <p:nvPr>
            <p:ph type="sldNum" sz="quarter" idx="12"/>
          </p:nvPr>
        </p:nvSpPr>
        <p:spPr>
          <a:noFill/>
        </p:spPr>
        <p:txBody>
          <a:bodyPr/>
          <a:lstStyle>
            <a:lvl1pPr>
              <a:spcBef>
                <a:spcPct val="20000"/>
              </a:spcBef>
              <a:buChar char="•"/>
              <a:defRPr sz="3200">
                <a:solidFill>
                  <a:schemeClr val="tx1"/>
                </a:solidFill>
                <a:latin typeface="Times New Roman" charset="0"/>
              </a:defRPr>
            </a:lvl1pPr>
            <a:lvl2pPr marL="742960" indent="-285753">
              <a:spcBef>
                <a:spcPct val="20000"/>
              </a:spcBef>
              <a:buChar char="–"/>
              <a:defRPr sz="2800">
                <a:solidFill>
                  <a:schemeClr val="tx1"/>
                </a:solidFill>
                <a:latin typeface="Times New Roman" charset="0"/>
              </a:defRPr>
            </a:lvl2pPr>
            <a:lvl3pPr marL="1143014" indent="-228603">
              <a:spcBef>
                <a:spcPct val="20000"/>
              </a:spcBef>
              <a:buChar char="•"/>
              <a:defRPr sz="2400">
                <a:solidFill>
                  <a:schemeClr val="tx1"/>
                </a:solidFill>
                <a:latin typeface="Times New Roman" charset="0"/>
              </a:defRPr>
            </a:lvl3pPr>
            <a:lvl4pPr marL="1600220" indent="-228603">
              <a:spcBef>
                <a:spcPct val="20000"/>
              </a:spcBef>
              <a:buChar char="–"/>
              <a:defRPr sz="2000">
                <a:solidFill>
                  <a:schemeClr val="tx1"/>
                </a:solidFill>
                <a:latin typeface="Times New Roman" charset="0"/>
              </a:defRPr>
            </a:lvl4pPr>
            <a:lvl5pPr marL="2057426" indent="-228603">
              <a:spcBef>
                <a:spcPct val="20000"/>
              </a:spcBef>
              <a:buChar char="»"/>
              <a:defRPr sz="2000">
                <a:solidFill>
                  <a:schemeClr val="tx1"/>
                </a:solidFill>
                <a:latin typeface="Times New Roman" charset="0"/>
              </a:defRPr>
            </a:lvl5pPr>
            <a:lvl6pPr marL="2514632" indent="-228603" eaLnBrk="0" fontAlgn="base" hangingPunct="0">
              <a:spcBef>
                <a:spcPct val="20000"/>
              </a:spcBef>
              <a:spcAft>
                <a:spcPct val="0"/>
              </a:spcAft>
              <a:buChar char="»"/>
              <a:defRPr sz="2000">
                <a:solidFill>
                  <a:schemeClr val="tx1"/>
                </a:solidFill>
                <a:latin typeface="Times New Roman" charset="0"/>
              </a:defRPr>
            </a:lvl6pPr>
            <a:lvl7pPr marL="2971837" indent="-228603" eaLnBrk="0" fontAlgn="base" hangingPunct="0">
              <a:spcBef>
                <a:spcPct val="20000"/>
              </a:spcBef>
              <a:spcAft>
                <a:spcPct val="0"/>
              </a:spcAft>
              <a:buChar char="»"/>
              <a:defRPr sz="2000">
                <a:solidFill>
                  <a:schemeClr val="tx1"/>
                </a:solidFill>
                <a:latin typeface="Times New Roman" charset="0"/>
              </a:defRPr>
            </a:lvl7pPr>
            <a:lvl8pPr marL="3429043" indent="-228603" eaLnBrk="0" fontAlgn="base" hangingPunct="0">
              <a:spcBef>
                <a:spcPct val="20000"/>
              </a:spcBef>
              <a:spcAft>
                <a:spcPct val="0"/>
              </a:spcAft>
              <a:buChar char="»"/>
              <a:defRPr sz="2000">
                <a:solidFill>
                  <a:schemeClr val="tx1"/>
                </a:solidFill>
                <a:latin typeface="Times New Roman" charset="0"/>
              </a:defRPr>
            </a:lvl8pPr>
            <a:lvl9pPr marL="3886248" indent="-228603" eaLnBrk="0" fontAlgn="base" hangingPunct="0">
              <a:spcBef>
                <a:spcPct val="20000"/>
              </a:spcBef>
              <a:spcAft>
                <a:spcPct val="0"/>
              </a:spcAft>
              <a:buChar char="»"/>
              <a:defRPr sz="2000">
                <a:solidFill>
                  <a:schemeClr val="tx1"/>
                </a:solidFill>
                <a:latin typeface="Times New Roman" charset="0"/>
              </a:defRPr>
            </a:lvl9pPr>
          </a:lstStyle>
          <a:p>
            <a:pPr>
              <a:spcBef>
                <a:spcPct val="0"/>
              </a:spcBef>
              <a:buFontTx/>
              <a:buNone/>
            </a:pPr>
            <a:fld id="{7885B814-9551-4069-A01B-92D5FF693EDE}" type="slidenum">
              <a:rPr lang="en-US" altLang="en-US" sz="1400"/>
              <a:pPr>
                <a:spcBef>
                  <a:spcPct val="0"/>
                </a:spcBef>
                <a:buFontTx/>
                <a:buNone/>
              </a:pPr>
              <a:t>21</a:t>
            </a:fld>
            <a:endParaRPr lang="en-US" altLang="en-US" sz="140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Date Placeholder 1"/>
          <p:cNvSpPr>
            <a:spLocks noGrp="1"/>
          </p:cNvSpPr>
          <p:nvPr>
            <p:ph type="dt" sz="quarter" idx="10"/>
          </p:nvPr>
        </p:nvSpPr>
        <p:spPr>
          <a:noFill/>
        </p:spPr>
        <p:txBody>
          <a:bodyPr/>
          <a:lstStyle>
            <a:lvl1pPr>
              <a:spcBef>
                <a:spcPct val="20000"/>
              </a:spcBef>
              <a:buChar char="•"/>
              <a:defRPr sz="3200">
                <a:solidFill>
                  <a:schemeClr val="tx1"/>
                </a:solidFill>
                <a:latin typeface="Times New Roman" charset="0"/>
              </a:defRPr>
            </a:lvl1pPr>
            <a:lvl2pPr marL="742960" indent="-285753">
              <a:spcBef>
                <a:spcPct val="20000"/>
              </a:spcBef>
              <a:buChar char="–"/>
              <a:defRPr sz="2800">
                <a:solidFill>
                  <a:schemeClr val="tx1"/>
                </a:solidFill>
                <a:latin typeface="Times New Roman" charset="0"/>
              </a:defRPr>
            </a:lvl2pPr>
            <a:lvl3pPr marL="1143014" indent="-228603">
              <a:spcBef>
                <a:spcPct val="20000"/>
              </a:spcBef>
              <a:buChar char="•"/>
              <a:defRPr sz="2400">
                <a:solidFill>
                  <a:schemeClr val="tx1"/>
                </a:solidFill>
                <a:latin typeface="Times New Roman" charset="0"/>
              </a:defRPr>
            </a:lvl3pPr>
            <a:lvl4pPr marL="1600220" indent="-228603">
              <a:spcBef>
                <a:spcPct val="20000"/>
              </a:spcBef>
              <a:buChar char="–"/>
              <a:defRPr sz="2000">
                <a:solidFill>
                  <a:schemeClr val="tx1"/>
                </a:solidFill>
                <a:latin typeface="Times New Roman" charset="0"/>
              </a:defRPr>
            </a:lvl4pPr>
            <a:lvl5pPr marL="2057426" indent="-228603">
              <a:spcBef>
                <a:spcPct val="20000"/>
              </a:spcBef>
              <a:buChar char="»"/>
              <a:defRPr sz="2000">
                <a:solidFill>
                  <a:schemeClr val="tx1"/>
                </a:solidFill>
                <a:latin typeface="Times New Roman" charset="0"/>
              </a:defRPr>
            </a:lvl5pPr>
            <a:lvl6pPr marL="2514632" indent="-228603" eaLnBrk="0" fontAlgn="base" hangingPunct="0">
              <a:spcBef>
                <a:spcPct val="20000"/>
              </a:spcBef>
              <a:spcAft>
                <a:spcPct val="0"/>
              </a:spcAft>
              <a:buChar char="»"/>
              <a:defRPr sz="2000">
                <a:solidFill>
                  <a:schemeClr val="tx1"/>
                </a:solidFill>
                <a:latin typeface="Times New Roman" charset="0"/>
              </a:defRPr>
            </a:lvl6pPr>
            <a:lvl7pPr marL="2971837" indent="-228603" eaLnBrk="0" fontAlgn="base" hangingPunct="0">
              <a:spcBef>
                <a:spcPct val="20000"/>
              </a:spcBef>
              <a:spcAft>
                <a:spcPct val="0"/>
              </a:spcAft>
              <a:buChar char="»"/>
              <a:defRPr sz="2000">
                <a:solidFill>
                  <a:schemeClr val="tx1"/>
                </a:solidFill>
                <a:latin typeface="Times New Roman" charset="0"/>
              </a:defRPr>
            </a:lvl7pPr>
            <a:lvl8pPr marL="3429043" indent="-228603" eaLnBrk="0" fontAlgn="base" hangingPunct="0">
              <a:spcBef>
                <a:spcPct val="20000"/>
              </a:spcBef>
              <a:spcAft>
                <a:spcPct val="0"/>
              </a:spcAft>
              <a:buChar char="»"/>
              <a:defRPr sz="2000">
                <a:solidFill>
                  <a:schemeClr val="tx1"/>
                </a:solidFill>
                <a:latin typeface="Times New Roman" charset="0"/>
              </a:defRPr>
            </a:lvl8pPr>
            <a:lvl9pPr marL="3886248" indent="-228603" eaLnBrk="0" fontAlgn="base" hangingPunct="0">
              <a:spcBef>
                <a:spcPct val="20000"/>
              </a:spcBef>
              <a:spcAft>
                <a:spcPct val="0"/>
              </a:spcAft>
              <a:buChar char="»"/>
              <a:defRPr sz="2000">
                <a:solidFill>
                  <a:schemeClr val="tx1"/>
                </a:solidFill>
                <a:latin typeface="Times New Roman" charset="0"/>
              </a:defRPr>
            </a:lvl9pPr>
          </a:lstStyle>
          <a:p>
            <a:pPr>
              <a:spcBef>
                <a:spcPct val="0"/>
              </a:spcBef>
              <a:buFontTx/>
              <a:buNone/>
            </a:pPr>
            <a:r>
              <a:rPr lang="en-US" altLang="en-US" sz="1400"/>
              <a:t>Summer Institutes </a:t>
            </a:r>
          </a:p>
        </p:txBody>
      </p:sp>
      <p:sp>
        <p:nvSpPr>
          <p:cNvPr id="23555" name="Footer Placeholder 2"/>
          <p:cNvSpPr>
            <a:spLocks noGrp="1"/>
          </p:cNvSpPr>
          <p:nvPr>
            <p:ph type="ftr" sz="quarter" idx="11"/>
          </p:nvPr>
        </p:nvSpPr>
        <p:spPr>
          <a:noFill/>
        </p:spPr>
        <p:txBody>
          <a:bodyPr/>
          <a:lstStyle>
            <a:lvl1pPr>
              <a:spcBef>
                <a:spcPct val="20000"/>
              </a:spcBef>
              <a:buChar char="•"/>
              <a:defRPr sz="3200">
                <a:solidFill>
                  <a:schemeClr val="tx1"/>
                </a:solidFill>
                <a:latin typeface="Times New Roman" charset="0"/>
              </a:defRPr>
            </a:lvl1pPr>
            <a:lvl2pPr marL="742960" indent="-285753">
              <a:spcBef>
                <a:spcPct val="20000"/>
              </a:spcBef>
              <a:buChar char="–"/>
              <a:defRPr sz="2800">
                <a:solidFill>
                  <a:schemeClr val="tx1"/>
                </a:solidFill>
                <a:latin typeface="Times New Roman" charset="0"/>
              </a:defRPr>
            </a:lvl2pPr>
            <a:lvl3pPr marL="1143014" indent="-228603">
              <a:spcBef>
                <a:spcPct val="20000"/>
              </a:spcBef>
              <a:buChar char="•"/>
              <a:defRPr sz="2400">
                <a:solidFill>
                  <a:schemeClr val="tx1"/>
                </a:solidFill>
                <a:latin typeface="Times New Roman" charset="0"/>
              </a:defRPr>
            </a:lvl3pPr>
            <a:lvl4pPr marL="1600220" indent="-228603">
              <a:spcBef>
                <a:spcPct val="20000"/>
              </a:spcBef>
              <a:buChar char="–"/>
              <a:defRPr sz="2000">
                <a:solidFill>
                  <a:schemeClr val="tx1"/>
                </a:solidFill>
                <a:latin typeface="Times New Roman" charset="0"/>
              </a:defRPr>
            </a:lvl4pPr>
            <a:lvl5pPr marL="2057426" indent="-228603">
              <a:spcBef>
                <a:spcPct val="20000"/>
              </a:spcBef>
              <a:buChar char="»"/>
              <a:defRPr sz="2000">
                <a:solidFill>
                  <a:schemeClr val="tx1"/>
                </a:solidFill>
                <a:latin typeface="Times New Roman" charset="0"/>
              </a:defRPr>
            </a:lvl5pPr>
            <a:lvl6pPr marL="2514632" indent="-228603" eaLnBrk="0" fontAlgn="base" hangingPunct="0">
              <a:spcBef>
                <a:spcPct val="20000"/>
              </a:spcBef>
              <a:spcAft>
                <a:spcPct val="0"/>
              </a:spcAft>
              <a:buChar char="»"/>
              <a:defRPr sz="2000">
                <a:solidFill>
                  <a:schemeClr val="tx1"/>
                </a:solidFill>
                <a:latin typeface="Times New Roman" charset="0"/>
              </a:defRPr>
            </a:lvl6pPr>
            <a:lvl7pPr marL="2971837" indent="-228603" eaLnBrk="0" fontAlgn="base" hangingPunct="0">
              <a:spcBef>
                <a:spcPct val="20000"/>
              </a:spcBef>
              <a:spcAft>
                <a:spcPct val="0"/>
              </a:spcAft>
              <a:buChar char="»"/>
              <a:defRPr sz="2000">
                <a:solidFill>
                  <a:schemeClr val="tx1"/>
                </a:solidFill>
                <a:latin typeface="Times New Roman" charset="0"/>
              </a:defRPr>
            </a:lvl7pPr>
            <a:lvl8pPr marL="3429043" indent="-228603" eaLnBrk="0" fontAlgn="base" hangingPunct="0">
              <a:spcBef>
                <a:spcPct val="20000"/>
              </a:spcBef>
              <a:spcAft>
                <a:spcPct val="0"/>
              </a:spcAft>
              <a:buChar char="»"/>
              <a:defRPr sz="2000">
                <a:solidFill>
                  <a:schemeClr val="tx1"/>
                </a:solidFill>
                <a:latin typeface="Times New Roman" charset="0"/>
              </a:defRPr>
            </a:lvl8pPr>
            <a:lvl9pPr marL="3886248" indent="-228603" eaLnBrk="0" fontAlgn="base" hangingPunct="0">
              <a:spcBef>
                <a:spcPct val="20000"/>
              </a:spcBef>
              <a:spcAft>
                <a:spcPct val="0"/>
              </a:spcAft>
              <a:buChar char="»"/>
              <a:defRPr sz="2000">
                <a:solidFill>
                  <a:schemeClr val="tx1"/>
                </a:solidFill>
                <a:latin typeface="Times New Roman" charset="0"/>
              </a:defRPr>
            </a:lvl9pPr>
          </a:lstStyle>
          <a:p>
            <a:pPr>
              <a:spcBef>
                <a:spcPct val="0"/>
              </a:spcBef>
              <a:buFontTx/>
              <a:buNone/>
            </a:pPr>
            <a:r>
              <a:rPr lang="en-US" altLang="en-US" sz="1400"/>
              <a:t>Module 1, Session 1</a:t>
            </a:r>
          </a:p>
        </p:txBody>
      </p:sp>
      <p:sp>
        <p:nvSpPr>
          <p:cNvPr id="23556" name="Text Box 4"/>
          <p:cNvSpPr txBox="1">
            <a:spLocks noChangeArrowheads="1"/>
          </p:cNvSpPr>
          <p:nvPr/>
        </p:nvSpPr>
        <p:spPr bwMode="auto">
          <a:xfrm>
            <a:off x="3314700" y="448517"/>
            <a:ext cx="56388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Times New Roman" charset="0"/>
              </a:defRPr>
            </a:lvl1pPr>
            <a:lvl2pPr marL="742950" indent="-285750">
              <a:spcBef>
                <a:spcPct val="20000"/>
              </a:spcBef>
              <a:buChar char="–"/>
              <a:defRPr sz="2800">
                <a:solidFill>
                  <a:schemeClr val="tx1"/>
                </a:solidFill>
                <a:latin typeface="Times New Roman" charset="0"/>
              </a:defRPr>
            </a:lvl2pPr>
            <a:lvl3pPr marL="1143000" indent="-228600">
              <a:spcBef>
                <a:spcPct val="20000"/>
              </a:spcBef>
              <a:buChar char="•"/>
              <a:defRPr sz="2400">
                <a:solidFill>
                  <a:schemeClr val="tx1"/>
                </a:solidFill>
                <a:latin typeface="Times New Roman" charset="0"/>
              </a:defRPr>
            </a:lvl3pPr>
            <a:lvl4pPr marL="1600200" indent="-228600">
              <a:spcBef>
                <a:spcPct val="20000"/>
              </a:spcBef>
              <a:buChar char="–"/>
              <a:defRPr sz="2000">
                <a:solidFill>
                  <a:schemeClr val="tx1"/>
                </a:solidFill>
                <a:latin typeface="Times New Roman" charset="0"/>
              </a:defRPr>
            </a:lvl4pPr>
            <a:lvl5pPr marL="2057400" indent="-228600">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50000"/>
              </a:spcBef>
              <a:buFontTx/>
              <a:buNone/>
            </a:pPr>
            <a:r>
              <a:rPr lang="en-US" altLang="en-US" sz="2400" b="1" dirty="0"/>
              <a:t>Screening - An Application of Bayes’ Rule</a:t>
            </a:r>
            <a:endParaRPr lang="en-US" altLang="en-US" sz="2400" dirty="0"/>
          </a:p>
        </p:txBody>
      </p:sp>
      <p:sp>
        <p:nvSpPr>
          <p:cNvPr id="23557" name="Line 6"/>
          <p:cNvSpPr>
            <a:spLocks noChangeShapeType="1"/>
          </p:cNvSpPr>
          <p:nvPr/>
        </p:nvSpPr>
        <p:spPr bwMode="auto">
          <a:xfrm flipV="1">
            <a:off x="3733800" y="990600"/>
            <a:ext cx="4572000" cy="7938"/>
          </a:xfrm>
          <a:prstGeom prst="line">
            <a:avLst/>
          </a:prstGeom>
          <a:noFill/>
          <a:ln w="381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sp>
        <p:nvSpPr>
          <p:cNvPr id="23558" name="Text Box 7"/>
          <p:cNvSpPr txBox="1">
            <a:spLocks noChangeArrowheads="1"/>
          </p:cNvSpPr>
          <p:nvPr/>
        </p:nvSpPr>
        <p:spPr bwMode="auto">
          <a:xfrm>
            <a:off x="3886201" y="3581400"/>
            <a:ext cx="4419600"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charset="0"/>
              </a:defRPr>
            </a:lvl1pPr>
            <a:lvl2pPr marL="742950" indent="-285750">
              <a:spcBef>
                <a:spcPct val="20000"/>
              </a:spcBef>
              <a:buChar char="–"/>
              <a:defRPr sz="2800">
                <a:solidFill>
                  <a:schemeClr val="tx1"/>
                </a:solidFill>
                <a:latin typeface="Times New Roman" charset="0"/>
              </a:defRPr>
            </a:lvl2pPr>
            <a:lvl3pPr marL="1143000" indent="-228600">
              <a:spcBef>
                <a:spcPct val="20000"/>
              </a:spcBef>
              <a:buChar char="•"/>
              <a:defRPr sz="2400">
                <a:solidFill>
                  <a:schemeClr val="tx1"/>
                </a:solidFill>
                <a:latin typeface="Times New Roman" charset="0"/>
              </a:defRPr>
            </a:lvl3pPr>
            <a:lvl4pPr marL="1600200" indent="-228600">
              <a:spcBef>
                <a:spcPct val="20000"/>
              </a:spcBef>
              <a:buChar char="–"/>
              <a:defRPr sz="2000">
                <a:solidFill>
                  <a:schemeClr val="tx1"/>
                </a:solidFill>
                <a:latin typeface="Times New Roman" charset="0"/>
              </a:defRPr>
            </a:lvl4pPr>
            <a:lvl5pPr marL="2057400" indent="-228600">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spcBef>
                <a:spcPct val="0"/>
              </a:spcBef>
              <a:buFontTx/>
              <a:buNone/>
            </a:pPr>
            <a:r>
              <a:rPr lang="en-US" altLang="en-US" sz="2400"/>
              <a:t>	A = disease pos.</a:t>
            </a:r>
          </a:p>
          <a:p>
            <a:pPr>
              <a:spcBef>
                <a:spcPct val="0"/>
              </a:spcBef>
              <a:buFontTx/>
              <a:buNone/>
            </a:pPr>
            <a:r>
              <a:rPr lang="en-US" altLang="en-US" sz="2400"/>
              <a:t>	B = test pos.</a:t>
            </a:r>
          </a:p>
        </p:txBody>
      </p:sp>
      <p:sp>
        <p:nvSpPr>
          <p:cNvPr id="23559" name="Text Box 9"/>
          <p:cNvSpPr txBox="1">
            <a:spLocks noChangeArrowheads="1"/>
          </p:cNvSpPr>
          <p:nvPr/>
        </p:nvSpPr>
        <p:spPr bwMode="auto">
          <a:xfrm>
            <a:off x="2514600" y="1242983"/>
            <a:ext cx="80010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Times New Roman" charset="0"/>
              </a:defRPr>
            </a:lvl1pPr>
            <a:lvl2pPr marL="742950" indent="-285750">
              <a:spcBef>
                <a:spcPct val="20000"/>
              </a:spcBef>
              <a:buChar char="–"/>
              <a:defRPr sz="2800">
                <a:solidFill>
                  <a:schemeClr val="tx1"/>
                </a:solidFill>
                <a:latin typeface="Times New Roman" charset="0"/>
              </a:defRPr>
            </a:lvl2pPr>
            <a:lvl3pPr marL="1143000" indent="-228600">
              <a:spcBef>
                <a:spcPct val="20000"/>
              </a:spcBef>
              <a:buChar char="•"/>
              <a:defRPr sz="2400">
                <a:solidFill>
                  <a:schemeClr val="tx1"/>
                </a:solidFill>
                <a:latin typeface="Times New Roman" charset="0"/>
              </a:defRPr>
            </a:lvl3pPr>
            <a:lvl4pPr marL="1600200" indent="-228600">
              <a:spcBef>
                <a:spcPct val="20000"/>
              </a:spcBef>
              <a:buChar char="–"/>
              <a:defRPr sz="2000">
                <a:solidFill>
                  <a:schemeClr val="tx1"/>
                </a:solidFill>
                <a:latin typeface="Times New Roman" charset="0"/>
              </a:defRPr>
            </a:lvl4pPr>
            <a:lvl5pPr marL="2057400" indent="-228600">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spcBef>
                <a:spcPct val="50000"/>
              </a:spcBef>
              <a:buFontTx/>
              <a:buNone/>
            </a:pPr>
            <a:r>
              <a:rPr lang="en-US" altLang="en-US" sz="2400" dirty="0"/>
              <a:t>Suppose we have a random sample of a population...</a:t>
            </a:r>
          </a:p>
        </p:txBody>
      </p:sp>
      <p:graphicFrame>
        <p:nvGraphicFramePr>
          <p:cNvPr id="23560" name="Object 10"/>
          <p:cNvGraphicFramePr>
            <a:graphicFrameLocks noChangeAspect="1"/>
          </p:cNvGraphicFramePr>
          <p:nvPr>
            <p:extLst>
              <p:ext uri="{D42A27DB-BD31-4B8C-83A1-F6EECF244321}">
                <p14:modId xmlns:p14="http://schemas.microsoft.com/office/powerpoint/2010/main" val="932136187"/>
              </p:ext>
            </p:extLst>
          </p:nvPr>
        </p:nvGraphicFramePr>
        <p:xfrm>
          <a:off x="2781300" y="2041674"/>
          <a:ext cx="5524500" cy="1524000"/>
        </p:xfrm>
        <a:graphic>
          <a:graphicData uri="http://schemas.openxmlformats.org/presentationml/2006/ole">
            <mc:AlternateContent xmlns:mc="http://schemas.openxmlformats.org/markup-compatibility/2006">
              <mc:Choice xmlns:v="urn:schemas-microsoft-com:vml" Requires="v">
                <p:oleObj name="Document" r:id="rId2" imgW="5538216" imgH="1536192" progId="Word.Document.8">
                  <p:embed/>
                </p:oleObj>
              </mc:Choice>
              <mc:Fallback>
                <p:oleObj name="Document" r:id="rId2" imgW="5538216" imgH="1536192" progId="Word.Document.8">
                  <p:embed/>
                  <p:pic>
                    <p:nvPicPr>
                      <p:cNvPr id="0" name="Object 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81300" y="2041674"/>
                        <a:ext cx="5524500" cy="1524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23561" name="Text Box 11"/>
          <p:cNvSpPr txBox="1">
            <a:spLocks noChangeArrowheads="1"/>
          </p:cNvSpPr>
          <p:nvPr/>
        </p:nvSpPr>
        <p:spPr bwMode="auto">
          <a:xfrm>
            <a:off x="2514600" y="4651484"/>
            <a:ext cx="6705600" cy="26776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Times New Roman" charset="0"/>
              </a:defRPr>
            </a:lvl1pPr>
            <a:lvl2pPr marL="742950" indent="-285750">
              <a:spcBef>
                <a:spcPct val="20000"/>
              </a:spcBef>
              <a:buChar char="–"/>
              <a:defRPr sz="2800">
                <a:solidFill>
                  <a:schemeClr val="tx1"/>
                </a:solidFill>
                <a:latin typeface="Times New Roman" charset="0"/>
              </a:defRPr>
            </a:lvl2pPr>
            <a:lvl3pPr marL="1143000" indent="-228600">
              <a:spcBef>
                <a:spcPct val="20000"/>
              </a:spcBef>
              <a:buChar char="•"/>
              <a:defRPr sz="2400">
                <a:solidFill>
                  <a:schemeClr val="tx1"/>
                </a:solidFill>
                <a:latin typeface="Times New Roman" charset="0"/>
              </a:defRPr>
            </a:lvl3pPr>
            <a:lvl4pPr marL="1600200" indent="-228600">
              <a:spcBef>
                <a:spcPct val="20000"/>
              </a:spcBef>
              <a:buChar char="–"/>
              <a:defRPr sz="2000">
                <a:solidFill>
                  <a:schemeClr val="tx1"/>
                </a:solidFill>
                <a:latin typeface="Times New Roman" charset="0"/>
              </a:defRPr>
            </a:lvl4pPr>
            <a:lvl5pPr marL="2057400" indent="-228600">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spcBef>
                <a:spcPct val="50000"/>
              </a:spcBef>
              <a:buFontTx/>
              <a:buNone/>
            </a:pPr>
            <a:r>
              <a:rPr lang="en-US" altLang="en-US" sz="2400" dirty="0"/>
              <a:t>Prevalence = P(A) = 100/1100 = .091</a:t>
            </a:r>
          </a:p>
          <a:p>
            <a:pPr>
              <a:spcBef>
                <a:spcPct val="50000"/>
              </a:spcBef>
              <a:buFontTx/>
              <a:buNone/>
            </a:pPr>
            <a:r>
              <a:rPr lang="en-US" altLang="en-US" sz="2400" dirty="0"/>
              <a:t>Sensitivity = P(B | A) = 90/100 = .9</a:t>
            </a:r>
          </a:p>
          <a:p>
            <a:pPr>
              <a:spcBef>
                <a:spcPct val="50000"/>
              </a:spcBef>
              <a:buFontTx/>
              <a:buNone/>
            </a:pPr>
            <a:r>
              <a:rPr lang="en-US" altLang="en-US" sz="2400" dirty="0"/>
              <a:t>Specificity = P(</a:t>
            </a:r>
            <a:r>
              <a:rPr lang="en-US" altLang="en-US" sz="2400" dirty="0" err="1"/>
              <a:t>B</a:t>
            </a:r>
            <a:r>
              <a:rPr lang="en-US" altLang="en-US" sz="2400" baseline="30000" dirty="0" err="1"/>
              <a:t>c</a:t>
            </a:r>
            <a:r>
              <a:rPr lang="en-US" altLang="en-US" sz="2400" dirty="0"/>
              <a:t> | A</a:t>
            </a:r>
            <a:r>
              <a:rPr lang="en-US" altLang="en-US" sz="2400" baseline="30000" dirty="0"/>
              <a:t>c</a:t>
            </a:r>
            <a:r>
              <a:rPr lang="en-US" altLang="en-US" sz="2400" dirty="0"/>
              <a:t>) = 970/1000 = .97</a:t>
            </a:r>
          </a:p>
          <a:p>
            <a:pPr>
              <a:spcBef>
                <a:spcPct val="50000"/>
              </a:spcBef>
              <a:buFontTx/>
              <a:buNone/>
            </a:pPr>
            <a:r>
              <a:rPr lang="en-US" altLang="en-US" sz="2400" dirty="0"/>
              <a:t>PVP = P(A | B) = 90/120 = .75</a:t>
            </a:r>
          </a:p>
          <a:p>
            <a:pPr>
              <a:spcBef>
                <a:spcPct val="50000"/>
              </a:spcBef>
              <a:buFontTx/>
              <a:buNone/>
            </a:pPr>
            <a:r>
              <a:rPr lang="en-US" altLang="en-US" sz="2400" dirty="0"/>
              <a:t>PVN = P(A</a:t>
            </a:r>
            <a:r>
              <a:rPr lang="en-US" altLang="en-US" sz="2400" baseline="30000" dirty="0"/>
              <a:t>c</a:t>
            </a:r>
            <a:r>
              <a:rPr lang="en-US" altLang="en-US" sz="2400" dirty="0"/>
              <a:t> | </a:t>
            </a:r>
            <a:r>
              <a:rPr lang="en-US" altLang="en-US" sz="2400" dirty="0" err="1"/>
              <a:t>B</a:t>
            </a:r>
            <a:r>
              <a:rPr lang="en-US" altLang="en-US" sz="2400" baseline="30000" dirty="0" err="1"/>
              <a:t>c</a:t>
            </a:r>
            <a:r>
              <a:rPr lang="en-US" altLang="en-US" sz="2400" dirty="0"/>
              <a:t>) = 970/980 = .99</a:t>
            </a:r>
          </a:p>
        </p:txBody>
      </p:sp>
      <p:sp>
        <p:nvSpPr>
          <p:cNvPr id="23566" name="Slide Number Placeholder 1"/>
          <p:cNvSpPr>
            <a:spLocks noGrp="1"/>
          </p:cNvSpPr>
          <p:nvPr>
            <p:ph type="sldNum" sz="quarter" idx="12"/>
          </p:nvPr>
        </p:nvSpPr>
        <p:spPr>
          <a:noFill/>
        </p:spPr>
        <p:txBody>
          <a:bodyPr/>
          <a:lstStyle>
            <a:lvl1pPr>
              <a:spcBef>
                <a:spcPct val="20000"/>
              </a:spcBef>
              <a:buChar char="•"/>
              <a:defRPr sz="3200">
                <a:solidFill>
                  <a:schemeClr val="tx1"/>
                </a:solidFill>
                <a:latin typeface="Times New Roman" charset="0"/>
              </a:defRPr>
            </a:lvl1pPr>
            <a:lvl2pPr marL="742960" indent="-285753">
              <a:spcBef>
                <a:spcPct val="20000"/>
              </a:spcBef>
              <a:buChar char="–"/>
              <a:defRPr sz="2800">
                <a:solidFill>
                  <a:schemeClr val="tx1"/>
                </a:solidFill>
                <a:latin typeface="Times New Roman" charset="0"/>
              </a:defRPr>
            </a:lvl2pPr>
            <a:lvl3pPr marL="1143014" indent="-228603">
              <a:spcBef>
                <a:spcPct val="20000"/>
              </a:spcBef>
              <a:buChar char="•"/>
              <a:defRPr sz="2400">
                <a:solidFill>
                  <a:schemeClr val="tx1"/>
                </a:solidFill>
                <a:latin typeface="Times New Roman" charset="0"/>
              </a:defRPr>
            </a:lvl3pPr>
            <a:lvl4pPr marL="1600220" indent="-228603">
              <a:spcBef>
                <a:spcPct val="20000"/>
              </a:spcBef>
              <a:buChar char="–"/>
              <a:defRPr sz="2000">
                <a:solidFill>
                  <a:schemeClr val="tx1"/>
                </a:solidFill>
                <a:latin typeface="Times New Roman" charset="0"/>
              </a:defRPr>
            </a:lvl4pPr>
            <a:lvl5pPr marL="2057426" indent="-228603">
              <a:spcBef>
                <a:spcPct val="20000"/>
              </a:spcBef>
              <a:buChar char="»"/>
              <a:defRPr sz="2000">
                <a:solidFill>
                  <a:schemeClr val="tx1"/>
                </a:solidFill>
                <a:latin typeface="Times New Roman" charset="0"/>
              </a:defRPr>
            </a:lvl5pPr>
            <a:lvl6pPr marL="2514632" indent="-228603" eaLnBrk="0" fontAlgn="base" hangingPunct="0">
              <a:spcBef>
                <a:spcPct val="20000"/>
              </a:spcBef>
              <a:spcAft>
                <a:spcPct val="0"/>
              </a:spcAft>
              <a:buChar char="»"/>
              <a:defRPr sz="2000">
                <a:solidFill>
                  <a:schemeClr val="tx1"/>
                </a:solidFill>
                <a:latin typeface="Times New Roman" charset="0"/>
              </a:defRPr>
            </a:lvl6pPr>
            <a:lvl7pPr marL="2971837" indent="-228603" eaLnBrk="0" fontAlgn="base" hangingPunct="0">
              <a:spcBef>
                <a:spcPct val="20000"/>
              </a:spcBef>
              <a:spcAft>
                <a:spcPct val="0"/>
              </a:spcAft>
              <a:buChar char="»"/>
              <a:defRPr sz="2000">
                <a:solidFill>
                  <a:schemeClr val="tx1"/>
                </a:solidFill>
                <a:latin typeface="Times New Roman" charset="0"/>
              </a:defRPr>
            </a:lvl7pPr>
            <a:lvl8pPr marL="3429043" indent="-228603" eaLnBrk="0" fontAlgn="base" hangingPunct="0">
              <a:spcBef>
                <a:spcPct val="20000"/>
              </a:spcBef>
              <a:spcAft>
                <a:spcPct val="0"/>
              </a:spcAft>
              <a:buChar char="»"/>
              <a:defRPr sz="2000">
                <a:solidFill>
                  <a:schemeClr val="tx1"/>
                </a:solidFill>
                <a:latin typeface="Times New Roman" charset="0"/>
              </a:defRPr>
            </a:lvl8pPr>
            <a:lvl9pPr marL="3886248" indent="-228603" eaLnBrk="0" fontAlgn="base" hangingPunct="0">
              <a:spcBef>
                <a:spcPct val="20000"/>
              </a:spcBef>
              <a:spcAft>
                <a:spcPct val="0"/>
              </a:spcAft>
              <a:buChar char="»"/>
              <a:defRPr sz="2000">
                <a:solidFill>
                  <a:schemeClr val="tx1"/>
                </a:solidFill>
                <a:latin typeface="Times New Roman" charset="0"/>
              </a:defRPr>
            </a:lvl9pPr>
          </a:lstStyle>
          <a:p>
            <a:pPr>
              <a:spcBef>
                <a:spcPct val="0"/>
              </a:spcBef>
              <a:buFontTx/>
              <a:buNone/>
            </a:pPr>
            <a:fld id="{F2261584-D6E2-4209-A8BF-A17BF3DB1711}" type="slidenum">
              <a:rPr lang="en-US" altLang="en-US" sz="1400"/>
              <a:pPr>
                <a:spcBef>
                  <a:spcPct val="0"/>
                </a:spcBef>
                <a:buFontTx/>
                <a:buNone/>
              </a:pPr>
              <a:t>22</a:t>
            </a:fld>
            <a:endParaRPr lang="en-US" altLang="en-US" sz="140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Date Placeholder 1"/>
          <p:cNvSpPr>
            <a:spLocks noGrp="1"/>
          </p:cNvSpPr>
          <p:nvPr>
            <p:ph type="dt" sz="quarter" idx="10"/>
          </p:nvPr>
        </p:nvSpPr>
        <p:spPr>
          <a:noFill/>
        </p:spPr>
        <p:txBody>
          <a:bodyPr/>
          <a:lstStyle>
            <a:lvl1pPr>
              <a:spcBef>
                <a:spcPct val="20000"/>
              </a:spcBef>
              <a:buChar char="•"/>
              <a:defRPr sz="3200">
                <a:solidFill>
                  <a:schemeClr val="tx1"/>
                </a:solidFill>
                <a:latin typeface="Times New Roman" charset="0"/>
              </a:defRPr>
            </a:lvl1pPr>
            <a:lvl2pPr marL="742960" indent="-285753">
              <a:spcBef>
                <a:spcPct val="20000"/>
              </a:spcBef>
              <a:buChar char="–"/>
              <a:defRPr sz="2800">
                <a:solidFill>
                  <a:schemeClr val="tx1"/>
                </a:solidFill>
                <a:latin typeface="Times New Roman" charset="0"/>
              </a:defRPr>
            </a:lvl2pPr>
            <a:lvl3pPr marL="1143014" indent="-228603">
              <a:spcBef>
                <a:spcPct val="20000"/>
              </a:spcBef>
              <a:buChar char="•"/>
              <a:defRPr sz="2400">
                <a:solidFill>
                  <a:schemeClr val="tx1"/>
                </a:solidFill>
                <a:latin typeface="Times New Roman" charset="0"/>
              </a:defRPr>
            </a:lvl3pPr>
            <a:lvl4pPr marL="1600220" indent="-228603">
              <a:spcBef>
                <a:spcPct val="20000"/>
              </a:spcBef>
              <a:buChar char="–"/>
              <a:defRPr sz="2000">
                <a:solidFill>
                  <a:schemeClr val="tx1"/>
                </a:solidFill>
                <a:latin typeface="Times New Roman" charset="0"/>
              </a:defRPr>
            </a:lvl4pPr>
            <a:lvl5pPr marL="2057426" indent="-228603">
              <a:spcBef>
                <a:spcPct val="20000"/>
              </a:spcBef>
              <a:buChar char="»"/>
              <a:defRPr sz="2000">
                <a:solidFill>
                  <a:schemeClr val="tx1"/>
                </a:solidFill>
                <a:latin typeface="Times New Roman" charset="0"/>
              </a:defRPr>
            </a:lvl5pPr>
            <a:lvl6pPr marL="2514632" indent="-228603" eaLnBrk="0" fontAlgn="base" hangingPunct="0">
              <a:spcBef>
                <a:spcPct val="20000"/>
              </a:spcBef>
              <a:spcAft>
                <a:spcPct val="0"/>
              </a:spcAft>
              <a:buChar char="»"/>
              <a:defRPr sz="2000">
                <a:solidFill>
                  <a:schemeClr val="tx1"/>
                </a:solidFill>
                <a:latin typeface="Times New Roman" charset="0"/>
              </a:defRPr>
            </a:lvl6pPr>
            <a:lvl7pPr marL="2971837" indent="-228603" eaLnBrk="0" fontAlgn="base" hangingPunct="0">
              <a:spcBef>
                <a:spcPct val="20000"/>
              </a:spcBef>
              <a:spcAft>
                <a:spcPct val="0"/>
              </a:spcAft>
              <a:buChar char="»"/>
              <a:defRPr sz="2000">
                <a:solidFill>
                  <a:schemeClr val="tx1"/>
                </a:solidFill>
                <a:latin typeface="Times New Roman" charset="0"/>
              </a:defRPr>
            </a:lvl7pPr>
            <a:lvl8pPr marL="3429043" indent="-228603" eaLnBrk="0" fontAlgn="base" hangingPunct="0">
              <a:spcBef>
                <a:spcPct val="20000"/>
              </a:spcBef>
              <a:spcAft>
                <a:spcPct val="0"/>
              </a:spcAft>
              <a:buChar char="»"/>
              <a:defRPr sz="2000">
                <a:solidFill>
                  <a:schemeClr val="tx1"/>
                </a:solidFill>
                <a:latin typeface="Times New Roman" charset="0"/>
              </a:defRPr>
            </a:lvl8pPr>
            <a:lvl9pPr marL="3886248" indent="-228603" eaLnBrk="0" fontAlgn="base" hangingPunct="0">
              <a:spcBef>
                <a:spcPct val="20000"/>
              </a:spcBef>
              <a:spcAft>
                <a:spcPct val="0"/>
              </a:spcAft>
              <a:buChar char="»"/>
              <a:defRPr sz="2000">
                <a:solidFill>
                  <a:schemeClr val="tx1"/>
                </a:solidFill>
                <a:latin typeface="Times New Roman" charset="0"/>
              </a:defRPr>
            </a:lvl9pPr>
          </a:lstStyle>
          <a:p>
            <a:pPr>
              <a:spcBef>
                <a:spcPct val="0"/>
              </a:spcBef>
              <a:buFontTx/>
              <a:buNone/>
            </a:pPr>
            <a:r>
              <a:rPr lang="en-US" altLang="en-US" sz="1400"/>
              <a:t>Summer Institutes </a:t>
            </a:r>
          </a:p>
        </p:txBody>
      </p:sp>
      <p:sp>
        <p:nvSpPr>
          <p:cNvPr id="24579" name="Footer Placeholder 2"/>
          <p:cNvSpPr>
            <a:spLocks noGrp="1"/>
          </p:cNvSpPr>
          <p:nvPr>
            <p:ph type="ftr" sz="quarter" idx="11"/>
          </p:nvPr>
        </p:nvSpPr>
        <p:spPr>
          <a:noFill/>
        </p:spPr>
        <p:txBody>
          <a:bodyPr/>
          <a:lstStyle>
            <a:lvl1pPr>
              <a:spcBef>
                <a:spcPct val="20000"/>
              </a:spcBef>
              <a:buChar char="•"/>
              <a:defRPr sz="3200">
                <a:solidFill>
                  <a:schemeClr val="tx1"/>
                </a:solidFill>
                <a:latin typeface="Times New Roman" charset="0"/>
              </a:defRPr>
            </a:lvl1pPr>
            <a:lvl2pPr marL="742960" indent="-285753">
              <a:spcBef>
                <a:spcPct val="20000"/>
              </a:spcBef>
              <a:buChar char="–"/>
              <a:defRPr sz="2800">
                <a:solidFill>
                  <a:schemeClr val="tx1"/>
                </a:solidFill>
                <a:latin typeface="Times New Roman" charset="0"/>
              </a:defRPr>
            </a:lvl2pPr>
            <a:lvl3pPr marL="1143014" indent="-228603">
              <a:spcBef>
                <a:spcPct val="20000"/>
              </a:spcBef>
              <a:buChar char="•"/>
              <a:defRPr sz="2400">
                <a:solidFill>
                  <a:schemeClr val="tx1"/>
                </a:solidFill>
                <a:latin typeface="Times New Roman" charset="0"/>
              </a:defRPr>
            </a:lvl3pPr>
            <a:lvl4pPr marL="1600220" indent="-228603">
              <a:spcBef>
                <a:spcPct val="20000"/>
              </a:spcBef>
              <a:buChar char="–"/>
              <a:defRPr sz="2000">
                <a:solidFill>
                  <a:schemeClr val="tx1"/>
                </a:solidFill>
                <a:latin typeface="Times New Roman" charset="0"/>
              </a:defRPr>
            </a:lvl4pPr>
            <a:lvl5pPr marL="2057426" indent="-228603">
              <a:spcBef>
                <a:spcPct val="20000"/>
              </a:spcBef>
              <a:buChar char="»"/>
              <a:defRPr sz="2000">
                <a:solidFill>
                  <a:schemeClr val="tx1"/>
                </a:solidFill>
                <a:latin typeface="Times New Roman" charset="0"/>
              </a:defRPr>
            </a:lvl5pPr>
            <a:lvl6pPr marL="2514632" indent="-228603" eaLnBrk="0" fontAlgn="base" hangingPunct="0">
              <a:spcBef>
                <a:spcPct val="20000"/>
              </a:spcBef>
              <a:spcAft>
                <a:spcPct val="0"/>
              </a:spcAft>
              <a:buChar char="»"/>
              <a:defRPr sz="2000">
                <a:solidFill>
                  <a:schemeClr val="tx1"/>
                </a:solidFill>
                <a:latin typeface="Times New Roman" charset="0"/>
              </a:defRPr>
            </a:lvl6pPr>
            <a:lvl7pPr marL="2971837" indent="-228603" eaLnBrk="0" fontAlgn="base" hangingPunct="0">
              <a:spcBef>
                <a:spcPct val="20000"/>
              </a:spcBef>
              <a:spcAft>
                <a:spcPct val="0"/>
              </a:spcAft>
              <a:buChar char="»"/>
              <a:defRPr sz="2000">
                <a:solidFill>
                  <a:schemeClr val="tx1"/>
                </a:solidFill>
                <a:latin typeface="Times New Roman" charset="0"/>
              </a:defRPr>
            </a:lvl7pPr>
            <a:lvl8pPr marL="3429043" indent="-228603" eaLnBrk="0" fontAlgn="base" hangingPunct="0">
              <a:spcBef>
                <a:spcPct val="20000"/>
              </a:spcBef>
              <a:spcAft>
                <a:spcPct val="0"/>
              </a:spcAft>
              <a:buChar char="»"/>
              <a:defRPr sz="2000">
                <a:solidFill>
                  <a:schemeClr val="tx1"/>
                </a:solidFill>
                <a:latin typeface="Times New Roman" charset="0"/>
              </a:defRPr>
            </a:lvl8pPr>
            <a:lvl9pPr marL="3886248" indent="-228603" eaLnBrk="0" fontAlgn="base" hangingPunct="0">
              <a:spcBef>
                <a:spcPct val="20000"/>
              </a:spcBef>
              <a:spcAft>
                <a:spcPct val="0"/>
              </a:spcAft>
              <a:buChar char="»"/>
              <a:defRPr sz="2000">
                <a:solidFill>
                  <a:schemeClr val="tx1"/>
                </a:solidFill>
                <a:latin typeface="Times New Roman" charset="0"/>
              </a:defRPr>
            </a:lvl9pPr>
          </a:lstStyle>
          <a:p>
            <a:pPr>
              <a:spcBef>
                <a:spcPct val="0"/>
              </a:spcBef>
              <a:buFontTx/>
              <a:buNone/>
            </a:pPr>
            <a:r>
              <a:rPr lang="en-US" altLang="en-US" sz="1400"/>
              <a:t>Module 1, Session 1</a:t>
            </a:r>
          </a:p>
        </p:txBody>
      </p:sp>
      <p:sp>
        <p:nvSpPr>
          <p:cNvPr id="24581" name="Line 4"/>
          <p:cNvSpPr>
            <a:spLocks noChangeShapeType="1"/>
          </p:cNvSpPr>
          <p:nvPr/>
        </p:nvSpPr>
        <p:spPr bwMode="auto">
          <a:xfrm flipV="1">
            <a:off x="3733800" y="990600"/>
            <a:ext cx="4572000" cy="7938"/>
          </a:xfrm>
          <a:prstGeom prst="line">
            <a:avLst/>
          </a:prstGeom>
          <a:noFill/>
          <a:ln w="381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sp>
        <p:nvSpPr>
          <p:cNvPr id="24582" name="Text Box 5"/>
          <p:cNvSpPr txBox="1">
            <a:spLocks noChangeArrowheads="1"/>
          </p:cNvSpPr>
          <p:nvPr/>
        </p:nvSpPr>
        <p:spPr bwMode="auto">
          <a:xfrm>
            <a:off x="3886201" y="3886201"/>
            <a:ext cx="4419600"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charset="0"/>
              </a:defRPr>
            </a:lvl1pPr>
            <a:lvl2pPr marL="742950" indent="-285750">
              <a:spcBef>
                <a:spcPct val="20000"/>
              </a:spcBef>
              <a:buChar char="–"/>
              <a:defRPr sz="2800">
                <a:solidFill>
                  <a:schemeClr val="tx1"/>
                </a:solidFill>
                <a:latin typeface="Times New Roman" charset="0"/>
              </a:defRPr>
            </a:lvl2pPr>
            <a:lvl3pPr marL="1143000" indent="-228600">
              <a:spcBef>
                <a:spcPct val="20000"/>
              </a:spcBef>
              <a:buChar char="•"/>
              <a:defRPr sz="2400">
                <a:solidFill>
                  <a:schemeClr val="tx1"/>
                </a:solidFill>
                <a:latin typeface="Times New Roman" charset="0"/>
              </a:defRPr>
            </a:lvl3pPr>
            <a:lvl4pPr marL="1600200" indent="-228600">
              <a:spcBef>
                <a:spcPct val="20000"/>
              </a:spcBef>
              <a:buChar char="–"/>
              <a:defRPr sz="2000">
                <a:solidFill>
                  <a:schemeClr val="tx1"/>
                </a:solidFill>
                <a:latin typeface="Times New Roman" charset="0"/>
              </a:defRPr>
            </a:lvl4pPr>
            <a:lvl5pPr marL="2057400" indent="-228600">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spcBef>
                <a:spcPct val="0"/>
              </a:spcBef>
              <a:buFontTx/>
              <a:buNone/>
            </a:pPr>
            <a:r>
              <a:rPr lang="en-US" altLang="en-US" sz="2400"/>
              <a:t>	A = disease pos.</a:t>
            </a:r>
          </a:p>
          <a:p>
            <a:pPr>
              <a:spcBef>
                <a:spcPct val="0"/>
              </a:spcBef>
              <a:buFontTx/>
              <a:buNone/>
            </a:pPr>
            <a:r>
              <a:rPr lang="en-US" altLang="en-US" sz="2400"/>
              <a:t>	B = test pos.</a:t>
            </a:r>
          </a:p>
        </p:txBody>
      </p:sp>
      <p:sp>
        <p:nvSpPr>
          <p:cNvPr id="24583" name="Text Box 6"/>
          <p:cNvSpPr txBox="1">
            <a:spLocks noChangeArrowheads="1"/>
          </p:cNvSpPr>
          <p:nvPr/>
        </p:nvSpPr>
        <p:spPr bwMode="auto">
          <a:xfrm>
            <a:off x="1905000" y="1211264"/>
            <a:ext cx="8839200"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Times New Roman" charset="0"/>
              </a:defRPr>
            </a:lvl1pPr>
            <a:lvl2pPr marL="742950" indent="-285750">
              <a:spcBef>
                <a:spcPct val="20000"/>
              </a:spcBef>
              <a:buChar char="–"/>
              <a:defRPr sz="2800">
                <a:solidFill>
                  <a:schemeClr val="tx1"/>
                </a:solidFill>
                <a:latin typeface="Times New Roman" charset="0"/>
              </a:defRPr>
            </a:lvl2pPr>
            <a:lvl3pPr marL="1143000" indent="-228600">
              <a:spcBef>
                <a:spcPct val="20000"/>
              </a:spcBef>
              <a:buChar char="•"/>
              <a:defRPr sz="2400">
                <a:solidFill>
                  <a:schemeClr val="tx1"/>
                </a:solidFill>
                <a:latin typeface="Times New Roman" charset="0"/>
              </a:defRPr>
            </a:lvl3pPr>
            <a:lvl4pPr marL="1600200" indent="-228600">
              <a:spcBef>
                <a:spcPct val="20000"/>
              </a:spcBef>
              <a:buChar char="–"/>
              <a:defRPr sz="2000">
                <a:solidFill>
                  <a:schemeClr val="tx1"/>
                </a:solidFill>
                <a:latin typeface="Times New Roman" charset="0"/>
              </a:defRPr>
            </a:lvl4pPr>
            <a:lvl5pPr marL="2057400" indent="-228600">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spcBef>
                <a:spcPct val="50000"/>
              </a:spcBef>
              <a:buFontTx/>
              <a:buNone/>
            </a:pPr>
            <a:r>
              <a:rPr lang="en-US" altLang="en-US" sz="2400" dirty="0"/>
              <a:t>Now suppose we have taken a sample of 100 disease positive and 100 disease negative individuals (e.g. case-control design)</a:t>
            </a:r>
          </a:p>
        </p:txBody>
      </p:sp>
      <p:graphicFrame>
        <p:nvGraphicFramePr>
          <p:cNvPr id="24589" name="Object 13"/>
          <p:cNvGraphicFramePr>
            <a:graphicFrameLocks noChangeAspect="1"/>
          </p:cNvGraphicFramePr>
          <p:nvPr>
            <p:extLst>
              <p:ext uri="{D42A27DB-BD31-4B8C-83A1-F6EECF244321}">
                <p14:modId xmlns:p14="http://schemas.microsoft.com/office/powerpoint/2010/main" val="3543808592"/>
              </p:ext>
            </p:extLst>
          </p:nvPr>
        </p:nvGraphicFramePr>
        <p:xfrm>
          <a:off x="2667000" y="2355850"/>
          <a:ext cx="5524500" cy="1524000"/>
        </p:xfrm>
        <a:graphic>
          <a:graphicData uri="http://schemas.openxmlformats.org/presentationml/2006/ole">
            <mc:AlternateContent xmlns:mc="http://schemas.openxmlformats.org/markup-compatibility/2006">
              <mc:Choice xmlns:v="urn:schemas-microsoft-com:vml" Requires="v">
                <p:oleObj name="Document" r:id="rId2" imgW="5538216" imgH="1536192" progId="Word.Document.8">
                  <p:embed/>
                </p:oleObj>
              </mc:Choice>
              <mc:Fallback>
                <p:oleObj name="Document" r:id="rId2" imgW="5538216" imgH="1536192" progId="Word.Document.8">
                  <p:embed/>
                  <p:pic>
                    <p:nvPicPr>
                      <p:cNvPr id="0" name="Object 1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67000" y="2355850"/>
                        <a:ext cx="5524500" cy="1524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24590" name="Slide Number Placeholder 1"/>
          <p:cNvSpPr>
            <a:spLocks noGrp="1"/>
          </p:cNvSpPr>
          <p:nvPr>
            <p:ph type="sldNum" sz="quarter" idx="12"/>
          </p:nvPr>
        </p:nvSpPr>
        <p:spPr>
          <a:noFill/>
        </p:spPr>
        <p:txBody>
          <a:bodyPr/>
          <a:lstStyle>
            <a:lvl1pPr>
              <a:spcBef>
                <a:spcPct val="20000"/>
              </a:spcBef>
              <a:buChar char="•"/>
              <a:defRPr sz="3200">
                <a:solidFill>
                  <a:schemeClr val="tx1"/>
                </a:solidFill>
                <a:latin typeface="Times New Roman" charset="0"/>
              </a:defRPr>
            </a:lvl1pPr>
            <a:lvl2pPr marL="742960" indent="-285753">
              <a:spcBef>
                <a:spcPct val="20000"/>
              </a:spcBef>
              <a:buChar char="–"/>
              <a:defRPr sz="2800">
                <a:solidFill>
                  <a:schemeClr val="tx1"/>
                </a:solidFill>
                <a:latin typeface="Times New Roman" charset="0"/>
              </a:defRPr>
            </a:lvl2pPr>
            <a:lvl3pPr marL="1143014" indent="-228603">
              <a:spcBef>
                <a:spcPct val="20000"/>
              </a:spcBef>
              <a:buChar char="•"/>
              <a:defRPr sz="2400">
                <a:solidFill>
                  <a:schemeClr val="tx1"/>
                </a:solidFill>
                <a:latin typeface="Times New Roman" charset="0"/>
              </a:defRPr>
            </a:lvl3pPr>
            <a:lvl4pPr marL="1600220" indent="-228603">
              <a:spcBef>
                <a:spcPct val="20000"/>
              </a:spcBef>
              <a:buChar char="–"/>
              <a:defRPr sz="2000">
                <a:solidFill>
                  <a:schemeClr val="tx1"/>
                </a:solidFill>
                <a:latin typeface="Times New Roman" charset="0"/>
              </a:defRPr>
            </a:lvl4pPr>
            <a:lvl5pPr marL="2057426" indent="-228603">
              <a:spcBef>
                <a:spcPct val="20000"/>
              </a:spcBef>
              <a:buChar char="»"/>
              <a:defRPr sz="2000">
                <a:solidFill>
                  <a:schemeClr val="tx1"/>
                </a:solidFill>
                <a:latin typeface="Times New Roman" charset="0"/>
              </a:defRPr>
            </a:lvl5pPr>
            <a:lvl6pPr marL="2514632" indent="-228603" eaLnBrk="0" fontAlgn="base" hangingPunct="0">
              <a:spcBef>
                <a:spcPct val="20000"/>
              </a:spcBef>
              <a:spcAft>
                <a:spcPct val="0"/>
              </a:spcAft>
              <a:buChar char="»"/>
              <a:defRPr sz="2000">
                <a:solidFill>
                  <a:schemeClr val="tx1"/>
                </a:solidFill>
                <a:latin typeface="Times New Roman" charset="0"/>
              </a:defRPr>
            </a:lvl6pPr>
            <a:lvl7pPr marL="2971837" indent="-228603" eaLnBrk="0" fontAlgn="base" hangingPunct="0">
              <a:spcBef>
                <a:spcPct val="20000"/>
              </a:spcBef>
              <a:spcAft>
                <a:spcPct val="0"/>
              </a:spcAft>
              <a:buChar char="»"/>
              <a:defRPr sz="2000">
                <a:solidFill>
                  <a:schemeClr val="tx1"/>
                </a:solidFill>
                <a:latin typeface="Times New Roman" charset="0"/>
              </a:defRPr>
            </a:lvl7pPr>
            <a:lvl8pPr marL="3429043" indent="-228603" eaLnBrk="0" fontAlgn="base" hangingPunct="0">
              <a:spcBef>
                <a:spcPct val="20000"/>
              </a:spcBef>
              <a:spcAft>
                <a:spcPct val="0"/>
              </a:spcAft>
              <a:buChar char="»"/>
              <a:defRPr sz="2000">
                <a:solidFill>
                  <a:schemeClr val="tx1"/>
                </a:solidFill>
                <a:latin typeface="Times New Roman" charset="0"/>
              </a:defRPr>
            </a:lvl8pPr>
            <a:lvl9pPr marL="3886248" indent="-228603" eaLnBrk="0" fontAlgn="base" hangingPunct="0">
              <a:spcBef>
                <a:spcPct val="20000"/>
              </a:spcBef>
              <a:spcAft>
                <a:spcPct val="0"/>
              </a:spcAft>
              <a:buChar char="»"/>
              <a:defRPr sz="2000">
                <a:solidFill>
                  <a:schemeClr val="tx1"/>
                </a:solidFill>
                <a:latin typeface="Times New Roman" charset="0"/>
              </a:defRPr>
            </a:lvl9pPr>
          </a:lstStyle>
          <a:p>
            <a:pPr>
              <a:spcBef>
                <a:spcPct val="0"/>
              </a:spcBef>
              <a:buFontTx/>
              <a:buNone/>
            </a:pPr>
            <a:fld id="{9B7A70DF-B0FD-4B35-8D29-4A4D38931B93}" type="slidenum">
              <a:rPr lang="en-US" altLang="en-US" sz="1400"/>
              <a:pPr>
                <a:spcBef>
                  <a:spcPct val="0"/>
                </a:spcBef>
                <a:buFontTx/>
                <a:buNone/>
              </a:pPr>
              <a:t>23</a:t>
            </a:fld>
            <a:endParaRPr lang="en-US" altLang="en-US" sz="1400"/>
          </a:p>
        </p:txBody>
      </p:sp>
      <p:sp>
        <p:nvSpPr>
          <p:cNvPr id="15" name="Text Box 4">
            <a:extLst>
              <a:ext uri="{FF2B5EF4-FFF2-40B4-BE49-F238E27FC236}">
                <a16:creationId xmlns:a16="http://schemas.microsoft.com/office/drawing/2014/main" id="{C22188F9-CB3F-4E62-8AC2-234593617A93}"/>
              </a:ext>
            </a:extLst>
          </p:cNvPr>
          <p:cNvSpPr txBox="1">
            <a:spLocks noChangeArrowheads="1"/>
          </p:cNvSpPr>
          <p:nvPr/>
        </p:nvSpPr>
        <p:spPr bwMode="auto">
          <a:xfrm>
            <a:off x="3314700" y="448517"/>
            <a:ext cx="56388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Times New Roman" charset="0"/>
              </a:defRPr>
            </a:lvl1pPr>
            <a:lvl2pPr marL="742950" indent="-285750">
              <a:spcBef>
                <a:spcPct val="20000"/>
              </a:spcBef>
              <a:buChar char="–"/>
              <a:defRPr sz="2800">
                <a:solidFill>
                  <a:schemeClr val="tx1"/>
                </a:solidFill>
                <a:latin typeface="Times New Roman" charset="0"/>
              </a:defRPr>
            </a:lvl2pPr>
            <a:lvl3pPr marL="1143000" indent="-228600">
              <a:spcBef>
                <a:spcPct val="20000"/>
              </a:spcBef>
              <a:buChar char="•"/>
              <a:defRPr sz="2400">
                <a:solidFill>
                  <a:schemeClr val="tx1"/>
                </a:solidFill>
                <a:latin typeface="Times New Roman" charset="0"/>
              </a:defRPr>
            </a:lvl3pPr>
            <a:lvl4pPr marL="1600200" indent="-228600">
              <a:spcBef>
                <a:spcPct val="20000"/>
              </a:spcBef>
              <a:buChar char="–"/>
              <a:defRPr sz="2000">
                <a:solidFill>
                  <a:schemeClr val="tx1"/>
                </a:solidFill>
                <a:latin typeface="Times New Roman" charset="0"/>
              </a:defRPr>
            </a:lvl4pPr>
            <a:lvl5pPr marL="2057400" indent="-228600">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50000"/>
              </a:spcBef>
              <a:buFontTx/>
              <a:buNone/>
            </a:pPr>
            <a:r>
              <a:rPr lang="en-US" altLang="en-US" sz="2400" b="1" dirty="0"/>
              <a:t>Screening - An Application of Bayes’ Rule</a:t>
            </a:r>
            <a:endParaRPr lang="en-US" altLang="en-US" sz="2400" dirty="0"/>
          </a:p>
        </p:txBody>
      </p:sp>
      <p:sp>
        <p:nvSpPr>
          <p:cNvPr id="16" name="Text Box 11">
            <a:extLst>
              <a:ext uri="{FF2B5EF4-FFF2-40B4-BE49-F238E27FC236}">
                <a16:creationId xmlns:a16="http://schemas.microsoft.com/office/drawing/2014/main" id="{7698C73A-8992-4866-86D5-D9125FED9A16}"/>
              </a:ext>
            </a:extLst>
          </p:cNvPr>
          <p:cNvSpPr txBox="1">
            <a:spLocks noChangeArrowheads="1"/>
          </p:cNvSpPr>
          <p:nvPr/>
        </p:nvSpPr>
        <p:spPr bwMode="auto">
          <a:xfrm>
            <a:off x="2514600" y="4852906"/>
            <a:ext cx="6705600" cy="26776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Times New Roman" charset="0"/>
              </a:defRPr>
            </a:lvl1pPr>
            <a:lvl2pPr marL="742950" indent="-285750">
              <a:spcBef>
                <a:spcPct val="20000"/>
              </a:spcBef>
              <a:buChar char="–"/>
              <a:defRPr sz="2800">
                <a:solidFill>
                  <a:schemeClr val="tx1"/>
                </a:solidFill>
                <a:latin typeface="Times New Roman" charset="0"/>
              </a:defRPr>
            </a:lvl2pPr>
            <a:lvl3pPr marL="1143000" indent="-228600">
              <a:spcBef>
                <a:spcPct val="20000"/>
              </a:spcBef>
              <a:buChar char="•"/>
              <a:defRPr sz="2400">
                <a:solidFill>
                  <a:schemeClr val="tx1"/>
                </a:solidFill>
                <a:latin typeface="Times New Roman" charset="0"/>
              </a:defRPr>
            </a:lvl3pPr>
            <a:lvl4pPr marL="1600200" indent="-228600">
              <a:spcBef>
                <a:spcPct val="20000"/>
              </a:spcBef>
              <a:buChar char="–"/>
              <a:defRPr sz="2000">
                <a:solidFill>
                  <a:schemeClr val="tx1"/>
                </a:solidFill>
                <a:latin typeface="Times New Roman" charset="0"/>
              </a:defRPr>
            </a:lvl4pPr>
            <a:lvl5pPr marL="2057400" indent="-228600">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spcBef>
                <a:spcPct val="50000"/>
              </a:spcBef>
              <a:buFontTx/>
              <a:buNone/>
            </a:pPr>
            <a:r>
              <a:rPr lang="en-US" altLang="en-US" sz="2400" dirty="0"/>
              <a:t>Prevalence = P(A) = ???? (not .5!)</a:t>
            </a:r>
          </a:p>
          <a:p>
            <a:pPr>
              <a:spcBef>
                <a:spcPct val="50000"/>
              </a:spcBef>
              <a:buFontTx/>
              <a:buNone/>
            </a:pPr>
            <a:r>
              <a:rPr lang="en-US" altLang="en-US" sz="2400" dirty="0"/>
              <a:t>Sensitivity = P(B | A) = 90/100 = .9</a:t>
            </a:r>
          </a:p>
          <a:p>
            <a:pPr>
              <a:spcBef>
                <a:spcPct val="50000"/>
              </a:spcBef>
              <a:buFontTx/>
              <a:buNone/>
            </a:pPr>
            <a:r>
              <a:rPr lang="en-US" altLang="en-US" sz="2400" dirty="0"/>
              <a:t>Specificity = P(</a:t>
            </a:r>
            <a:r>
              <a:rPr lang="en-US" altLang="en-US" sz="2400" dirty="0" err="1"/>
              <a:t>B</a:t>
            </a:r>
            <a:r>
              <a:rPr lang="en-US" altLang="en-US" sz="2400" baseline="30000" dirty="0" err="1"/>
              <a:t>c</a:t>
            </a:r>
            <a:r>
              <a:rPr lang="en-US" altLang="en-US" sz="2400" dirty="0"/>
              <a:t> | A</a:t>
            </a:r>
            <a:r>
              <a:rPr lang="en-US" altLang="en-US" sz="2400" baseline="30000" dirty="0"/>
              <a:t>c</a:t>
            </a:r>
            <a:r>
              <a:rPr lang="en-US" altLang="en-US" sz="2400" dirty="0"/>
              <a:t>) = 970/1000 = .97</a:t>
            </a:r>
          </a:p>
          <a:p>
            <a:pPr>
              <a:spcBef>
                <a:spcPct val="50000"/>
              </a:spcBef>
              <a:buFontTx/>
              <a:buNone/>
            </a:pPr>
            <a:r>
              <a:rPr lang="en-US" altLang="en-US" sz="2400" dirty="0"/>
              <a:t>PVP = P(A | B) = 90/93 </a:t>
            </a:r>
            <a:r>
              <a:rPr lang="en-US" altLang="en-US" sz="2400" b="1" dirty="0"/>
              <a:t>NO!</a:t>
            </a:r>
          </a:p>
          <a:p>
            <a:pPr>
              <a:spcBef>
                <a:spcPct val="50000"/>
              </a:spcBef>
              <a:buFontTx/>
              <a:buNone/>
            </a:pPr>
            <a:r>
              <a:rPr lang="en-US" altLang="en-US" sz="2400" dirty="0"/>
              <a:t>PVN = P(A</a:t>
            </a:r>
            <a:r>
              <a:rPr lang="en-US" altLang="en-US" sz="2400" baseline="30000" dirty="0"/>
              <a:t>c</a:t>
            </a:r>
            <a:r>
              <a:rPr lang="en-US" altLang="en-US" sz="2400" dirty="0"/>
              <a:t> | </a:t>
            </a:r>
            <a:r>
              <a:rPr lang="en-US" altLang="en-US" sz="2400" dirty="0" err="1"/>
              <a:t>B</a:t>
            </a:r>
            <a:r>
              <a:rPr lang="en-US" altLang="en-US" sz="2400" baseline="30000" dirty="0" err="1"/>
              <a:t>c</a:t>
            </a:r>
            <a:r>
              <a:rPr lang="en-US" altLang="en-US" sz="2400" dirty="0"/>
              <a:t>) = 97/107 </a:t>
            </a:r>
            <a:r>
              <a:rPr lang="en-US" altLang="en-US" sz="2400" b="1" dirty="0"/>
              <a:t>NO!</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Date Placeholder 1"/>
          <p:cNvSpPr>
            <a:spLocks noGrp="1"/>
          </p:cNvSpPr>
          <p:nvPr>
            <p:ph type="dt" sz="quarter" idx="10"/>
          </p:nvPr>
        </p:nvSpPr>
        <p:spPr>
          <a:noFill/>
        </p:spPr>
        <p:txBody>
          <a:bodyPr/>
          <a:lstStyle>
            <a:lvl1pPr>
              <a:spcBef>
                <a:spcPct val="20000"/>
              </a:spcBef>
              <a:buChar char="•"/>
              <a:defRPr sz="3200">
                <a:solidFill>
                  <a:schemeClr val="tx1"/>
                </a:solidFill>
                <a:latin typeface="Times New Roman" charset="0"/>
              </a:defRPr>
            </a:lvl1pPr>
            <a:lvl2pPr marL="742960" indent="-285753">
              <a:spcBef>
                <a:spcPct val="20000"/>
              </a:spcBef>
              <a:buChar char="–"/>
              <a:defRPr sz="2800">
                <a:solidFill>
                  <a:schemeClr val="tx1"/>
                </a:solidFill>
                <a:latin typeface="Times New Roman" charset="0"/>
              </a:defRPr>
            </a:lvl2pPr>
            <a:lvl3pPr marL="1143014" indent="-228603">
              <a:spcBef>
                <a:spcPct val="20000"/>
              </a:spcBef>
              <a:buChar char="•"/>
              <a:defRPr sz="2400">
                <a:solidFill>
                  <a:schemeClr val="tx1"/>
                </a:solidFill>
                <a:latin typeface="Times New Roman" charset="0"/>
              </a:defRPr>
            </a:lvl3pPr>
            <a:lvl4pPr marL="1600220" indent="-228603">
              <a:spcBef>
                <a:spcPct val="20000"/>
              </a:spcBef>
              <a:buChar char="–"/>
              <a:defRPr sz="2000">
                <a:solidFill>
                  <a:schemeClr val="tx1"/>
                </a:solidFill>
                <a:latin typeface="Times New Roman" charset="0"/>
              </a:defRPr>
            </a:lvl4pPr>
            <a:lvl5pPr marL="2057426" indent="-228603">
              <a:spcBef>
                <a:spcPct val="20000"/>
              </a:spcBef>
              <a:buChar char="»"/>
              <a:defRPr sz="2000">
                <a:solidFill>
                  <a:schemeClr val="tx1"/>
                </a:solidFill>
                <a:latin typeface="Times New Roman" charset="0"/>
              </a:defRPr>
            </a:lvl5pPr>
            <a:lvl6pPr marL="2514632" indent="-228603" eaLnBrk="0" fontAlgn="base" hangingPunct="0">
              <a:spcBef>
                <a:spcPct val="20000"/>
              </a:spcBef>
              <a:spcAft>
                <a:spcPct val="0"/>
              </a:spcAft>
              <a:buChar char="»"/>
              <a:defRPr sz="2000">
                <a:solidFill>
                  <a:schemeClr val="tx1"/>
                </a:solidFill>
                <a:latin typeface="Times New Roman" charset="0"/>
              </a:defRPr>
            </a:lvl6pPr>
            <a:lvl7pPr marL="2971837" indent="-228603" eaLnBrk="0" fontAlgn="base" hangingPunct="0">
              <a:spcBef>
                <a:spcPct val="20000"/>
              </a:spcBef>
              <a:spcAft>
                <a:spcPct val="0"/>
              </a:spcAft>
              <a:buChar char="»"/>
              <a:defRPr sz="2000">
                <a:solidFill>
                  <a:schemeClr val="tx1"/>
                </a:solidFill>
                <a:latin typeface="Times New Roman" charset="0"/>
              </a:defRPr>
            </a:lvl7pPr>
            <a:lvl8pPr marL="3429043" indent="-228603" eaLnBrk="0" fontAlgn="base" hangingPunct="0">
              <a:spcBef>
                <a:spcPct val="20000"/>
              </a:spcBef>
              <a:spcAft>
                <a:spcPct val="0"/>
              </a:spcAft>
              <a:buChar char="»"/>
              <a:defRPr sz="2000">
                <a:solidFill>
                  <a:schemeClr val="tx1"/>
                </a:solidFill>
                <a:latin typeface="Times New Roman" charset="0"/>
              </a:defRPr>
            </a:lvl8pPr>
            <a:lvl9pPr marL="3886248" indent="-228603" eaLnBrk="0" fontAlgn="base" hangingPunct="0">
              <a:spcBef>
                <a:spcPct val="20000"/>
              </a:spcBef>
              <a:spcAft>
                <a:spcPct val="0"/>
              </a:spcAft>
              <a:buChar char="»"/>
              <a:defRPr sz="2000">
                <a:solidFill>
                  <a:schemeClr val="tx1"/>
                </a:solidFill>
                <a:latin typeface="Times New Roman" charset="0"/>
              </a:defRPr>
            </a:lvl9pPr>
          </a:lstStyle>
          <a:p>
            <a:pPr>
              <a:spcBef>
                <a:spcPct val="0"/>
              </a:spcBef>
              <a:buFontTx/>
              <a:buNone/>
            </a:pPr>
            <a:r>
              <a:rPr lang="en-US" altLang="en-US" sz="1400"/>
              <a:t>Summer Institutes </a:t>
            </a:r>
          </a:p>
        </p:txBody>
      </p:sp>
      <p:sp>
        <p:nvSpPr>
          <p:cNvPr id="25603" name="Footer Placeholder 2"/>
          <p:cNvSpPr>
            <a:spLocks noGrp="1"/>
          </p:cNvSpPr>
          <p:nvPr>
            <p:ph type="ftr" sz="quarter" idx="11"/>
          </p:nvPr>
        </p:nvSpPr>
        <p:spPr>
          <a:noFill/>
        </p:spPr>
        <p:txBody>
          <a:bodyPr/>
          <a:lstStyle>
            <a:lvl1pPr>
              <a:spcBef>
                <a:spcPct val="20000"/>
              </a:spcBef>
              <a:buChar char="•"/>
              <a:defRPr sz="3200">
                <a:solidFill>
                  <a:schemeClr val="tx1"/>
                </a:solidFill>
                <a:latin typeface="Times New Roman" charset="0"/>
              </a:defRPr>
            </a:lvl1pPr>
            <a:lvl2pPr marL="742960" indent="-285753">
              <a:spcBef>
                <a:spcPct val="20000"/>
              </a:spcBef>
              <a:buChar char="–"/>
              <a:defRPr sz="2800">
                <a:solidFill>
                  <a:schemeClr val="tx1"/>
                </a:solidFill>
                <a:latin typeface="Times New Roman" charset="0"/>
              </a:defRPr>
            </a:lvl2pPr>
            <a:lvl3pPr marL="1143014" indent="-228603">
              <a:spcBef>
                <a:spcPct val="20000"/>
              </a:spcBef>
              <a:buChar char="•"/>
              <a:defRPr sz="2400">
                <a:solidFill>
                  <a:schemeClr val="tx1"/>
                </a:solidFill>
                <a:latin typeface="Times New Roman" charset="0"/>
              </a:defRPr>
            </a:lvl3pPr>
            <a:lvl4pPr marL="1600220" indent="-228603">
              <a:spcBef>
                <a:spcPct val="20000"/>
              </a:spcBef>
              <a:buChar char="–"/>
              <a:defRPr sz="2000">
                <a:solidFill>
                  <a:schemeClr val="tx1"/>
                </a:solidFill>
                <a:latin typeface="Times New Roman" charset="0"/>
              </a:defRPr>
            </a:lvl4pPr>
            <a:lvl5pPr marL="2057426" indent="-228603">
              <a:spcBef>
                <a:spcPct val="20000"/>
              </a:spcBef>
              <a:buChar char="»"/>
              <a:defRPr sz="2000">
                <a:solidFill>
                  <a:schemeClr val="tx1"/>
                </a:solidFill>
                <a:latin typeface="Times New Roman" charset="0"/>
              </a:defRPr>
            </a:lvl5pPr>
            <a:lvl6pPr marL="2514632" indent="-228603" eaLnBrk="0" fontAlgn="base" hangingPunct="0">
              <a:spcBef>
                <a:spcPct val="20000"/>
              </a:spcBef>
              <a:spcAft>
                <a:spcPct val="0"/>
              </a:spcAft>
              <a:buChar char="»"/>
              <a:defRPr sz="2000">
                <a:solidFill>
                  <a:schemeClr val="tx1"/>
                </a:solidFill>
                <a:latin typeface="Times New Roman" charset="0"/>
              </a:defRPr>
            </a:lvl6pPr>
            <a:lvl7pPr marL="2971837" indent="-228603" eaLnBrk="0" fontAlgn="base" hangingPunct="0">
              <a:spcBef>
                <a:spcPct val="20000"/>
              </a:spcBef>
              <a:spcAft>
                <a:spcPct val="0"/>
              </a:spcAft>
              <a:buChar char="»"/>
              <a:defRPr sz="2000">
                <a:solidFill>
                  <a:schemeClr val="tx1"/>
                </a:solidFill>
                <a:latin typeface="Times New Roman" charset="0"/>
              </a:defRPr>
            </a:lvl7pPr>
            <a:lvl8pPr marL="3429043" indent="-228603" eaLnBrk="0" fontAlgn="base" hangingPunct="0">
              <a:spcBef>
                <a:spcPct val="20000"/>
              </a:spcBef>
              <a:spcAft>
                <a:spcPct val="0"/>
              </a:spcAft>
              <a:buChar char="»"/>
              <a:defRPr sz="2000">
                <a:solidFill>
                  <a:schemeClr val="tx1"/>
                </a:solidFill>
                <a:latin typeface="Times New Roman" charset="0"/>
              </a:defRPr>
            </a:lvl8pPr>
            <a:lvl9pPr marL="3886248" indent="-228603" eaLnBrk="0" fontAlgn="base" hangingPunct="0">
              <a:spcBef>
                <a:spcPct val="20000"/>
              </a:spcBef>
              <a:spcAft>
                <a:spcPct val="0"/>
              </a:spcAft>
              <a:buChar char="»"/>
              <a:defRPr sz="2000">
                <a:solidFill>
                  <a:schemeClr val="tx1"/>
                </a:solidFill>
                <a:latin typeface="Times New Roman" charset="0"/>
              </a:defRPr>
            </a:lvl9pPr>
          </a:lstStyle>
          <a:p>
            <a:pPr>
              <a:spcBef>
                <a:spcPct val="0"/>
              </a:spcBef>
              <a:buFontTx/>
              <a:buNone/>
            </a:pPr>
            <a:r>
              <a:rPr lang="en-US" altLang="en-US" sz="1400"/>
              <a:t>Module 1, Session 1</a:t>
            </a:r>
          </a:p>
        </p:txBody>
      </p:sp>
      <p:sp>
        <p:nvSpPr>
          <p:cNvPr id="25605" name="Line 3"/>
          <p:cNvSpPr>
            <a:spLocks noChangeShapeType="1"/>
          </p:cNvSpPr>
          <p:nvPr/>
        </p:nvSpPr>
        <p:spPr bwMode="auto">
          <a:xfrm>
            <a:off x="3733800" y="990600"/>
            <a:ext cx="4572000" cy="0"/>
          </a:xfrm>
          <a:prstGeom prst="line">
            <a:avLst/>
          </a:prstGeom>
          <a:noFill/>
          <a:ln w="381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sp>
        <p:nvSpPr>
          <p:cNvPr id="25606" name="Text Box 5"/>
          <p:cNvSpPr txBox="1">
            <a:spLocks noChangeArrowheads="1"/>
          </p:cNvSpPr>
          <p:nvPr/>
        </p:nvSpPr>
        <p:spPr bwMode="auto">
          <a:xfrm>
            <a:off x="3886200" y="1295400"/>
            <a:ext cx="4419600"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charset="0"/>
              </a:defRPr>
            </a:lvl1pPr>
            <a:lvl2pPr marL="742950" indent="-285750">
              <a:spcBef>
                <a:spcPct val="20000"/>
              </a:spcBef>
              <a:buChar char="–"/>
              <a:defRPr sz="2800">
                <a:solidFill>
                  <a:schemeClr val="tx1"/>
                </a:solidFill>
                <a:latin typeface="Times New Roman" charset="0"/>
              </a:defRPr>
            </a:lvl2pPr>
            <a:lvl3pPr marL="1143000" indent="-228600">
              <a:spcBef>
                <a:spcPct val="20000"/>
              </a:spcBef>
              <a:buChar char="•"/>
              <a:defRPr sz="2400">
                <a:solidFill>
                  <a:schemeClr val="tx1"/>
                </a:solidFill>
                <a:latin typeface="Times New Roman" charset="0"/>
              </a:defRPr>
            </a:lvl3pPr>
            <a:lvl4pPr marL="1600200" indent="-228600">
              <a:spcBef>
                <a:spcPct val="20000"/>
              </a:spcBef>
              <a:buChar char="–"/>
              <a:defRPr sz="2000">
                <a:solidFill>
                  <a:schemeClr val="tx1"/>
                </a:solidFill>
                <a:latin typeface="Times New Roman" charset="0"/>
              </a:defRPr>
            </a:lvl4pPr>
            <a:lvl5pPr marL="2057400" indent="-228600">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spcBef>
                <a:spcPct val="0"/>
              </a:spcBef>
              <a:buFontTx/>
              <a:buNone/>
            </a:pPr>
            <a:r>
              <a:rPr lang="en-US" altLang="en-US" sz="2400" dirty="0"/>
              <a:t>	A = disease pos.</a:t>
            </a:r>
          </a:p>
          <a:p>
            <a:pPr>
              <a:spcBef>
                <a:spcPct val="0"/>
              </a:spcBef>
              <a:buFontTx/>
              <a:buNone/>
            </a:pPr>
            <a:r>
              <a:rPr lang="en-US" altLang="en-US" sz="2400" dirty="0"/>
              <a:t>	B = test pos.</a:t>
            </a:r>
          </a:p>
        </p:txBody>
      </p:sp>
      <p:sp>
        <p:nvSpPr>
          <p:cNvPr id="25607" name="Text Box 7"/>
          <p:cNvSpPr txBox="1">
            <a:spLocks noChangeArrowheads="1"/>
          </p:cNvSpPr>
          <p:nvPr/>
        </p:nvSpPr>
        <p:spPr bwMode="auto">
          <a:xfrm>
            <a:off x="1752600" y="2430464"/>
            <a:ext cx="9067800" cy="1754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Times New Roman" charset="0"/>
              </a:defRPr>
            </a:lvl1pPr>
            <a:lvl2pPr marL="742950" indent="-285750">
              <a:spcBef>
                <a:spcPct val="20000"/>
              </a:spcBef>
              <a:buChar char="–"/>
              <a:defRPr sz="2800">
                <a:solidFill>
                  <a:schemeClr val="tx1"/>
                </a:solidFill>
                <a:latin typeface="Times New Roman" charset="0"/>
              </a:defRPr>
            </a:lvl2pPr>
            <a:lvl3pPr marL="1143000" indent="-228600">
              <a:spcBef>
                <a:spcPct val="20000"/>
              </a:spcBef>
              <a:buChar char="•"/>
              <a:defRPr sz="2400">
                <a:solidFill>
                  <a:schemeClr val="tx1"/>
                </a:solidFill>
                <a:latin typeface="Times New Roman" charset="0"/>
              </a:defRPr>
            </a:lvl3pPr>
            <a:lvl4pPr marL="1600200" indent="-228600">
              <a:spcBef>
                <a:spcPct val="20000"/>
              </a:spcBef>
              <a:buChar char="–"/>
              <a:defRPr sz="2000">
                <a:solidFill>
                  <a:schemeClr val="tx1"/>
                </a:solidFill>
                <a:latin typeface="Times New Roman" charset="0"/>
              </a:defRPr>
            </a:lvl4pPr>
            <a:lvl5pPr marL="2057400" indent="-228600">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spcBef>
                <a:spcPct val="50000"/>
              </a:spcBef>
              <a:buFontTx/>
              <a:buNone/>
            </a:pPr>
            <a:r>
              <a:rPr lang="en-US" altLang="en-US" sz="2400" dirty="0"/>
              <a:t>Assume we know, </a:t>
            </a:r>
            <a:r>
              <a:rPr lang="en-US" altLang="en-US" sz="2400" u="sng" dirty="0"/>
              <a:t>from external sources</a:t>
            </a:r>
            <a:r>
              <a:rPr lang="en-US" altLang="en-US" sz="2400" dirty="0"/>
              <a:t>, that P(A) = 100/1100. Then for every 100 disease positives we should have 1000 disease negatives …. 1:10.</a:t>
            </a:r>
          </a:p>
          <a:p>
            <a:pPr>
              <a:spcBef>
                <a:spcPct val="50000"/>
              </a:spcBef>
              <a:buFontTx/>
              <a:buNone/>
            </a:pPr>
            <a:r>
              <a:rPr lang="en-US" altLang="en-US" sz="2400" dirty="0"/>
              <a:t>Make a mock table …</a:t>
            </a:r>
          </a:p>
        </p:txBody>
      </p:sp>
      <p:graphicFrame>
        <p:nvGraphicFramePr>
          <p:cNvPr id="25608" name="Object 8"/>
          <p:cNvGraphicFramePr>
            <a:graphicFrameLocks noChangeAspect="1"/>
          </p:cNvGraphicFramePr>
          <p:nvPr>
            <p:extLst>
              <p:ext uri="{D42A27DB-BD31-4B8C-83A1-F6EECF244321}">
                <p14:modId xmlns:p14="http://schemas.microsoft.com/office/powerpoint/2010/main" val="2923819856"/>
              </p:ext>
            </p:extLst>
          </p:nvPr>
        </p:nvGraphicFramePr>
        <p:xfrm>
          <a:off x="2671763" y="4572000"/>
          <a:ext cx="7816850" cy="2797175"/>
        </p:xfrm>
        <a:graphic>
          <a:graphicData uri="http://schemas.openxmlformats.org/presentationml/2006/ole">
            <mc:AlternateContent xmlns:mc="http://schemas.openxmlformats.org/markup-compatibility/2006">
              <mc:Choice xmlns:v="urn:schemas-microsoft-com:vml" Requires="v">
                <p:oleObj name="Document" r:id="rId2" imgW="8400613" imgH="3025637" progId="Word.Document.8">
                  <p:embed/>
                </p:oleObj>
              </mc:Choice>
              <mc:Fallback>
                <p:oleObj name="Document" r:id="rId2" imgW="8400613" imgH="3025637" progId="Word.Document.8">
                  <p:embed/>
                  <p:pic>
                    <p:nvPicPr>
                      <p:cNvPr id="0" name="Object 8"/>
                      <p:cNvPicPr>
                        <a:picLocks noChangeAspect="1" noChangeArrowheads="1"/>
                      </p:cNvPicPr>
                      <p:nvPr/>
                    </p:nvPicPr>
                    <p:blipFill>
                      <a:blip r:embed="rId3"/>
                      <a:srcRect/>
                      <a:stretch>
                        <a:fillRect/>
                      </a:stretch>
                    </p:blipFill>
                    <p:spPr bwMode="auto">
                      <a:xfrm>
                        <a:off x="2671763" y="4572000"/>
                        <a:ext cx="7816850" cy="2797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mc:AlternateContent xmlns:mc="http://schemas.openxmlformats.org/markup-compatibility/2006" xmlns:a14="http://schemas.microsoft.com/office/drawing/2010/main">
        <mc:Choice Requires="a14">
          <p:sp>
            <p:nvSpPr>
              <p:cNvPr id="25609" name="Object 10"/>
              <p:cNvSpPr txBox="1"/>
              <p:nvPr/>
            </p:nvSpPr>
            <p:spPr bwMode="auto">
              <a:xfrm>
                <a:off x="3303588" y="6629400"/>
                <a:ext cx="3276600" cy="635000"/>
              </a:xfrm>
              <a:prstGeom prst="rect">
                <a:avLst/>
              </a:prstGeom>
              <a:noFill/>
              <a:ln>
                <a:noFill/>
              </a:ln>
              <a:effectLst/>
            </p:spPr>
            <p:txBody>
              <a:bodyPr>
                <a:noAutofit/>
              </a:bodyPr>
              <a:lstStyle/>
              <a:p>
                <a:pPr/>
                <a14:m>
                  <m:oMathPara xmlns:m="http://schemas.openxmlformats.org/officeDocument/2006/math">
                    <m:oMathParaPr>
                      <m:jc m:val="left"/>
                    </m:oMathParaPr>
                    <m:oMath xmlns:m="http://schemas.openxmlformats.org/officeDocument/2006/math">
                      <m:r>
                        <m:rPr>
                          <m:nor/>
                        </m:rPr>
                        <a:rPr lang="en-US" sz="2400" i="0">
                          <a:solidFill>
                            <a:srgbClr val="000000"/>
                          </a:solidFill>
                          <a:latin typeface="Cambria Math" panose="02040503050406030204" pitchFamily="18" charset="0"/>
                        </a:rPr>
                        <m:t>PVP</m:t>
                      </m:r>
                      <m:r>
                        <m:rPr>
                          <m:nor/>
                        </m:rPr>
                        <a:rPr lang="en-US" sz="2400" i="0">
                          <a:solidFill>
                            <a:srgbClr val="000000"/>
                          </a:solidFill>
                          <a:latin typeface="Cambria Math" panose="02040503050406030204" pitchFamily="18" charset="0"/>
                        </a:rPr>
                        <m:t>=</m:t>
                      </m:r>
                      <m:f>
                        <m:fPr>
                          <m:ctrlPr>
                            <a:rPr lang="en-US" sz="2400" i="1">
                              <a:solidFill>
                                <a:srgbClr val="000000"/>
                              </a:solidFill>
                              <a:latin typeface="Cambria Math" panose="02040503050406030204" pitchFamily="18" charset="0"/>
                            </a:rPr>
                          </m:ctrlPr>
                        </m:fPr>
                        <m:num>
                          <m:r>
                            <m:rPr>
                              <m:nor/>
                            </m:rPr>
                            <a:rPr lang="en-US" sz="2400" i="0">
                              <a:solidFill>
                                <a:srgbClr val="000000"/>
                              </a:solidFill>
                              <a:latin typeface="Cambria Math" panose="02040503050406030204" pitchFamily="18" charset="0"/>
                            </a:rPr>
                            <m:t>90</m:t>
                          </m:r>
                        </m:num>
                        <m:den>
                          <m:r>
                            <m:rPr>
                              <m:nor/>
                            </m:rPr>
                            <a:rPr lang="en-US" sz="2400" i="0">
                              <a:solidFill>
                                <a:srgbClr val="000000"/>
                              </a:solidFill>
                              <a:latin typeface="Cambria Math" panose="02040503050406030204" pitchFamily="18" charset="0"/>
                            </a:rPr>
                            <m:t>90+3</m:t>
                          </m:r>
                          <m:r>
                            <a:rPr lang="en-US" sz="2400" i="1">
                              <a:solidFill>
                                <a:srgbClr val="000000"/>
                              </a:solidFill>
                              <a:latin typeface="Cambria Math" panose="02040503050406030204" pitchFamily="18" charset="0"/>
                            </a:rPr>
                            <m:t>×</m:t>
                          </m:r>
                          <m:r>
                            <m:rPr>
                              <m:nor/>
                            </m:rPr>
                            <a:rPr lang="en-US" sz="2400" i="0">
                              <a:solidFill>
                                <a:srgbClr val="000000"/>
                              </a:solidFill>
                              <a:latin typeface="Cambria Math" panose="02040503050406030204" pitchFamily="18" charset="0"/>
                            </a:rPr>
                            <m:t>10</m:t>
                          </m:r>
                        </m:den>
                      </m:f>
                      <m:r>
                        <a:rPr lang="en-US" sz="2400" i="1">
                          <a:solidFill>
                            <a:srgbClr val="000000"/>
                          </a:solidFill>
                          <a:latin typeface="Cambria Math" panose="02040503050406030204" pitchFamily="18" charset="0"/>
                        </a:rPr>
                        <m:t>=.75</m:t>
                      </m:r>
                    </m:oMath>
                  </m:oMathPara>
                </a14:m>
                <a:endParaRPr lang="en-US" sz="2400" dirty="0"/>
              </a:p>
            </p:txBody>
          </p:sp>
        </mc:Choice>
        <mc:Fallback xmlns="">
          <p:sp>
            <p:nvSpPr>
              <p:cNvPr id="25609" name="Object 10"/>
              <p:cNvSpPr txBox="1">
                <a:spLocks noRot="1" noChangeAspect="1" noMove="1" noResize="1" noEditPoints="1" noAdjustHandles="1" noChangeArrowheads="1" noChangeShapeType="1" noTextEdit="1"/>
              </p:cNvSpPr>
              <p:nvPr/>
            </p:nvSpPr>
            <p:spPr bwMode="auto">
              <a:xfrm>
                <a:off x="3303588" y="6629400"/>
                <a:ext cx="3276600" cy="635000"/>
              </a:xfrm>
              <a:prstGeom prst="rect">
                <a:avLst/>
              </a:prstGeom>
              <a:blipFill>
                <a:blip r:embed="rId5"/>
                <a:stretch>
                  <a:fillRect b="-16346"/>
                </a:stretch>
              </a:blipFill>
              <a:ln>
                <a:noFill/>
              </a:ln>
              <a:effectLst/>
            </p:spPr>
            <p:txBody>
              <a:bodyPr/>
              <a:lstStyle/>
              <a:p>
                <a:r>
                  <a:rPr lang="en-US">
                    <a:noFill/>
                  </a:rPr>
                  <a:t> </a:t>
                </a:r>
              </a:p>
            </p:txBody>
          </p:sp>
        </mc:Fallback>
      </mc:AlternateContent>
      <p:sp>
        <p:nvSpPr>
          <p:cNvPr id="25610" name="Slide Number Placeholder 1"/>
          <p:cNvSpPr>
            <a:spLocks noGrp="1"/>
          </p:cNvSpPr>
          <p:nvPr>
            <p:ph type="sldNum" sz="quarter" idx="12"/>
          </p:nvPr>
        </p:nvSpPr>
        <p:spPr>
          <a:noFill/>
        </p:spPr>
        <p:txBody>
          <a:bodyPr/>
          <a:lstStyle>
            <a:lvl1pPr>
              <a:spcBef>
                <a:spcPct val="20000"/>
              </a:spcBef>
              <a:buChar char="•"/>
              <a:defRPr sz="3200">
                <a:solidFill>
                  <a:schemeClr val="tx1"/>
                </a:solidFill>
                <a:latin typeface="Times New Roman" charset="0"/>
              </a:defRPr>
            </a:lvl1pPr>
            <a:lvl2pPr marL="742960" indent="-285753">
              <a:spcBef>
                <a:spcPct val="20000"/>
              </a:spcBef>
              <a:buChar char="–"/>
              <a:defRPr sz="2800">
                <a:solidFill>
                  <a:schemeClr val="tx1"/>
                </a:solidFill>
                <a:latin typeface="Times New Roman" charset="0"/>
              </a:defRPr>
            </a:lvl2pPr>
            <a:lvl3pPr marL="1143014" indent="-228603">
              <a:spcBef>
                <a:spcPct val="20000"/>
              </a:spcBef>
              <a:buChar char="•"/>
              <a:defRPr sz="2400">
                <a:solidFill>
                  <a:schemeClr val="tx1"/>
                </a:solidFill>
                <a:latin typeface="Times New Roman" charset="0"/>
              </a:defRPr>
            </a:lvl3pPr>
            <a:lvl4pPr marL="1600220" indent="-228603">
              <a:spcBef>
                <a:spcPct val="20000"/>
              </a:spcBef>
              <a:buChar char="–"/>
              <a:defRPr sz="2000">
                <a:solidFill>
                  <a:schemeClr val="tx1"/>
                </a:solidFill>
                <a:latin typeface="Times New Roman" charset="0"/>
              </a:defRPr>
            </a:lvl4pPr>
            <a:lvl5pPr marL="2057426" indent="-228603">
              <a:spcBef>
                <a:spcPct val="20000"/>
              </a:spcBef>
              <a:buChar char="»"/>
              <a:defRPr sz="2000">
                <a:solidFill>
                  <a:schemeClr val="tx1"/>
                </a:solidFill>
                <a:latin typeface="Times New Roman" charset="0"/>
              </a:defRPr>
            </a:lvl5pPr>
            <a:lvl6pPr marL="2514632" indent="-228603" eaLnBrk="0" fontAlgn="base" hangingPunct="0">
              <a:spcBef>
                <a:spcPct val="20000"/>
              </a:spcBef>
              <a:spcAft>
                <a:spcPct val="0"/>
              </a:spcAft>
              <a:buChar char="»"/>
              <a:defRPr sz="2000">
                <a:solidFill>
                  <a:schemeClr val="tx1"/>
                </a:solidFill>
                <a:latin typeface="Times New Roman" charset="0"/>
              </a:defRPr>
            </a:lvl6pPr>
            <a:lvl7pPr marL="2971837" indent="-228603" eaLnBrk="0" fontAlgn="base" hangingPunct="0">
              <a:spcBef>
                <a:spcPct val="20000"/>
              </a:spcBef>
              <a:spcAft>
                <a:spcPct val="0"/>
              </a:spcAft>
              <a:buChar char="»"/>
              <a:defRPr sz="2000">
                <a:solidFill>
                  <a:schemeClr val="tx1"/>
                </a:solidFill>
                <a:latin typeface="Times New Roman" charset="0"/>
              </a:defRPr>
            </a:lvl7pPr>
            <a:lvl8pPr marL="3429043" indent="-228603" eaLnBrk="0" fontAlgn="base" hangingPunct="0">
              <a:spcBef>
                <a:spcPct val="20000"/>
              </a:spcBef>
              <a:spcAft>
                <a:spcPct val="0"/>
              </a:spcAft>
              <a:buChar char="»"/>
              <a:defRPr sz="2000">
                <a:solidFill>
                  <a:schemeClr val="tx1"/>
                </a:solidFill>
                <a:latin typeface="Times New Roman" charset="0"/>
              </a:defRPr>
            </a:lvl8pPr>
            <a:lvl9pPr marL="3886248" indent="-228603" eaLnBrk="0" fontAlgn="base" hangingPunct="0">
              <a:spcBef>
                <a:spcPct val="20000"/>
              </a:spcBef>
              <a:spcAft>
                <a:spcPct val="0"/>
              </a:spcAft>
              <a:buChar char="»"/>
              <a:defRPr sz="2000">
                <a:solidFill>
                  <a:schemeClr val="tx1"/>
                </a:solidFill>
                <a:latin typeface="Times New Roman" charset="0"/>
              </a:defRPr>
            </a:lvl9pPr>
          </a:lstStyle>
          <a:p>
            <a:pPr>
              <a:spcBef>
                <a:spcPct val="0"/>
              </a:spcBef>
              <a:buFontTx/>
              <a:buNone/>
            </a:pPr>
            <a:fld id="{2F5EDF3A-7DEB-472F-8CA1-AA122D36D196}" type="slidenum">
              <a:rPr lang="en-US" altLang="en-US" sz="1400"/>
              <a:pPr>
                <a:spcBef>
                  <a:spcPct val="0"/>
                </a:spcBef>
                <a:buFontTx/>
                <a:buNone/>
              </a:pPr>
              <a:t>24</a:t>
            </a:fld>
            <a:endParaRPr lang="en-US" altLang="en-US" sz="1400"/>
          </a:p>
        </p:txBody>
      </p:sp>
      <p:sp>
        <p:nvSpPr>
          <p:cNvPr id="11" name="Text Box 4">
            <a:extLst>
              <a:ext uri="{FF2B5EF4-FFF2-40B4-BE49-F238E27FC236}">
                <a16:creationId xmlns:a16="http://schemas.microsoft.com/office/drawing/2014/main" id="{308E99D4-3F78-4F57-AD7C-58A3FAB5B0A5}"/>
              </a:ext>
            </a:extLst>
          </p:cNvPr>
          <p:cNvSpPr txBox="1">
            <a:spLocks noChangeArrowheads="1"/>
          </p:cNvSpPr>
          <p:nvPr/>
        </p:nvSpPr>
        <p:spPr bwMode="auto">
          <a:xfrm>
            <a:off x="3314700" y="448517"/>
            <a:ext cx="56388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Times New Roman" charset="0"/>
              </a:defRPr>
            </a:lvl1pPr>
            <a:lvl2pPr marL="742950" indent="-285750">
              <a:spcBef>
                <a:spcPct val="20000"/>
              </a:spcBef>
              <a:buChar char="–"/>
              <a:defRPr sz="2800">
                <a:solidFill>
                  <a:schemeClr val="tx1"/>
                </a:solidFill>
                <a:latin typeface="Times New Roman" charset="0"/>
              </a:defRPr>
            </a:lvl2pPr>
            <a:lvl3pPr marL="1143000" indent="-228600">
              <a:spcBef>
                <a:spcPct val="20000"/>
              </a:spcBef>
              <a:buChar char="•"/>
              <a:defRPr sz="2400">
                <a:solidFill>
                  <a:schemeClr val="tx1"/>
                </a:solidFill>
                <a:latin typeface="Times New Roman" charset="0"/>
              </a:defRPr>
            </a:lvl3pPr>
            <a:lvl4pPr marL="1600200" indent="-228600">
              <a:spcBef>
                <a:spcPct val="20000"/>
              </a:spcBef>
              <a:buChar char="–"/>
              <a:defRPr sz="2000">
                <a:solidFill>
                  <a:schemeClr val="tx1"/>
                </a:solidFill>
                <a:latin typeface="Times New Roman" charset="0"/>
              </a:defRPr>
            </a:lvl4pPr>
            <a:lvl5pPr marL="2057400" indent="-228600">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50000"/>
              </a:spcBef>
              <a:buFontTx/>
              <a:buNone/>
            </a:pPr>
            <a:r>
              <a:rPr lang="en-US" altLang="en-US" sz="2400" b="1" dirty="0"/>
              <a:t>Screening - An Application of Bayes’ Rule</a:t>
            </a:r>
            <a:endParaRPr lang="en-US" altLang="en-US" sz="2400"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Date Placeholder 1"/>
          <p:cNvSpPr>
            <a:spLocks noGrp="1"/>
          </p:cNvSpPr>
          <p:nvPr>
            <p:ph type="dt" sz="quarter" idx="10"/>
          </p:nvPr>
        </p:nvSpPr>
        <p:spPr>
          <a:noFill/>
        </p:spPr>
        <p:txBody>
          <a:bodyPr/>
          <a:lstStyle>
            <a:lvl1pPr>
              <a:spcBef>
                <a:spcPct val="20000"/>
              </a:spcBef>
              <a:buChar char="•"/>
              <a:defRPr sz="3200">
                <a:solidFill>
                  <a:schemeClr val="tx1"/>
                </a:solidFill>
                <a:latin typeface="Times New Roman" charset="0"/>
              </a:defRPr>
            </a:lvl1pPr>
            <a:lvl2pPr marL="742960" indent="-285753">
              <a:spcBef>
                <a:spcPct val="20000"/>
              </a:spcBef>
              <a:buChar char="–"/>
              <a:defRPr sz="2800">
                <a:solidFill>
                  <a:schemeClr val="tx1"/>
                </a:solidFill>
                <a:latin typeface="Times New Roman" charset="0"/>
              </a:defRPr>
            </a:lvl2pPr>
            <a:lvl3pPr marL="1143014" indent="-228603">
              <a:spcBef>
                <a:spcPct val="20000"/>
              </a:spcBef>
              <a:buChar char="•"/>
              <a:defRPr sz="2400">
                <a:solidFill>
                  <a:schemeClr val="tx1"/>
                </a:solidFill>
                <a:latin typeface="Times New Roman" charset="0"/>
              </a:defRPr>
            </a:lvl3pPr>
            <a:lvl4pPr marL="1600220" indent="-228603">
              <a:spcBef>
                <a:spcPct val="20000"/>
              </a:spcBef>
              <a:buChar char="–"/>
              <a:defRPr sz="2000">
                <a:solidFill>
                  <a:schemeClr val="tx1"/>
                </a:solidFill>
                <a:latin typeface="Times New Roman" charset="0"/>
              </a:defRPr>
            </a:lvl4pPr>
            <a:lvl5pPr marL="2057426" indent="-228603">
              <a:spcBef>
                <a:spcPct val="20000"/>
              </a:spcBef>
              <a:buChar char="»"/>
              <a:defRPr sz="2000">
                <a:solidFill>
                  <a:schemeClr val="tx1"/>
                </a:solidFill>
                <a:latin typeface="Times New Roman" charset="0"/>
              </a:defRPr>
            </a:lvl5pPr>
            <a:lvl6pPr marL="2514632" indent="-228603" eaLnBrk="0" fontAlgn="base" hangingPunct="0">
              <a:spcBef>
                <a:spcPct val="20000"/>
              </a:spcBef>
              <a:spcAft>
                <a:spcPct val="0"/>
              </a:spcAft>
              <a:buChar char="»"/>
              <a:defRPr sz="2000">
                <a:solidFill>
                  <a:schemeClr val="tx1"/>
                </a:solidFill>
                <a:latin typeface="Times New Roman" charset="0"/>
              </a:defRPr>
            </a:lvl6pPr>
            <a:lvl7pPr marL="2971837" indent="-228603" eaLnBrk="0" fontAlgn="base" hangingPunct="0">
              <a:spcBef>
                <a:spcPct val="20000"/>
              </a:spcBef>
              <a:spcAft>
                <a:spcPct val="0"/>
              </a:spcAft>
              <a:buChar char="»"/>
              <a:defRPr sz="2000">
                <a:solidFill>
                  <a:schemeClr val="tx1"/>
                </a:solidFill>
                <a:latin typeface="Times New Roman" charset="0"/>
              </a:defRPr>
            </a:lvl7pPr>
            <a:lvl8pPr marL="3429043" indent="-228603" eaLnBrk="0" fontAlgn="base" hangingPunct="0">
              <a:spcBef>
                <a:spcPct val="20000"/>
              </a:spcBef>
              <a:spcAft>
                <a:spcPct val="0"/>
              </a:spcAft>
              <a:buChar char="»"/>
              <a:defRPr sz="2000">
                <a:solidFill>
                  <a:schemeClr val="tx1"/>
                </a:solidFill>
                <a:latin typeface="Times New Roman" charset="0"/>
              </a:defRPr>
            </a:lvl8pPr>
            <a:lvl9pPr marL="3886248" indent="-228603" eaLnBrk="0" fontAlgn="base" hangingPunct="0">
              <a:spcBef>
                <a:spcPct val="20000"/>
              </a:spcBef>
              <a:spcAft>
                <a:spcPct val="0"/>
              </a:spcAft>
              <a:buChar char="»"/>
              <a:defRPr sz="2000">
                <a:solidFill>
                  <a:schemeClr val="tx1"/>
                </a:solidFill>
                <a:latin typeface="Times New Roman" charset="0"/>
              </a:defRPr>
            </a:lvl9pPr>
          </a:lstStyle>
          <a:p>
            <a:pPr>
              <a:spcBef>
                <a:spcPct val="0"/>
              </a:spcBef>
              <a:buFontTx/>
              <a:buNone/>
            </a:pPr>
            <a:r>
              <a:rPr lang="en-US" altLang="en-US" sz="1400"/>
              <a:t>Summer Institutes </a:t>
            </a:r>
          </a:p>
        </p:txBody>
      </p:sp>
      <p:sp>
        <p:nvSpPr>
          <p:cNvPr id="26627" name="Footer Placeholder 2"/>
          <p:cNvSpPr>
            <a:spLocks noGrp="1"/>
          </p:cNvSpPr>
          <p:nvPr>
            <p:ph type="ftr" sz="quarter" idx="11"/>
          </p:nvPr>
        </p:nvSpPr>
        <p:spPr>
          <a:noFill/>
        </p:spPr>
        <p:txBody>
          <a:bodyPr/>
          <a:lstStyle>
            <a:lvl1pPr>
              <a:spcBef>
                <a:spcPct val="20000"/>
              </a:spcBef>
              <a:buChar char="•"/>
              <a:defRPr sz="3200">
                <a:solidFill>
                  <a:schemeClr val="tx1"/>
                </a:solidFill>
                <a:latin typeface="Times New Roman" charset="0"/>
              </a:defRPr>
            </a:lvl1pPr>
            <a:lvl2pPr marL="742960" indent="-285753">
              <a:spcBef>
                <a:spcPct val="20000"/>
              </a:spcBef>
              <a:buChar char="–"/>
              <a:defRPr sz="2800">
                <a:solidFill>
                  <a:schemeClr val="tx1"/>
                </a:solidFill>
                <a:latin typeface="Times New Roman" charset="0"/>
              </a:defRPr>
            </a:lvl2pPr>
            <a:lvl3pPr marL="1143014" indent="-228603">
              <a:spcBef>
                <a:spcPct val="20000"/>
              </a:spcBef>
              <a:buChar char="•"/>
              <a:defRPr sz="2400">
                <a:solidFill>
                  <a:schemeClr val="tx1"/>
                </a:solidFill>
                <a:latin typeface="Times New Roman" charset="0"/>
              </a:defRPr>
            </a:lvl3pPr>
            <a:lvl4pPr marL="1600220" indent="-228603">
              <a:spcBef>
                <a:spcPct val="20000"/>
              </a:spcBef>
              <a:buChar char="–"/>
              <a:defRPr sz="2000">
                <a:solidFill>
                  <a:schemeClr val="tx1"/>
                </a:solidFill>
                <a:latin typeface="Times New Roman" charset="0"/>
              </a:defRPr>
            </a:lvl4pPr>
            <a:lvl5pPr marL="2057426" indent="-228603">
              <a:spcBef>
                <a:spcPct val="20000"/>
              </a:spcBef>
              <a:buChar char="»"/>
              <a:defRPr sz="2000">
                <a:solidFill>
                  <a:schemeClr val="tx1"/>
                </a:solidFill>
                <a:latin typeface="Times New Roman" charset="0"/>
              </a:defRPr>
            </a:lvl5pPr>
            <a:lvl6pPr marL="2514632" indent="-228603" eaLnBrk="0" fontAlgn="base" hangingPunct="0">
              <a:spcBef>
                <a:spcPct val="20000"/>
              </a:spcBef>
              <a:spcAft>
                <a:spcPct val="0"/>
              </a:spcAft>
              <a:buChar char="»"/>
              <a:defRPr sz="2000">
                <a:solidFill>
                  <a:schemeClr val="tx1"/>
                </a:solidFill>
                <a:latin typeface="Times New Roman" charset="0"/>
              </a:defRPr>
            </a:lvl6pPr>
            <a:lvl7pPr marL="2971837" indent="-228603" eaLnBrk="0" fontAlgn="base" hangingPunct="0">
              <a:spcBef>
                <a:spcPct val="20000"/>
              </a:spcBef>
              <a:spcAft>
                <a:spcPct val="0"/>
              </a:spcAft>
              <a:buChar char="»"/>
              <a:defRPr sz="2000">
                <a:solidFill>
                  <a:schemeClr val="tx1"/>
                </a:solidFill>
                <a:latin typeface="Times New Roman" charset="0"/>
              </a:defRPr>
            </a:lvl7pPr>
            <a:lvl8pPr marL="3429043" indent="-228603" eaLnBrk="0" fontAlgn="base" hangingPunct="0">
              <a:spcBef>
                <a:spcPct val="20000"/>
              </a:spcBef>
              <a:spcAft>
                <a:spcPct val="0"/>
              </a:spcAft>
              <a:buChar char="»"/>
              <a:defRPr sz="2000">
                <a:solidFill>
                  <a:schemeClr val="tx1"/>
                </a:solidFill>
                <a:latin typeface="Times New Roman" charset="0"/>
              </a:defRPr>
            </a:lvl8pPr>
            <a:lvl9pPr marL="3886248" indent="-228603" eaLnBrk="0" fontAlgn="base" hangingPunct="0">
              <a:spcBef>
                <a:spcPct val="20000"/>
              </a:spcBef>
              <a:spcAft>
                <a:spcPct val="0"/>
              </a:spcAft>
              <a:buChar char="»"/>
              <a:defRPr sz="2000">
                <a:solidFill>
                  <a:schemeClr val="tx1"/>
                </a:solidFill>
                <a:latin typeface="Times New Roman" charset="0"/>
              </a:defRPr>
            </a:lvl9pPr>
          </a:lstStyle>
          <a:p>
            <a:pPr>
              <a:spcBef>
                <a:spcPct val="0"/>
              </a:spcBef>
              <a:buFontTx/>
              <a:buNone/>
            </a:pPr>
            <a:r>
              <a:rPr lang="en-US" altLang="en-US" sz="1400"/>
              <a:t>Module 1, Session 1</a:t>
            </a:r>
          </a:p>
        </p:txBody>
      </p:sp>
      <p:sp>
        <p:nvSpPr>
          <p:cNvPr id="26629" name="Line 2053"/>
          <p:cNvSpPr>
            <a:spLocks noChangeShapeType="1"/>
          </p:cNvSpPr>
          <p:nvPr/>
        </p:nvSpPr>
        <p:spPr bwMode="auto">
          <a:xfrm>
            <a:off x="3886200" y="990600"/>
            <a:ext cx="4267200" cy="0"/>
          </a:xfrm>
          <a:prstGeom prst="line">
            <a:avLst/>
          </a:prstGeom>
          <a:noFill/>
          <a:ln w="381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sp>
        <p:nvSpPr>
          <p:cNvPr id="26631" name="Text Box 2055"/>
          <p:cNvSpPr txBox="1">
            <a:spLocks noChangeArrowheads="1"/>
          </p:cNvSpPr>
          <p:nvPr/>
        </p:nvSpPr>
        <p:spPr bwMode="auto">
          <a:xfrm>
            <a:off x="2184400" y="2393524"/>
            <a:ext cx="54102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charset="0"/>
              </a:defRPr>
            </a:lvl1pPr>
            <a:lvl2pPr marL="742950" indent="-285750">
              <a:spcBef>
                <a:spcPct val="20000"/>
              </a:spcBef>
              <a:buChar char="–"/>
              <a:defRPr sz="2800">
                <a:solidFill>
                  <a:schemeClr val="tx1"/>
                </a:solidFill>
                <a:latin typeface="Times New Roman" charset="0"/>
              </a:defRPr>
            </a:lvl2pPr>
            <a:lvl3pPr marL="1143000" indent="-228600">
              <a:spcBef>
                <a:spcPct val="20000"/>
              </a:spcBef>
              <a:buChar char="•"/>
              <a:defRPr sz="2400">
                <a:solidFill>
                  <a:schemeClr val="tx1"/>
                </a:solidFill>
                <a:latin typeface="Times New Roman" charset="0"/>
              </a:defRPr>
            </a:lvl3pPr>
            <a:lvl4pPr marL="1600200" indent="-228600">
              <a:spcBef>
                <a:spcPct val="20000"/>
              </a:spcBef>
              <a:buChar char="–"/>
              <a:defRPr sz="2000">
                <a:solidFill>
                  <a:schemeClr val="tx1"/>
                </a:solidFill>
                <a:latin typeface="Times New Roman" charset="0"/>
              </a:defRPr>
            </a:lvl4pPr>
            <a:lvl5pPr marL="2057400" indent="-228600">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spcBef>
                <a:spcPct val="50000"/>
              </a:spcBef>
              <a:buFontTx/>
              <a:buNone/>
            </a:pPr>
            <a:r>
              <a:rPr lang="en-US" altLang="en-US" sz="2400" dirty="0"/>
              <a:t>Now, use Bayes rule …</a:t>
            </a:r>
          </a:p>
        </p:txBody>
      </p:sp>
      <p:sp>
        <p:nvSpPr>
          <p:cNvPr id="26632" name="Slide Number Placeholder 1"/>
          <p:cNvSpPr>
            <a:spLocks noGrp="1"/>
          </p:cNvSpPr>
          <p:nvPr>
            <p:ph type="sldNum" sz="quarter" idx="12"/>
          </p:nvPr>
        </p:nvSpPr>
        <p:spPr>
          <a:noFill/>
        </p:spPr>
        <p:txBody>
          <a:bodyPr/>
          <a:lstStyle>
            <a:lvl1pPr>
              <a:spcBef>
                <a:spcPct val="20000"/>
              </a:spcBef>
              <a:buChar char="•"/>
              <a:defRPr sz="3200">
                <a:solidFill>
                  <a:schemeClr val="tx1"/>
                </a:solidFill>
                <a:latin typeface="Times New Roman" charset="0"/>
              </a:defRPr>
            </a:lvl1pPr>
            <a:lvl2pPr marL="742960" indent="-285753">
              <a:spcBef>
                <a:spcPct val="20000"/>
              </a:spcBef>
              <a:buChar char="–"/>
              <a:defRPr sz="2800">
                <a:solidFill>
                  <a:schemeClr val="tx1"/>
                </a:solidFill>
                <a:latin typeface="Times New Roman" charset="0"/>
              </a:defRPr>
            </a:lvl2pPr>
            <a:lvl3pPr marL="1143014" indent="-228603">
              <a:spcBef>
                <a:spcPct val="20000"/>
              </a:spcBef>
              <a:buChar char="•"/>
              <a:defRPr sz="2400">
                <a:solidFill>
                  <a:schemeClr val="tx1"/>
                </a:solidFill>
                <a:latin typeface="Times New Roman" charset="0"/>
              </a:defRPr>
            </a:lvl3pPr>
            <a:lvl4pPr marL="1600220" indent="-228603">
              <a:spcBef>
                <a:spcPct val="20000"/>
              </a:spcBef>
              <a:buChar char="–"/>
              <a:defRPr sz="2000">
                <a:solidFill>
                  <a:schemeClr val="tx1"/>
                </a:solidFill>
                <a:latin typeface="Times New Roman" charset="0"/>
              </a:defRPr>
            </a:lvl4pPr>
            <a:lvl5pPr marL="2057426" indent="-228603">
              <a:spcBef>
                <a:spcPct val="20000"/>
              </a:spcBef>
              <a:buChar char="»"/>
              <a:defRPr sz="2000">
                <a:solidFill>
                  <a:schemeClr val="tx1"/>
                </a:solidFill>
                <a:latin typeface="Times New Roman" charset="0"/>
              </a:defRPr>
            </a:lvl5pPr>
            <a:lvl6pPr marL="2514632" indent="-228603" eaLnBrk="0" fontAlgn="base" hangingPunct="0">
              <a:spcBef>
                <a:spcPct val="20000"/>
              </a:spcBef>
              <a:spcAft>
                <a:spcPct val="0"/>
              </a:spcAft>
              <a:buChar char="»"/>
              <a:defRPr sz="2000">
                <a:solidFill>
                  <a:schemeClr val="tx1"/>
                </a:solidFill>
                <a:latin typeface="Times New Roman" charset="0"/>
              </a:defRPr>
            </a:lvl6pPr>
            <a:lvl7pPr marL="2971837" indent="-228603" eaLnBrk="0" fontAlgn="base" hangingPunct="0">
              <a:spcBef>
                <a:spcPct val="20000"/>
              </a:spcBef>
              <a:spcAft>
                <a:spcPct val="0"/>
              </a:spcAft>
              <a:buChar char="»"/>
              <a:defRPr sz="2000">
                <a:solidFill>
                  <a:schemeClr val="tx1"/>
                </a:solidFill>
                <a:latin typeface="Times New Roman" charset="0"/>
              </a:defRPr>
            </a:lvl7pPr>
            <a:lvl8pPr marL="3429043" indent="-228603" eaLnBrk="0" fontAlgn="base" hangingPunct="0">
              <a:spcBef>
                <a:spcPct val="20000"/>
              </a:spcBef>
              <a:spcAft>
                <a:spcPct val="0"/>
              </a:spcAft>
              <a:buChar char="»"/>
              <a:defRPr sz="2000">
                <a:solidFill>
                  <a:schemeClr val="tx1"/>
                </a:solidFill>
                <a:latin typeface="Times New Roman" charset="0"/>
              </a:defRPr>
            </a:lvl8pPr>
            <a:lvl9pPr marL="3886248" indent="-228603" eaLnBrk="0" fontAlgn="base" hangingPunct="0">
              <a:spcBef>
                <a:spcPct val="20000"/>
              </a:spcBef>
              <a:spcAft>
                <a:spcPct val="0"/>
              </a:spcAft>
              <a:buChar char="»"/>
              <a:defRPr sz="2000">
                <a:solidFill>
                  <a:schemeClr val="tx1"/>
                </a:solidFill>
                <a:latin typeface="Times New Roman" charset="0"/>
              </a:defRPr>
            </a:lvl9pPr>
          </a:lstStyle>
          <a:p>
            <a:pPr>
              <a:spcBef>
                <a:spcPct val="0"/>
              </a:spcBef>
              <a:buFontTx/>
              <a:buNone/>
            </a:pPr>
            <a:fld id="{BBDAF3D2-5371-4966-98A9-2998208909C0}" type="slidenum">
              <a:rPr lang="en-US" altLang="en-US" sz="1400"/>
              <a:pPr>
                <a:spcBef>
                  <a:spcPct val="0"/>
                </a:spcBef>
                <a:buFontTx/>
                <a:buNone/>
              </a:pPr>
              <a:t>25</a:t>
            </a:fld>
            <a:endParaRPr lang="en-US" altLang="en-US" sz="1400" dirty="0"/>
          </a:p>
        </p:txBody>
      </p:sp>
      <p:sp>
        <p:nvSpPr>
          <p:cNvPr id="9" name="Text Box 4">
            <a:extLst>
              <a:ext uri="{FF2B5EF4-FFF2-40B4-BE49-F238E27FC236}">
                <a16:creationId xmlns:a16="http://schemas.microsoft.com/office/drawing/2014/main" id="{C483B34A-9E02-438A-8FA4-D5715A6F4BD0}"/>
              </a:ext>
            </a:extLst>
          </p:cNvPr>
          <p:cNvSpPr txBox="1">
            <a:spLocks noChangeArrowheads="1"/>
          </p:cNvSpPr>
          <p:nvPr/>
        </p:nvSpPr>
        <p:spPr bwMode="auto">
          <a:xfrm>
            <a:off x="3314700" y="448517"/>
            <a:ext cx="56388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Times New Roman" charset="0"/>
              </a:defRPr>
            </a:lvl1pPr>
            <a:lvl2pPr marL="742950" indent="-285750">
              <a:spcBef>
                <a:spcPct val="20000"/>
              </a:spcBef>
              <a:buChar char="–"/>
              <a:defRPr sz="2800">
                <a:solidFill>
                  <a:schemeClr val="tx1"/>
                </a:solidFill>
                <a:latin typeface="Times New Roman" charset="0"/>
              </a:defRPr>
            </a:lvl2pPr>
            <a:lvl3pPr marL="1143000" indent="-228600">
              <a:spcBef>
                <a:spcPct val="20000"/>
              </a:spcBef>
              <a:buChar char="•"/>
              <a:defRPr sz="2400">
                <a:solidFill>
                  <a:schemeClr val="tx1"/>
                </a:solidFill>
                <a:latin typeface="Times New Roman" charset="0"/>
              </a:defRPr>
            </a:lvl3pPr>
            <a:lvl4pPr marL="1600200" indent="-228600">
              <a:spcBef>
                <a:spcPct val="20000"/>
              </a:spcBef>
              <a:buChar char="–"/>
              <a:defRPr sz="2000">
                <a:solidFill>
                  <a:schemeClr val="tx1"/>
                </a:solidFill>
                <a:latin typeface="Times New Roman" charset="0"/>
              </a:defRPr>
            </a:lvl4pPr>
            <a:lvl5pPr marL="2057400" indent="-228600">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50000"/>
              </a:spcBef>
              <a:buFontTx/>
              <a:buNone/>
            </a:pPr>
            <a:r>
              <a:rPr lang="en-US" altLang="en-US" sz="2400" b="1" dirty="0"/>
              <a:t>Screening - An Application of Bayes’ Rule</a:t>
            </a:r>
            <a:endParaRPr lang="en-US" altLang="en-US" sz="2400" dirty="0"/>
          </a:p>
        </p:txBody>
      </p:sp>
      <p:sp>
        <p:nvSpPr>
          <p:cNvPr id="10" name="Text Box 5">
            <a:extLst>
              <a:ext uri="{FF2B5EF4-FFF2-40B4-BE49-F238E27FC236}">
                <a16:creationId xmlns:a16="http://schemas.microsoft.com/office/drawing/2014/main" id="{DE162685-36CC-4BF0-A276-1B1C01881FE7}"/>
              </a:ext>
            </a:extLst>
          </p:cNvPr>
          <p:cNvSpPr txBox="1">
            <a:spLocks noChangeArrowheads="1"/>
          </p:cNvSpPr>
          <p:nvPr/>
        </p:nvSpPr>
        <p:spPr bwMode="auto">
          <a:xfrm>
            <a:off x="3886200" y="1295400"/>
            <a:ext cx="4419600"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charset="0"/>
              </a:defRPr>
            </a:lvl1pPr>
            <a:lvl2pPr marL="742950" indent="-285750">
              <a:spcBef>
                <a:spcPct val="20000"/>
              </a:spcBef>
              <a:buChar char="–"/>
              <a:defRPr sz="2800">
                <a:solidFill>
                  <a:schemeClr val="tx1"/>
                </a:solidFill>
                <a:latin typeface="Times New Roman" charset="0"/>
              </a:defRPr>
            </a:lvl2pPr>
            <a:lvl3pPr marL="1143000" indent="-228600">
              <a:spcBef>
                <a:spcPct val="20000"/>
              </a:spcBef>
              <a:buChar char="•"/>
              <a:defRPr sz="2400">
                <a:solidFill>
                  <a:schemeClr val="tx1"/>
                </a:solidFill>
                <a:latin typeface="Times New Roman" charset="0"/>
              </a:defRPr>
            </a:lvl3pPr>
            <a:lvl4pPr marL="1600200" indent="-228600">
              <a:spcBef>
                <a:spcPct val="20000"/>
              </a:spcBef>
              <a:buChar char="–"/>
              <a:defRPr sz="2000">
                <a:solidFill>
                  <a:schemeClr val="tx1"/>
                </a:solidFill>
                <a:latin typeface="Times New Roman" charset="0"/>
              </a:defRPr>
            </a:lvl4pPr>
            <a:lvl5pPr marL="2057400" indent="-228600">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spcBef>
                <a:spcPct val="0"/>
              </a:spcBef>
              <a:buFontTx/>
              <a:buNone/>
            </a:pPr>
            <a:r>
              <a:rPr lang="en-US" altLang="en-US" sz="2400" dirty="0"/>
              <a:t>	A = disease pos.</a:t>
            </a:r>
          </a:p>
          <a:p>
            <a:pPr>
              <a:spcBef>
                <a:spcPct val="0"/>
              </a:spcBef>
              <a:buFontTx/>
              <a:buNone/>
            </a:pPr>
            <a:r>
              <a:rPr lang="en-US" altLang="en-US" sz="2400" dirty="0"/>
              <a:t>	B = test pos.</a:t>
            </a:r>
          </a:p>
        </p:txBody>
      </p:sp>
      <mc:AlternateContent xmlns:mc="http://schemas.openxmlformats.org/markup-compatibility/2006" xmlns:a14="http://schemas.microsoft.com/office/drawing/2010/main">
        <mc:Choice Requires="a14">
          <p:sp>
            <p:nvSpPr>
              <p:cNvPr id="4" name="TextBox 3">
                <a:extLst>
                  <a:ext uri="{FF2B5EF4-FFF2-40B4-BE49-F238E27FC236}">
                    <a16:creationId xmlns:a16="http://schemas.microsoft.com/office/drawing/2014/main" id="{130631DE-8BA4-47F3-B899-31658CEDFF33}"/>
                  </a:ext>
                </a:extLst>
              </p:cNvPr>
              <p:cNvSpPr txBox="1"/>
              <p:nvPr/>
            </p:nvSpPr>
            <p:spPr>
              <a:xfrm>
                <a:off x="3024579" y="3065074"/>
                <a:ext cx="6879063" cy="2808461"/>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m>
                        <m:mPr>
                          <m:mcs>
                            <m:mc>
                              <m:mcPr>
                                <m:count m:val="3"/>
                                <m:mcJc m:val="center"/>
                              </m:mcPr>
                            </m:mc>
                          </m:mcs>
                          <m:ctrlPr>
                            <a:rPr lang="en-US" sz="2400" i="1" smtClean="0">
                              <a:latin typeface="Cambria Math" panose="02040503050406030204" pitchFamily="18" charset="0"/>
                            </a:rPr>
                          </m:ctrlPr>
                        </m:mPr>
                        <m:mr>
                          <m:e>
                            <m:r>
                              <m:rPr>
                                <m:nor/>
                              </m:rPr>
                              <a:rPr lang="en-US" sz="2400">
                                <a:solidFill>
                                  <a:srgbClr val="000000"/>
                                </a:solidFill>
                                <a:latin typeface="Cambria Math" panose="02040503050406030204" pitchFamily="18" charset="0"/>
                              </a:rPr>
                              <m:t>PVP</m:t>
                            </m:r>
                            <m:r>
                              <m:rPr>
                                <m:nor/>
                              </m:rPr>
                              <a:rPr lang="en-US" sz="2400">
                                <a:solidFill>
                                  <a:srgbClr val="000000"/>
                                </a:solidFill>
                                <a:latin typeface="Cambria Math" panose="02040503050406030204" pitchFamily="18" charset="0"/>
                              </a:rPr>
                              <m:t> </m:t>
                            </m:r>
                            <m:r>
                              <a:rPr lang="en-US" sz="2400" i="1">
                                <a:solidFill>
                                  <a:srgbClr val="000000"/>
                                </a:solidFill>
                                <a:latin typeface="Cambria Math" panose="02040503050406030204" pitchFamily="18" charset="0"/>
                              </a:rPr>
                              <m:t>=</m:t>
                            </m:r>
                            <m:r>
                              <m:rPr>
                                <m:nor/>
                              </m:rPr>
                              <a:rPr lang="en-US" sz="2400">
                                <a:solidFill>
                                  <a:srgbClr val="000000"/>
                                </a:solidFill>
                                <a:latin typeface="Cambria Math" panose="02040503050406030204" pitchFamily="18" charset="0"/>
                              </a:rPr>
                              <m:t> </m:t>
                            </m:r>
                            <m:r>
                              <m:rPr>
                                <m:nor/>
                              </m:rPr>
                              <a:rPr lang="en-US" sz="2400">
                                <a:solidFill>
                                  <a:srgbClr val="000000"/>
                                </a:solidFill>
                                <a:latin typeface="Cambria Math" panose="02040503050406030204" pitchFamily="18" charset="0"/>
                              </a:rPr>
                              <m:t>P</m:t>
                            </m:r>
                            <m:r>
                              <a:rPr lang="en-US" sz="2400" i="1">
                                <a:solidFill>
                                  <a:srgbClr val="000000"/>
                                </a:solidFill>
                                <a:latin typeface="Cambria Math" panose="02040503050406030204" pitchFamily="18" charset="0"/>
                              </a:rPr>
                              <m:t>(</m:t>
                            </m:r>
                            <m:r>
                              <m:rPr>
                                <m:sty m:val="p"/>
                              </m:rPr>
                              <a:rPr lang="en-US" sz="2400">
                                <a:solidFill>
                                  <a:srgbClr val="000000"/>
                                </a:solidFill>
                                <a:latin typeface="Cambria Math" panose="02040503050406030204" pitchFamily="18" charset="0"/>
                              </a:rPr>
                              <m:t>A</m:t>
                            </m:r>
                            <m:r>
                              <a:rPr lang="en-US" sz="2400" i="1">
                                <a:solidFill>
                                  <a:srgbClr val="000000"/>
                                </a:solidFill>
                                <a:latin typeface="Cambria Math" panose="02040503050406030204" pitchFamily="18" charset="0"/>
                              </a:rPr>
                              <m:t>|</m:t>
                            </m:r>
                            <m:r>
                              <m:rPr>
                                <m:sty m:val="p"/>
                              </m:rPr>
                              <a:rPr lang="en-US" sz="2400">
                                <a:solidFill>
                                  <a:srgbClr val="000000"/>
                                </a:solidFill>
                                <a:latin typeface="Cambria Math" panose="02040503050406030204" pitchFamily="18" charset="0"/>
                              </a:rPr>
                              <m:t>B</m:t>
                            </m:r>
                            <m:r>
                              <a:rPr lang="en-US" sz="2400" b="0" i="1" smtClean="0">
                                <a:solidFill>
                                  <a:srgbClr val="000000"/>
                                </a:solidFill>
                                <a:latin typeface="Cambria Math" panose="02040503050406030204" pitchFamily="18" charset="0"/>
                              </a:rPr>
                              <m:t>)</m:t>
                            </m:r>
                          </m:e>
                          <m:e>
                            <m:r>
                              <a:rPr lang="en-US" sz="2400" b="0" i="1" smtClean="0">
                                <a:latin typeface="Cambria Math" panose="02040503050406030204" pitchFamily="18" charset="0"/>
                              </a:rPr>
                              <m:t>=</m:t>
                            </m:r>
                          </m:e>
                          <m:e>
                            <m:f>
                              <m:fPr>
                                <m:ctrlPr>
                                  <a:rPr lang="en-US" sz="2400" i="1">
                                    <a:solidFill>
                                      <a:srgbClr val="000000"/>
                                    </a:solidFill>
                                    <a:latin typeface="Cambria Math" panose="02040503050406030204" pitchFamily="18" charset="0"/>
                                  </a:rPr>
                                </m:ctrlPr>
                              </m:fPr>
                              <m:num>
                                <m:r>
                                  <m:rPr>
                                    <m:sty m:val="p"/>
                                  </m:rPr>
                                  <a:rPr lang="en-US" sz="2400">
                                    <a:solidFill>
                                      <a:srgbClr val="000000"/>
                                    </a:solidFill>
                                    <a:latin typeface="Cambria Math" panose="02040503050406030204" pitchFamily="18" charset="0"/>
                                  </a:rPr>
                                  <m:t>P</m:t>
                                </m:r>
                                <m:r>
                                  <a:rPr lang="en-US" sz="2400" i="1">
                                    <a:solidFill>
                                      <a:srgbClr val="000000"/>
                                    </a:solidFill>
                                    <a:latin typeface="Cambria Math" panose="02040503050406030204" pitchFamily="18" charset="0"/>
                                  </a:rPr>
                                  <m:t>(</m:t>
                                </m:r>
                                <m:r>
                                  <m:rPr>
                                    <m:sty m:val="p"/>
                                  </m:rPr>
                                  <a:rPr lang="en-US" sz="2400">
                                    <a:solidFill>
                                      <a:srgbClr val="000000"/>
                                    </a:solidFill>
                                    <a:latin typeface="Cambria Math" panose="02040503050406030204" pitchFamily="18" charset="0"/>
                                  </a:rPr>
                                  <m:t>B</m:t>
                                </m:r>
                                <m:r>
                                  <a:rPr lang="en-US" sz="2400" i="1">
                                    <a:solidFill>
                                      <a:srgbClr val="000000"/>
                                    </a:solidFill>
                                    <a:latin typeface="Cambria Math" panose="02040503050406030204" pitchFamily="18" charset="0"/>
                                  </a:rPr>
                                  <m:t>|</m:t>
                                </m:r>
                                <m:r>
                                  <m:rPr>
                                    <m:sty m:val="p"/>
                                  </m:rPr>
                                  <a:rPr lang="en-US" sz="2400">
                                    <a:solidFill>
                                      <a:srgbClr val="000000"/>
                                    </a:solidFill>
                                    <a:latin typeface="Cambria Math" panose="02040503050406030204" pitchFamily="18" charset="0"/>
                                  </a:rPr>
                                  <m:t>A</m:t>
                                </m:r>
                                <m:r>
                                  <a:rPr lang="en-US" sz="2400" i="1">
                                    <a:solidFill>
                                      <a:srgbClr val="000000"/>
                                    </a:solidFill>
                                    <a:latin typeface="Cambria Math" panose="02040503050406030204" pitchFamily="18" charset="0"/>
                                  </a:rPr>
                                  <m:t>)</m:t>
                                </m:r>
                                <m:r>
                                  <m:rPr>
                                    <m:sty m:val="p"/>
                                  </m:rPr>
                                  <a:rPr lang="en-US" sz="2400">
                                    <a:solidFill>
                                      <a:srgbClr val="000000"/>
                                    </a:solidFill>
                                    <a:latin typeface="Cambria Math" panose="02040503050406030204" pitchFamily="18" charset="0"/>
                                  </a:rPr>
                                  <m:t>P</m:t>
                                </m:r>
                                <m:r>
                                  <a:rPr lang="en-US" sz="2400" i="1">
                                    <a:solidFill>
                                      <a:srgbClr val="000000"/>
                                    </a:solidFill>
                                    <a:latin typeface="Cambria Math" panose="02040503050406030204" pitchFamily="18" charset="0"/>
                                  </a:rPr>
                                  <m:t>(</m:t>
                                </m:r>
                                <m:r>
                                  <m:rPr>
                                    <m:sty m:val="p"/>
                                  </m:rPr>
                                  <a:rPr lang="en-US" sz="2400">
                                    <a:solidFill>
                                      <a:srgbClr val="000000"/>
                                    </a:solidFill>
                                    <a:latin typeface="Cambria Math" panose="02040503050406030204" pitchFamily="18" charset="0"/>
                                  </a:rPr>
                                  <m:t>A</m:t>
                                </m:r>
                                <m:r>
                                  <a:rPr lang="en-US" sz="2400" i="1">
                                    <a:solidFill>
                                      <a:srgbClr val="000000"/>
                                    </a:solidFill>
                                    <a:latin typeface="Cambria Math" panose="02040503050406030204" pitchFamily="18" charset="0"/>
                                  </a:rPr>
                                  <m:t>)</m:t>
                                </m:r>
                              </m:num>
                              <m:den>
                                <m:r>
                                  <m:rPr>
                                    <m:sty m:val="p"/>
                                  </m:rPr>
                                  <a:rPr lang="en-US" sz="2400">
                                    <a:solidFill>
                                      <a:srgbClr val="000000"/>
                                    </a:solidFill>
                                    <a:latin typeface="Cambria Math" panose="02040503050406030204" pitchFamily="18" charset="0"/>
                                  </a:rPr>
                                  <m:t>P</m:t>
                                </m:r>
                                <m:r>
                                  <a:rPr lang="en-US" sz="2400" i="1">
                                    <a:solidFill>
                                      <a:srgbClr val="000000"/>
                                    </a:solidFill>
                                    <a:latin typeface="Cambria Math" panose="02040503050406030204" pitchFamily="18" charset="0"/>
                                  </a:rPr>
                                  <m:t>(</m:t>
                                </m:r>
                                <m:r>
                                  <m:rPr>
                                    <m:sty m:val="p"/>
                                  </m:rPr>
                                  <a:rPr lang="en-US" sz="2400">
                                    <a:solidFill>
                                      <a:srgbClr val="000000"/>
                                    </a:solidFill>
                                    <a:latin typeface="Cambria Math" panose="02040503050406030204" pitchFamily="18" charset="0"/>
                                  </a:rPr>
                                  <m:t>B</m:t>
                                </m:r>
                                <m:r>
                                  <a:rPr lang="en-US" sz="2400" i="1">
                                    <a:solidFill>
                                      <a:srgbClr val="000000"/>
                                    </a:solidFill>
                                    <a:latin typeface="Cambria Math" panose="02040503050406030204" pitchFamily="18" charset="0"/>
                                  </a:rPr>
                                  <m:t>|</m:t>
                                </m:r>
                                <m:r>
                                  <m:rPr>
                                    <m:sty m:val="p"/>
                                  </m:rPr>
                                  <a:rPr lang="en-US" sz="2400">
                                    <a:solidFill>
                                      <a:srgbClr val="000000"/>
                                    </a:solidFill>
                                    <a:latin typeface="Cambria Math" panose="02040503050406030204" pitchFamily="18" charset="0"/>
                                  </a:rPr>
                                  <m:t>A</m:t>
                                </m:r>
                                <m:r>
                                  <a:rPr lang="en-US" sz="2400" i="1">
                                    <a:solidFill>
                                      <a:srgbClr val="000000"/>
                                    </a:solidFill>
                                    <a:latin typeface="Cambria Math" panose="02040503050406030204" pitchFamily="18" charset="0"/>
                                  </a:rPr>
                                  <m:t>)</m:t>
                                </m:r>
                                <m:r>
                                  <m:rPr>
                                    <m:sty m:val="p"/>
                                  </m:rPr>
                                  <a:rPr lang="en-US" sz="2400">
                                    <a:solidFill>
                                      <a:srgbClr val="000000"/>
                                    </a:solidFill>
                                    <a:latin typeface="Cambria Math" panose="02040503050406030204" pitchFamily="18" charset="0"/>
                                  </a:rPr>
                                  <m:t>P</m:t>
                                </m:r>
                                <m:r>
                                  <a:rPr lang="en-US" sz="2400" i="1">
                                    <a:solidFill>
                                      <a:srgbClr val="000000"/>
                                    </a:solidFill>
                                    <a:latin typeface="Cambria Math" panose="02040503050406030204" pitchFamily="18" charset="0"/>
                                  </a:rPr>
                                  <m:t>(</m:t>
                                </m:r>
                                <m:r>
                                  <m:rPr>
                                    <m:sty m:val="p"/>
                                  </m:rPr>
                                  <a:rPr lang="en-US" sz="2400">
                                    <a:solidFill>
                                      <a:srgbClr val="000000"/>
                                    </a:solidFill>
                                    <a:latin typeface="Cambria Math" panose="02040503050406030204" pitchFamily="18" charset="0"/>
                                  </a:rPr>
                                  <m:t>A</m:t>
                                </m:r>
                                <m:r>
                                  <a:rPr lang="en-US" sz="2400" i="1">
                                    <a:solidFill>
                                      <a:srgbClr val="000000"/>
                                    </a:solidFill>
                                    <a:latin typeface="Cambria Math" panose="02040503050406030204" pitchFamily="18" charset="0"/>
                                  </a:rPr>
                                  <m:t>)+</m:t>
                                </m:r>
                                <m:r>
                                  <m:rPr>
                                    <m:sty m:val="p"/>
                                  </m:rPr>
                                  <a:rPr lang="en-US" sz="2400">
                                    <a:solidFill>
                                      <a:srgbClr val="000000"/>
                                    </a:solidFill>
                                    <a:latin typeface="Cambria Math" panose="02040503050406030204" pitchFamily="18" charset="0"/>
                                  </a:rPr>
                                  <m:t>P</m:t>
                                </m:r>
                                <m:r>
                                  <a:rPr lang="en-US" sz="2400" i="1">
                                    <a:solidFill>
                                      <a:srgbClr val="000000"/>
                                    </a:solidFill>
                                    <a:latin typeface="Cambria Math" panose="02040503050406030204" pitchFamily="18" charset="0"/>
                                  </a:rPr>
                                  <m:t>(</m:t>
                                </m:r>
                                <m:r>
                                  <m:rPr>
                                    <m:sty m:val="p"/>
                                  </m:rPr>
                                  <a:rPr lang="en-US" sz="2400">
                                    <a:solidFill>
                                      <a:srgbClr val="000000"/>
                                    </a:solidFill>
                                    <a:latin typeface="Cambria Math" panose="02040503050406030204" pitchFamily="18" charset="0"/>
                                  </a:rPr>
                                  <m:t>B</m:t>
                                </m:r>
                                <m:r>
                                  <a:rPr lang="en-US" sz="2400" i="1">
                                    <a:solidFill>
                                      <a:srgbClr val="000000"/>
                                    </a:solidFill>
                                    <a:latin typeface="Cambria Math" panose="02040503050406030204" pitchFamily="18" charset="0"/>
                                  </a:rPr>
                                  <m:t>|</m:t>
                                </m:r>
                                <m:sSup>
                                  <m:sSupPr>
                                    <m:ctrlPr>
                                      <a:rPr lang="en-US" sz="2400" i="1">
                                        <a:solidFill>
                                          <a:srgbClr val="000000"/>
                                        </a:solidFill>
                                        <a:latin typeface="Cambria Math" panose="02040503050406030204" pitchFamily="18" charset="0"/>
                                      </a:rPr>
                                    </m:ctrlPr>
                                  </m:sSupPr>
                                  <m:e>
                                    <m:r>
                                      <a:rPr lang="en-US" sz="2400" i="1">
                                        <a:solidFill>
                                          <a:srgbClr val="000000"/>
                                        </a:solidFill>
                                        <a:latin typeface="Cambria Math" panose="02040503050406030204" pitchFamily="18" charset="0"/>
                                      </a:rPr>
                                      <m:t>𝐴</m:t>
                                    </m:r>
                                  </m:e>
                                  <m:sup>
                                    <m:r>
                                      <a:rPr lang="en-US" sz="2400" i="1">
                                        <a:solidFill>
                                          <a:srgbClr val="000000"/>
                                        </a:solidFill>
                                        <a:latin typeface="Cambria Math" panose="02040503050406030204" pitchFamily="18" charset="0"/>
                                      </a:rPr>
                                      <m:t>𝑐</m:t>
                                    </m:r>
                                  </m:sup>
                                </m:sSup>
                                <m:r>
                                  <a:rPr lang="en-US" sz="2400" i="1">
                                    <a:solidFill>
                                      <a:srgbClr val="000000"/>
                                    </a:solidFill>
                                    <a:latin typeface="Cambria Math" panose="02040503050406030204" pitchFamily="18" charset="0"/>
                                  </a:rPr>
                                  <m:t>)</m:t>
                                </m:r>
                                <m:r>
                                  <m:rPr>
                                    <m:sty m:val="p"/>
                                  </m:rPr>
                                  <a:rPr lang="en-US" sz="2400">
                                    <a:solidFill>
                                      <a:srgbClr val="000000"/>
                                    </a:solidFill>
                                    <a:latin typeface="Cambria Math" panose="02040503050406030204" pitchFamily="18" charset="0"/>
                                  </a:rPr>
                                  <m:t>P</m:t>
                                </m:r>
                                <m:r>
                                  <a:rPr lang="en-US" sz="2400" i="1">
                                    <a:solidFill>
                                      <a:srgbClr val="000000"/>
                                    </a:solidFill>
                                    <a:latin typeface="Cambria Math" panose="02040503050406030204" pitchFamily="18" charset="0"/>
                                  </a:rPr>
                                  <m:t>(</m:t>
                                </m:r>
                                <m:sSup>
                                  <m:sSupPr>
                                    <m:ctrlPr>
                                      <a:rPr lang="en-US" sz="2400" i="1">
                                        <a:solidFill>
                                          <a:srgbClr val="000000"/>
                                        </a:solidFill>
                                        <a:latin typeface="Cambria Math" panose="02040503050406030204" pitchFamily="18" charset="0"/>
                                      </a:rPr>
                                    </m:ctrlPr>
                                  </m:sSupPr>
                                  <m:e>
                                    <m:r>
                                      <a:rPr lang="en-US" sz="2400" i="1">
                                        <a:solidFill>
                                          <a:srgbClr val="000000"/>
                                        </a:solidFill>
                                        <a:latin typeface="Cambria Math" panose="02040503050406030204" pitchFamily="18" charset="0"/>
                                      </a:rPr>
                                      <m:t>𝐴</m:t>
                                    </m:r>
                                  </m:e>
                                  <m:sup>
                                    <m:r>
                                      <a:rPr lang="en-US" sz="2400" i="1">
                                        <a:solidFill>
                                          <a:srgbClr val="000000"/>
                                        </a:solidFill>
                                        <a:latin typeface="Cambria Math" panose="02040503050406030204" pitchFamily="18" charset="0"/>
                                      </a:rPr>
                                      <m:t>𝑐</m:t>
                                    </m:r>
                                  </m:sup>
                                </m:sSup>
                                <m:r>
                                  <a:rPr lang="en-US" sz="2400" i="1">
                                    <a:solidFill>
                                      <a:srgbClr val="000000"/>
                                    </a:solidFill>
                                    <a:latin typeface="Cambria Math" panose="02040503050406030204" pitchFamily="18" charset="0"/>
                                  </a:rPr>
                                  <m:t>)</m:t>
                                </m:r>
                              </m:den>
                            </m:f>
                          </m:e>
                        </m:mr>
                        <m:mr>
                          <m:e/>
                          <m:e>
                            <m:r>
                              <a:rPr lang="en-US" sz="2400" b="0" i="1" smtClean="0">
                                <a:latin typeface="Cambria Math" panose="02040503050406030204" pitchFamily="18" charset="0"/>
                              </a:rPr>
                              <m:t>=</m:t>
                            </m:r>
                          </m:e>
                          <m:e>
                            <m:f>
                              <m:fPr>
                                <m:ctrlPr>
                                  <a:rPr lang="en-US" sz="2400" i="1">
                                    <a:solidFill>
                                      <a:srgbClr val="000000"/>
                                    </a:solidFill>
                                    <a:latin typeface="Cambria Math" panose="02040503050406030204" pitchFamily="18" charset="0"/>
                                  </a:rPr>
                                </m:ctrlPr>
                              </m:fPr>
                              <m:num>
                                <m:r>
                                  <a:rPr lang="en-US" sz="2400" i="1">
                                    <a:solidFill>
                                      <a:srgbClr val="000000"/>
                                    </a:solidFill>
                                    <a:latin typeface="Cambria Math" panose="02040503050406030204" pitchFamily="18" charset="0"/>
                                  </a:rPr>
                                  <m:t>.9×</m:t>
                                </m:r>
                                <m:f>
                                  <m:fPr>
                                    <m:ctrlPr>
                                      <a:rPr lang="en-US" sz="2400" i="1">
                                        <a:solidFill>
                                          <a:srgbClr val="000000"/>
                                        </a:solidFill>
                                        <a:latin typeface="Cambria Math" panose="02040503050406030204" pitchFamily="18" charset="0"/>
                                      </a:rPr>
                                    </m:ctrlPr>
                                  </m:fPr>
                                  <m:num>
                                    <m:r>
                                      <a:rPr lang="en-US" sz="2400" i="1">
                                        <a:solidFill>
                                          <a:srgbClr val="000000"/>
                                        </a:solidFill>
                                        <a:latin typeface="Cambria Math" panose="02040503050406030204" pitchFamily="18" charset="0"/>
                                      </a:rPr>
                                      <m:t>100</m:t>
                                    </m:r>
                                  </m:num>
                                  <m:den>
                                    <m:r>
                                      <a:rPr lang="en-US" sz="2400" i="1">
                                        <a:solidFill>
                                          <a:srgbClr val="000000"/>
                                        </a:solidFill>
                                        <a:latin typeface="Cambria Math" panose="02040503050406030204" pitchFamily="18" charset="0"/>
                                      </a:rPr>
                                      <m:t>1100</m:t>
                                    </m:r>
                                  </m:den>
                                </m:f>
                              </m:num>
                              <m:den>
                                <m:r>
                                  <a:rPr lang="en-US" sz="2400" i="1">
                                    <a:solidFill>
                                      <a:srgbClr val="000000"/>
                                    </a:solidFill>
                                    <a:latin typeface="Cambria Math" panose="02040503050406030204" pitchFamily="18" charset="0"/>
                                  </a:rPr>
                                  <m:t>.9×</m:t>
                                </m:r>
                                <m:f>
                                  <m:fPr>
                                    <m:ctrlPr>
                                      <a:rPr lang="en-US" sz="2400" i="1">
                                        <a:solidFill>
                                          <a:srgbClr val="000000"/>
                                        </a:solidFill>
                                        <a:latin typeface="Cambria Math" panose="02040503050406030204" pitchFamily="18" charset="0"/>
                                      </a:rPr>
                                    </m:ctrlPr>
                                  </m:fPr>
                                  <m:num>
                                    <m:r>
                                      <a:rPr lang="en-US" sz="2400" i="1">
                                        <a:solidFill>
                                          <a:srgbClr val="000000"/>
                                        </a:solidFill>
                                        <a:latin typeface="Cambria Math" panose="02040503050406030204" pitchFamily="18" charset="0"/>
                                      </a:rPr>
                                      <m:t>100</m:t>
                                    </m:r>
                                  </m:num>
                                  <m:den>
                                    <m:r>
                                      <a:rPr lang="en-US" sz="2400" i="1">
                                        <a:solidFill>
                                          <a:srgbClr val="000000"/>
                                        </a:solidFill>
                                        <a:latin typeface="Cambria Math" panose="02040503050406030204" pitchFamily="18" charset="0"/>
                                      </a:rPr>
                                      <m:t>1100</m:t>
                                    </m:r>
                                  </m:den>
                                </m:f>
                                <m:r>
                                  <a:rPr lang="en-US" sz="2400" i="1">
                                    <a:solidFill>
                                      <a:srgbClr val="000000"/>
                                    </a:solidFill>
                                    <a:latin typeface="Cambria Math" panose="02040503050406030204" pitchFamily="18" charset="0"/>
                                  </a:rPr>
                                  <m:t> + .03×</m:t>
                                </m:r>
                                <m:f>
                                  <m:fPr>
                                    <m:ctrlPr>
                                      <a:rPr lang="en-US" sz="2400" i="1">
                                        <a:solidFill>
                                          <a:srgbClr val="000000"/>
                                        </a:solidFill>
                                        <a:latin typeface="Cambria Math" panose="02040503050406030204" pitchFamily="18" charset="0"/>
                                      </a:rPr>
                                    </m:ctrlPr>
                                  </m:fPr>
                                  <m:num>
                                    <m:r>
                                      <a:rPr lang="en-US" sz="2400" i="1">
                                        <a:solidFill>
                                          <a:srgbClr val="000000"/>
                                        </a:solidFill>
                                        <a:latin typeface="Cambria Math" panose="02040503050406030204" pitchFamily="18" charset="0"/>
                                      </a:rPr>
                                      <m:t>1000</m:t>
                                    </m:r>
                                  </m:num>
                                  <m:den>
                                    <m:r>
                                      <a:rPr lang="en-US" sz="2400" i="1">
                                        <a:solidFill>
                                          <a:srgbClr val="000000"/>
                                        </a:solidFill>
                                        <a:latin typeface="Cambria Math" panose="02040503050406030204" pitchFamily="18" charset="0"/>
                                      </a:rPr>
                                      <m:t>1100</m:t>
                                    </m:r>
                                  </m:den>
                                </m:f>
                              </m:den>
                            </m:f>
                          </m:e>
                        </m:mr>
                        <m:mr>
                          <m:e/>
                          <m:e>
                            <m:r>
                              <a:rPr lang="en-US" sz="2400" b="0" i="1" smtClean="0">
                                <a:latin typeface="Cambria Math" panose="02040503050406030204" pitchFamily="18" charset="0"/>
                              </a:rPr>
                              <m:t>=</m:t>
                            </m:r>
                          </m:e>
                          <m:e>
                            <m:f>
                              <m:fPr>
                                <m:ctrlPr>
                                  <a:rPr lang="en-US" sz="2400" i="1">
                                    <a:solidFill>
                                      <a:srgbClr val="000000"/>
                                    </a:solidFill>
                                    <a:latin typeface="Cambria Math" panose="02040503050406030204" pitchFamily="18" charset="0"/>
                                  </a:rPr>
                                </m:ctrlPr>
                              </m:fPr>
                              <m:num>
                                <m:r>
                                  <a:rPr lang="en-US" sz="2400" i="1">
                                    <a:solidFill>
                                      <a:srgbClr val="000000"/>
                                    </a:solidFill>
                                    <a:latin typeface="Cambria Math" panose="02040503050406030204" pitchFamily="18" charset="0"/>
                                  </a:rPr>
                                  <m:t>.9×100</m:t>
                                </m:r>
                              </m:num>
                              <m:den>
                                <m:r>
                                  <a:rPr lang="en-US" sz="2400" i="1">
                                    <a:solidFill>
                                      <a:srgbClr val="000000"/>
                                    </a:solidFill>
                                    <a:latin typeface="Cambria Math" panose="02040503050406030204" pitchFamily="18" charset="0"/>
                                  </a:rPr>
                                  <m:t>.9×100 + .03×1000</m:t>
                                </m:r>
                              </m:den>
                            </m:f>
                            <m:r>
                              <a:rPr lang="en-US" sz="2400" b="0" i="1" smtClean="0">
                                <a:solidFill>
                                  <a:srgbClr val="000000"/>
                                </a:solidFill>
                                <a:latin typeface="Cambria Math" panose="02040503050406030204" pitchFamily="18" charset="0"/>
                              </a:rPr>
                              <m:t>= .75</m:t>
                            </m:r>
                          </m:e>
                        </m:mr>
                      </m:m>
                    </m:oMath>
                  </m:oMathPara>
                </a14:m>
                <a:endParaRPr lang="en-US" sz="2400" dirty="0"/>
              </a:p>
            </p:txBody>
          </p:sp>
        </mc:Choice>
        <mc:Fallback xmlns="">
          <p:sp>
            <p:nvSpPr>
              <p:cNvPr id="4" name="TextBox 3">
                <a:extLst>
                  <a:ext uri="{FF2B5EF4-FFF2-40B4-BE49-F238E27FC236}">
                    <a16:creationId xmlns:a16="http://schemas.microsoft.com/office/drawing/2014/main" id="{130631DE-8BA4-47F3-B899-31658CEDFF33}"/>
                  </a:ext>
                </a:extLst>
              </p:cNvPr>
              <p:cNvSpPr txBox="1">
                <a:spLocks noRot="1" noChangeAspect="1" noMove="1" noResize="1" noEditPoints="1" noAdjustHandles="1" noChangeArrowheads="1" noChangeShapeType="1" noTextEdit="1"/>
              </p:cNvSpPr>
              <p:nvPr/>
            </p:nvSpPr>
            <p:spPr>
              <a:xfrm>
                <a:off x="3024579" y="3065074"/>
                <a:ext cx="6879063" cy="2808461"/>
              </a:xfrm>
              <a:prstGeom prst="rect">
                <a:avLst/>
              </a:prstGeom>
              <a:blipFill>
                <a:blip r:embed="rId2"/>
                <a:stretch>
                  <a:fillRect/>
                </a:stretch>
              </a:blipFill>
            </p:spPr>
            <p:txBody>
              <a:bodyPr/>
              <a:lstStyle/>
              <a:p>
                <a:r>
                  <a:rPr lang="en-US">
                    <a:noFill/>
                  </a:rPr>
                  <a:t> </a:t>
                </a:r>
              </a:p>
            </p:txBody>
          </p:sp>
        </mc:Fallback>
      </mc:AlternateContent>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FAA139C-9A78-407C-9F6A-7EC175A5AE39}"/>
              </a:ext>
            </a:extLst>
          </p:cNvPr>
          <p:cNvSpPr>
            <a:spLocks noGrp="1"/>
          </p:cNvSpPr>
          <p:nvPr>
            <p:ph type="dt" sz="half" idx="10"/>
          </p:nvPr>
        </p:nvSpPr>
        <p:spPr/>
        <p:txBody>
          <a:bodyPr/>
          <a:lstStyle/>
          <a:p>
            <a:pPr>
              <a:defRPr/>
            </a:pPr>
            <a:r>
              <a:rPr lang="en-US"/>
              <a:t>Summer Institutes </a:t>
            </a:r>
            <a:endParaRPr lang="en-US" dirty="0"/>
          </a:p>
        </p:txBody>
      </p:sp>
      <p:sp>
        <p:nvSpPr>
          <p:cNvPr id="3" name="Footer Placeholder 2">
            <a:extLst>
              <a:ext uri="{FF2B5EF4-FFF2-40B4-BE49-F238E27FC236}">
                <a16:creationId xmlns:a16="http://schemas.microsoft.com/office/drawing/2014/main" id="{760BB407-B90A-4C0C-A91C-C40952829393}"/>
              </a:ext>
            </a:extLst>
          </p:cNvPr>
          <p:cNvSpPr>
            <a:spLocks noGrp="1"/>
          </p:cNvSpPr>
          <p:nvPr>
            <p:ph type="ftr" sz="quarter" idx="11"/>
          </p:nvPr>
        </p:nvSpPr>
        <p:spPr/>
        <p:txBody>
          <a:bodyPr/>
          <a:lstStyle/>
          <a:p>
            <a:pPr>
              <a:defRPr/>
            </a:pPr>
            <a:r>
              <a:rPr lang="en-US"/>
              <a:t>Module 1, Session 1</a:t>
            </a:r>
          </a:p>
        </p:txBody>
      </p:sp>
      <p:sp>
        <p:nvSpPr>
          <p:cNvPr id="4" name="Slide Number Placeholder 3">
            <a:extLst>
              <a:ext uri="{FF2B5EF4-FFF2-40B4-BE49-F238E27FC236}">
                <a16:creationId xmlns:a16="http://schemas.microsoft.com/office/drawing/2014/main" id="{BB9AADFB-AAED-4412-8643-08746D55859B}"/>
              </a:ext>
            </a:extLst>
          </p:cNvPr>
          <p:cNvSpPr>
            <a:spLocks noGrp="1"/>
          </p:cNvSpPr>
          <p:nvPr>
            <p:ph type="sldNum" sz="quarter" idx="12"/>
          </p:nvPr>
        </p:nvSpPr>
        <p:spPr/>
        <p:txBody>
          <a:bodyPr/>
          <a:lstStyle/>
          <a:p>
            <a:pPr>
              <a:defRPr/>
            </a:pPr>
            <a:fld id="{D6F51597-BCFE-41F4-9A7C-2BFC6B13565B}" type="slidenum">
              <a:rPr lang="en-US" smtClean="0"/>
              <a:pPr>
                <a:defRPr/>
              </a:pPr>
              <a:t>26</a:t>
            </a:fld>
            <a:endParaRPr lang="en-US"/>
          </a:p>
        </p:txBody>
      </p:sp>
      <p:sp>
        <p:nvSpPr>
          <p:cNvPr id="5" name="Text Box 11">
            <a:extLst>
              <a:ext uri="{FF2B5EF4-FFF2-40B4-BE49-F238E27FC236}">
                <a16:creationId xmlns:a16="http://schemas.microsoft.com/office/drawing/2014/main" id="{57560AF7-3554-4CA3-B700-4695A1DFEB3B}"/>
              </a:ext>
            </a:extLst>
          </p:cNvPr>
          <p:cNvSpPr txBox="1">
            <a:spLocks noChangeArrowheads="1"/>
          </p:cNvSpPr>
          <p:nvPr/>
        </p:nvSpPr>
        <p:spPr bwMode="auto">
          <a:xfrm>
            <a:off x="4724400" y="677863"/>
            <a:ext cx="27432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charset="0"/>
              </a:defRPr>
            </a:lvl1pPr>
            <a:lvl2pPr marL="742950" indent="-285750">
              <a:spcBef>
                <a:spcPct val="20000"/>
              </a:spcBef>
              <a:buChar char="–"/>
              <a:defRPr sz="2800">
                <a:solidFill>
                  <a:schemeClr val="tx1"/>
                </a:solidFill>
                <a:latin typeface="Times New Roman" charset="0"/>
              </a:defRPr>
            </a:lvl2pPr>
            <a:lvl3pPr marL="1143000" indent="-228600">
              <a:spcBef>
                <a:spcPct val="20000"/>
              </a:spcBef>
              <a:buChar char="•"/>
              <a:defRPr sz="2400">
                <a:solidFill>
                  <a:schemeClr val="tx1"/>
                </a:solidFill>
                <a:latin typeface="Times New Roman" charset="0"/>
              </a:defRPr>
            </a:lvl3pPr>
            <a:lvl4pPr marL="1600200" indent="-228600">
              <a:spcBef>
                <a:spcPct val="20000"/>
              </a:spcBef>
              <a:buChar char="–"/>
              <a:defRPr sz="2000">
                <a:solidFill>
                  <a:schemeClr val="tx1"/>
                </a:solidFill>
                <a:latin typeface="Times New Roman" charset="0"/>
              </a:defRPr>
            </a:lvl4pPr>
            <a:lvl5pPr marL="2057400" indent="-228600">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50000"/>
              </a:spcBef>
              <a:buFontTx/>
              <a:buNone/>
            </a:pPr>
            <a:r>
              <a:rPr lang="en-US" altLang="en-US" sz="2400" b="1" u="sng" dirty="0"/>
              <a:t>Bayes’ Rule</a:t>
            </a:r>
          </a:p>
        </p:txBody>
      </p:sp>
      <p:sp>
        <p:nvSpPr>
          <p:cNvPr id="6" name="Rectangle 5">
            <a:extLst>
              <a:ext uri="{FF2B5EF4-FFF2-40B4-BE49-F238E27FC236}">
                <a16:creationId xmlns:a16="http://schemas.microsoft.com/office/drawing/2014/main" id="{73498F20-05BF-450F-87E1-9A308B203696}"/>
              </a:ext>
            </a:extLst>
          </p:cNvPr>
          <p:cNvSpPr/>
          <p:nvPr/>
        </p:nvSpPr>
        <p:spPr>
          <a:xfrm>
            <a:off x="1600200" y="1295400"/>
            <a:ext cx="9651569" cy="6894195"/>
          </a:xfrm>
          <a:prstGeom prst="rect">
            <a:avLst/>
          </a:prstGeom>
        </p:spPr>
        <p:txBody>
          <a:bodyPr wrap="square">
            <a:spAutoFit/>
          </a:bodyPr>
          <a:lstStyle/>
          <a:p>
            <a:pPr marL="457200" indent="-457200">
              <a:buFont typeface="+mj-lt"/>
              <a:buAutoNum type="arabicPeriod" startAt="8"/>
            </a:pPr>
            <a:r>
              <a:rPr lang="en-US" sz="2400" dirty="0">
                <a:solidFill>
                  <a:schemeClr val="accent2"/>
                </a:solidFill>
                <a:latin typeface="+mn-lt"/>
              </a:rPr>
              <a:t>An investigator wants to determine the characteristics of a screening test for bacterial vaginosis (BV). The investigator obtains screening results on 250 women and finds 50 who screen positive and 200 who screen negative. The “gold standard” (i.e. true measure of disease status) is a gram stain test but this test is more expensive to do. Therefore, the investigator decides to do gram stains on all 50 women who screened positive and </a:t>
            </a:r>
            <a:r>
              <a:rPr lang="en-US" sz="2400" u="sng" dirty="0">
                <a:solidFill>
                  <a:schemeClr val="accent2"/>
                </a:solidFill>
                <a:latin typeface="+mn-lt"/>
              </a:rPr>
              <a:t>a random sample of 50 of the women who screened negative</a:t>
            </a:r>
            <a:r>
              <a:rPr lang="en-US" sz="2400" dirty="0">
                <a:solidFill>
                  <a:schemeClr val="accent2"/>
                </a:solidFill>
                <a:latin typeface="+mn-lt"/>
              </a:rPr>
              <a:t>. The following results are obtained</a:t>
            </a:r>
          </a:p>
          <a:p>
            <a:endParaRPr lang="en-US" sz="2400" dirty="0">
              <a:solidFill>
                <a:schemeClr val="accent2"/>
              </a:solidFill>
              <a:latin typeface="+mn-lt"/>
            </a:endParaRPr>
          </a:p>
          <a:p>
            <a:endParaRPr lang="en-US" sz="2400" dirty="0">
              <a:solidFill>
                <a:schemeClr val="accent2"/>
              </a:solidFill>
              <a:latin typeface="+mn-lt"/>
            </a:endParaRPr>
          </a:p>
          <a:p>
            <a:endParaRPr lang="en" sz="2400" dirty="0">
              <a:solidFill>
                <a:schemeClr val="accent2"/>
              </a:solidFill>
              <a:latin typeface="+mn-lt"/>
            </a:endParaRPr>
          </a:p>
          <a:p>
            <a:endParaRPr lang="en" sz="2400" dirty="0">
              <a:solidFill>
                <a:schemeClr val="accent2"/>
              </a:solidFill>
              <a:latin typeface="+mn-lt"/>
            </a:endParaRPr>
          </a:p>
          <a:p>
            <a:endParaRPr lang="en" sz="2400" dirty="0">
              <a:solidFill>
                <a:schemeClr val="accent2"/>
              </a:solidFill>
              <a:latin typeface="+mn-lt"/>
            </a:endParaRPr>
          </a:p>
          <a:p>
            <a:r>
              <a:rPr lang="en" sz="2400" dirty="0">
                <a:solidFill>
                  <a:schemeClr val="accent2"/>
                </a:solidFill>
                <a:latin typeface="+mn-lt"/>
              </a:rPr>
              <a:t> </a:t>
            </a:r>
          </a:p>
          <a:p>
            <a:pPr marL="457200" indent="-457200">
              <a:spcAft>
                <a:spcPts val="600"/>
              </a:spcAft>
              <a:buFont typeface="+mj-lt"/>
              <a:buAutoNum type="alphaLcPeriod"/>
            </a:pPr>
            <a:r>
              <a:rPr lang="en-US" sz="2400" dirty="0">
                <a:solidFill>
                  <a:schemeClr val="accent2"/>
                </a:solidFill>
                <a:latin typeface="+mn-lt"/>
              </a:rPr>
              <a:t>Estimate the sensitivity and specificity of the screening test.</a:t>
            </a:r>
          </a:p>
          <a:p>
            <a:pPr marL="457200" indent="-457200">
              <a:spcAft>
                <a:spcPts val="600"/>
              </a:spcAft>
              <a:buClr>
                <a:srgbClr val="000000"/>
              </a:buClr>
              <a:buFont typeface="+mj-lt"/>
              <a:buAutoNum type="alphaLcPeriod"/>
            </a:pPr>
            <a:r>
              <a:rPr lang="en-US" sz="2400" dirty="0">
                <a:solidFill>
                  <a:schemeClr val="accent2"/>
                </a:solidFill>
                <a:latin typeface="+mn-lt"/>
              </a:rPr>
              <a:t>Estimate the positive predictive value of the screening test. </a:t>
            </a:r>
          </a:p>
          <a:p>
            <a:pPr>
              <a:spcAft>
                <a:spcPts val="600"/>
              </a:spcAft>
              <a:buClr>
                <a:srgbClr val="000000"/>
              </a:buClr>
            </a:pPr>
            <a:r>
              <a:rPr lang="en-US" sz="2400" dirty="0">
                <a:solidFill>
                  <a:schemeClr val="accent2"/>
                </a:solidFill>
                <a:latin typeface="+mn-lt"/>
              </a:rPr>
              <a:t>(Hint: Fix the table – or use Bayes rule – so it mimics the results you would get if all 250 women were tested by the gold standard)</a:t>
            </a:r>
          </a:p>
        </p:txBody>
      </p:sp>
      <p:graphicFrame>
        <p:nvGraphicFramePr>
          <p:cNvPr id="8" name="Table 8">
            <a:extLst>
              <a:ext uri="{FF2B5EF4-FFF2-40B4-BE49-F238E27FC236}">
                <a16:creationId xmlns:a16="http://schemas.microsoft.com/office/drawing/2014/main" id="{4054CE5F-33A8-42E2-9813-5A7EB9F7434C}"/>
              </a:ext>
            </a:extLst>
          </p:cNvPr>
          <p:cNvGraphicFramePr>
            <a:graphicFrameLocks noGrp="1"/>
          </p:cNvGraphicFramePr>
          <p:nvPr>
            <p:extLst>
              <p:ext uri="{D42A27DB-BD31-4B8C-83A1-F6EECF244321}">
                <p14:modId xmlns:p14="http://schemas.microsoft.com/office/powerpoint/2010/main" val="3547095179"/>
              </p:ext>
            </p:extLst>
          </p:nvPr>
        </p:nvGraphicFramePr>
        <p:xfrm>
          <a:off x="3451816" y="4419600"/>
          <a:ext cx="5285784" cy="1981200"/>
        </p:xfrm>
        <a:graphic>
          <a:graphicData uri="http://schemas.openxmlformats.org/drawingml/2006/table">
            <a:tbl>
              <a:tblPr firstRow="1" bandRow="1">
                <a:tableStyleId>{5940675A-B579-460E-94D1-54222C63F5DA}</a:tableStyleId>
              </a:tblPr>
              <a:tblGrid>
                <a:gridCol w="1281662">
                  <a:extLst>
                    <a:ext uri="{9D8B030D-6E8A-4147-A177-3AD203B41FA5}">
                      <a16:colId xmlns:a16="http://schemas.microsoft.com/office/drawing/2014/main" val="3744372371"/>
                    </a:ext>
                  </a:extLst>
                </a:gridCol>
                <a:gridCol w="832651">
                  <a:extLst>
                    <a:ext uri="{9D8B030D-6E8A-4147-A177-3AD203B41FA5}">
                      <a16:colId xmlns:a16="http://schemas.microsoft.com/office/drawing/2014/main" val="43564887"/>
                    </a:ext>
                  </a:extLst>
                </a:gridCol>
                <a:gridCol w="1057157">
                  <a:extLst>
                    <a:ext uri="{9D8B030D-6E8A-4147-A177-3AD203B41FA5}">
                      <a16:colId xmlns:a16="http://schemas.microsoft.com/office/drawing/2014/main" val="539313075"/>
                    </a:ext>
                  </a:extLst>
                </a:gridCol>
                <a:gridCol w="1057157">
                  <a:extLst>
                    <a:ext uri="{9D8B030D-6E8A-4147-A177-3AD203B41FA5}">
                      <a16:colId xmlns:a16="http://schemas.microsoft.com/office/drawing/2014/main" val="612475569"/>
                    </a:ext>
                  </a:extLst>
                </a:gridCol>
                <a:gridCol w="1057157">
                  <a:extLst>
                    <a:ext uri="{9D8B030D-6E8A-4147-A177-3AD203B41FA5}">
                      <a16:colId xmlns:a16="http://schemas.microsoft.com/office/drawing/2014/main" val="1433661819"/>
                    </a:ext>
                  </a:extLst>
                </a:gridCol>
              </a:tblGrid>
              <a:tr h="335280">
                <a:tc>
                  <a:txBody>
                    <a:bodyPr/>
                    <a:lstStyle/>
                    <a:p>
                      <a:pPr algn="ctr"/>
                      <a:endParaRPr lang="en-US" sz="2000" dirty="0">
                        <a:solidFill>
                          <a:schemeClr val="accent2"/>
                        </a:solidFill>
                      </a:endParaRPr>
                    </a:p>
                  </a:txBody>
                  <a:tcPr/>
                </a:tc>
                <a:tc>
                  <a:txBody>
                    <a:bodyPr/>
                    <a:lstStyle/>
                    <a:p>
                      <a:pPr algn="ctr"/>
                      <a:endParaRPr lang="en-US" sz="2000" dirty="0">
                        <a:solidFill>
                          <a:schemeClr val="accent2"/>
                        </a:solidFill>
                      </a:endParaRPr>
                    </a:p>
                  </a:txBody>
                  <a:tcPr/>
                </a:tc>
                <a:tc gridSpan="2">
                  <a:txBody>
                    <a:bodyPr/>
                    <a:lstStyle/>
                    <a:p>
                      <a:pPr algn="ctr"/>
                      <a:r>
                        <a:rPr lang="en-US" sz="2000" dirty="0">
                          <a:solidFill>
                            <a:schemeClr val="accent2"/>
                          </a:solidFill>
                        </a:rPr>
                        <a:t>Gram stain</a:t>
                      </a:r>
                    </a:p>
                  </a:txBody>
                  <a:tcPr/>
                </a:tc>
                <a:tc hMerge="1">
                  <a:txBody>
                    <a:bodyPr/>
                    <a:lstStyle/>
                    <a:p>
                      <a:endParaRPr lang="en-US" dirty="0"/>
                    </a:p>
                  </a:txBody>
                  <a:tcPr/>
                </a:tc>
                <a:tc>
                  <a:txBody>
                    <a:bodyPr/>
                    <a:lstStyle/>
                    <a:p>
                      <a:pPr algn="ctr"/>
                      <a:endParaRPr lang="en-US" sz="2000" dirty="0">
                        <a:solidFill>
                          <a:schemeClr val="accent2"/>
                        </a:solidFill>
                      </a:endParaRPr>
                    </a:p>
                  </a:txBody>
                  <a:tcPr/>
                </a:tc>
                <a:extLst>
                  <a:ext uri="{0D108BD9-81ED-4DB2-BD59-A6C34878D82A}">
                    <a16:rowId xmlns:a16="http://schemas.microsoft.com/office/drawing/2014/main" val="904322105"/>
                  </a:ext>
                </a:extLst>
              </a:tr>
              <a:tr h="335280">
                <a:tc>
                  <a:txBody>
                    <a:bodyPr/>
                    <a:lstStyle/>
                    <a:p>
                      <a:pPr algn="ctr"/>
                      <a:endParaRPr lang="en-US" sz="2000" dirty="0">
                        <a:solidFill>
                          <a:schemeClr val="accent2"/>
                        </a:solidFill>
                      </a:endParaRPr>
                    </a:p>
                  </a:txBody>
                  <a:tcPr/>
                </a:tc>
                <a:tc>
                  <a:txBody>
                    <a:bodyPr/>
                    <a:lstStyle/>
                    <a:p>
                      <a:pPr algn="ctr"/>
                      <a:endParaRPr lang="en-US" sz="2000" dirty="0">
                        <a:solidFill>
                          <a:schemeClr val="accent2"/>
                        </a:solidFill>
                      </a:endParaRPr>
                    </a:p>
                  </a:txBody>
                  <a:tcPr/>
                </a:tc>
                <a:tc>
                  <a:txBody>
                    <a:bodyPr/>
                    <a:lstStyle/>
                    <a:p>
                      <a:pPr algn="ctr"/>
                      <a:r>
                        <a:rPr lang="en-US" sz="2000" dirty="0">
                          <a:solidFill>
                            <a:schemeClr val="accent2"/>
                          </a:solidFill>
                        </a:rPr>
                        <a:t>+</a:t>
                      </a:r>
                    </a:p>
                  </a:txBody>
                  <a:tcPr/>
                </a:tc>
                <a:tc>
                  <a:txBody>
                    <a:bodyPr/>
                    <a:lstStyle/>
                    <a:p>
                      <a:pPr algn="ctr"/>
                      <a:r>
                        <a:rPr lang="en-US" sz="2000" dirty="0">
                          <a:solidFill>
                            <a:schemeClr val="accent2"/>
                          </a:solidFill>
                        </a:rPr>
                        <a:t>-</a:t>
                      </a:r>
                    </a:p>
                  </a:txBody>
                  <a:tcPr/>
                </a:tc>
                <a:tc>
                  <a:txBody>
                    <a:bodyPr/>
                    <a:lstStyle/>
                    <a:p>
                      <a:pPr algn="ctr"/>
                      <a:endParaRPr lang="en-US" sz="2000" dirty="0">
                        <a:solidFill>
                          <a:schemeClr val="accent2"/>
                        </a:solidFill>
                      </a:endParaRPr>
                    </a:p>
                  </a:txBody>
                  <a:tcPr/>
                </a:tc>
                <a:extLst>
                  <a:ext uri="{0D108BD9-81ED-4DB2-BD59-A6C34878D82A}">
                    <a16:rowId xmlns:a16="http://schemas.microsoft.com/office/drawing/2014/main" val="709053742"/>
                  </a:ext>
                </a:extLst>
              </a:tr>
              <a:tr h="335280">
                <a:tc rowSpan="2">
                  <a:txBody>
                    <a:bodyPr/>
                    <a:lstStyle/>
                    <a:p>
                      <a:pPr algn="ctr"/>
                      <a:r>
                        <a:rPr lang="en-US" sz="2000" dirty="0">
                          <a:solidFill>
                            <a:schemeClr val="accent2"/>
                          </a:solidFill>
                        </a:rPr>
                        <a:t>Screening test</a:t>
                      </a:r>
                    </a:p>
                  </a:txBody>
                  <a:tcPr/>
                </a:tc>
                <a:tc>
                  <a:txBody>
                    <a:bodyPr/>
                    <a:lstStyle/>
                    <a:p>
                      <a:pPr algn="ctr"/>
                      <a:r>
                        <a:rPr lang="en-US" sz="2000" dirty="0">
                          <a:solidFill>
                            <a:schemeClr val="accent2"/>
                          </a:solidFill>
                        </a:rPr>
                        <a:t>+</a:t>
                      </a:r>
                    </a:p>
                  </a:txBody>
                  <a:tcPr/>
                </a:tc>
                <a:tc>
                  <a:txBody>
                    <a:bodyPr/>
                    <a:lstStyle/>
                    <a:p>
                      <a:pPr algn="ctr"/>
                      <a:r>
                        <a:rPr lang="en-US" sz="2000" dirty="0">
                          <a:solidFill>
                            <a:schemeClr val="accent2"/>
                          </a:solidFill>
                        </a:rPr>
                        <a:t>44</a:t>
                      </a:r>
                    </a:p>
                  </a:txBody>
                  <a:tcPr/>
                </a:tc>
                <a:tc>
                  <a:txBody>
                    <a:bodyPr/>
                    <a:lstStyle/>
                    <a:p>
                      <a:pPr algn="ctr"/>
                      <a:r>
                        <a:rPr lang="en-US" sz="2000" dirty="0">
                          <a:solidFill>
                            <a:schemeClr val="accent2"/>
                          </a:solidFill>
                        </a:rPr>
                        <a:t>6</a:t>
                      </a:r>
                    </a:p>
                  </a:txBody>
                  <a:tcPr/>
                </a:tc>
                <a:tc>
                  <a:txBody>
                    <a:bodyPr/>
                    <a:lstStyle/>
                    <a:p>
                      <a:pPr algn="ctr"/>
                      <a:r>
                        <a:rPr lang="en-US" sz="2000" dirty="0">
                          <a:solidFill>
                            <a:schemeClr val="accent2"/>
                          </a:solidFill>
                        </a:rPr>
                        <a:t>50</a:t>
                      </a:r>
                    </a:p>
                  </a:txBody>
                  <a:tcPr/>
                </a:tc>
                <a:extLst>
                  <a:ext uri="{0D108BD9-81ED-4DB2-BD59-A6C34878D82A}">
                    <a16:rowId xmlns:a16="http://schemas.microsoft.com/office/drawing/2014/main" val="368853486"/>
                  </a:ext>
                </a:extLst>
              </a:tr>
              <a:tr h="335280">
                <a:tc vMerge="1">
                  <a:txBody>
                    <a:bodyPr/>
                    <a:lstStyle/>
                    <a:p>
                      <a:endParaRPr lang="en-US" dirty="0"/>
                    </a:p>
                  </a:txBody>
                  <a:tcPr/>
                </a:tc>
                <a:tc>
                  <a:txBody>
                    <a:bodyPr/>
                    <a:lstStyle/>
                    <a:p>
                      <a:pPr algn="ctr"/>
                      <a:r>
                        <a:rPr lang="en-US" sz="2000" dirty="0">
                          <a:solidFill>
                            <a:schemeClr val="accent2"/>
                          </a:solidFill>
                        </a:rPr>
                        <a:t>-</a:t>
                      </a:r>
                    </a:p>
                  </a:txBody>
                  <a:tcPr/>
                </a:tc>
                <a:tc>
                  <a:txBody>
                    <a:bodyPr/>
                    <a:lstStyle/>
                    <a:p>
                      <a:pPr algn="ctr"/>
                      <a:r>
                        <a:rPr lang="en-US" sz="2000" dirty="0">
                          <a:solidFill>
                            <a:schemeClr val="accent2"/>
                          </a:solidFill>
                        </a:rPr>
                        <a:t>3</a:t>
                      </a:r>
                    </a:p>
                  </a:txBody>
                  <a:tcPr/>
                </a:tc>
                <a:tc>
                  <a:txBody>
                    <a:bodyPr/>
                    <a:lstStyle/>
                    <a:p>
                      <a:pPr algn="ctr"/>
                      <a:r>
                        <a:rPr lang="en-US" sz="2000" dirty="0">
                          <a:solidFill>
                            <a:schemeClr val="accent2"/>
                          </a:solidFill>
                        </a:rPr>
                        <a:t>47</a:t>
                      </a:r>
                    </a:p>
                  </a:txBody>
                  <a:tcPr/>
                </a:tc>
                <a:tc>
                  <a:txBody>
                    <a:bodyPr/>
                    <a:lstStyle/>
                    <a:p>
                      <a:pPr algn="ctr"/>
                      <a:r>
                        <a:rPr lang="en-US" sz="2000" dirty="0">
                          <a:solidFill>
                            <a:schemeClr val="accent2"/>
                          </a:solidFill>
                        </a:rPr>
                        <a:t>50</a:t>
                      </a:r>
                    </a:p>
                  </a:txBody>
                  <a:tcPr/>
                </a:tc>
                <a:extLst>
                  <a:ext uri="{0D108BD9-81ED-4DB2-BD59-A6C34878D82A}">
                    <a16:rowId xmlns:a16="http://schemas.microsoft.com/office/drawing/2014/main" val="3983881126"/>
                  </a:ext>
                </a:extLst>
              </a:tr>
              <a:tr h="335280">
                <a:tc>
                  <a:txBody>
                    <a:bodyPr/>
                    <a:lstStyle/>
                    <a:p>
                      <a:pPr algn="ctr"/>
                      <a:endParaRPr lang="en-US" sz="2000" dirty="0">
                        <a:solidFill>
                          <a:schemeClr val="accent2"/>
                        </a:solidFill>
                      </a:endParaRPr>
                    </a:p>
                  </a:txBody>
                  <a:tcPr/>
                </a:tc>
                <a:tc>
                  <a:txBody>
                    <a:bodyPr/>
                    <a:lstStyle/>
                    <a:p>
                      <a:pPr algn="ctr"/>
                      <a:endParaRPr lang="en-US" sz="2000" dirty="0">
                        <a:solidFill>
                          <a:schemeClr val="accent2"/>
                        </a:solidFill>
                      </a:endParaRPr>
                    </a:p>
                  </a:txBody>
                  <a:tcPr/>
                </a:tc>
                <a:tc>
                  <a:txBody>
                    <a:bodyPr/>
                    <a:lstStyle/>
                    <a:p>
                      <a:pPr algn="ctr"/>
                      <a:r>
                        <a:rPr lang="en-US" sz="2000" dirty="0">
                          <a:solidFill>
                            <a:schemeClr val="accent2"/>
                          </a:solidFill>
                        </a:rPr>
                        <a:t>47</a:t>
                      </a:r>
                    </a:p>
                  </a:txBody>
                  <a:tcPr/>
                </a:tc>
                <a:tc>
                  <a:txBody>
                    <a:bodyPr/>
                    <a:lstStyle/>
                    <a:p>
                      <a:pPr algn="ctr"/>
                      <a:r>
                        <a:rPr lang="en-US" sz="2000" dirty="0">
                          <a:solidFill>
                            <a:schemeClr val="accent2"/>
                          </a:solidFill>
                        </a:rPr>
                        <a:t>53</a:t>
                      </a:r>
                    </a:p>
                  </a:txBody>
                  <a:tcPr/>
                </a:tc>
                <a:tc>
                  <a:txBody>
                    <a:bodyPr/>
                    <a:lstStyle/>
                    <a:p>
                      <a:pPr algn="ctr"/>
                      <a:endParaRPr lang="en-US" sz="2000" dirty="0">
                        <a:solidFill>
                          <a:schemeClr val="accent2"/>
                        </a:solidFill>
                      </a:endParaRPr>
                    </a:p>
                  </a:txBody>
                  <a:tcPr/>
                </a:tc>
                <a:extLst>
                  <a:ext uri="{0D108BD9-81ED-4DB2-BD59-A6C34878D82A}">
                    <a16:rowId xmlns:a16="http://schemas.microsoft.com/office/drawing/2014/main" val="2533212025"/>
                  </a:ext>
                </a:extLst>
              </a:tr>
            </a:tbl>
          </a:graphicData>
        </a:graphic>
      </p:graphicFrame>
    </p:spTree>
    <p:extLst>
      <p:ext uri="{BB962C8B-B14F-4D97-AF65-F5344CB8AC3E}">
        <p14:creationId xmlns:p14="http://schemas.microsoft.com/office/powerpoint/2010/main" val="142299817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Date Placeholder 1"/>
          <p:cNvSpPr>
            <a:spLocks noGrp="1"/>
          </p:cNvSpPr>
          <p:nvPr>
            <p:ph type="dt" sz="quarter" idx="10"/>
          </p:nvPr>
        </p:nvSpPr>
        <p:spPr>
          <a:noFill/>
        </p:spPr>
        <p:txBody>
          <a:bodyPr/>
          <a:lstStyle>
            <a:lvl1pPr>
              <a:spcBef>
                <a:spcPct val="20000"/>
              </a:spcBef>
              <a:buChar char="•"/>
              <a:defRPr sz="3200">
                <a:solidFill>
                  <a:schemeClr val="tx1"/>
                </a:solidFill>
                <a:latin typeface="Times New Roman" charset="0"/>
              </a:defRPr>
            </a:lvl1pPr>
            <a:lvl2pPr marL="742960" indent="-285753">
              <a:spcBef>
                <a:spcPct val="20000"/>
              </a:spcBef>
              <a:buChar char="–"/>
              <a:defRPr sz="2800">
                <a:solidFill>
                  <a:schemeClr val="tx1"/>
                </a:solidFill>
                <a:latin typeface="Times New Roman" charset="0"/>
              </a:defRPr>
            </a:lvl2pPr>
            <a:lvl3pPr marL="1143014" indent="-228603">
              <a:spcBef>
                <a:spcPct val="20000"/>
              </a:spcBef>
              <a:buChar char="•"/>
              <a:defRPr sz="2400">
                <a:solidFill>
                  <a:schemeClr val="tx1"/>
                </a:solidFill>
                <a:latin typeface="Times New Roman" charset="0"/>
              </a:defRPr>
            </a:lvl3pPr>
            <a:lvl4pPr marL="1600220" indent="-228603">
              <a:spcBef>
                <a:spcPct val="20000"/>
              </a:spcBef>
              <a:buChar char="–"/>
              <a:defRPr sz="2000">
                <a:solidFill>
                  <a:schemeClr val="tx1"/>
                </a:solidFill>
                <a:latin typeface="Times New Roman" charset="0"/>
              </a:defRPr>
            </a:lvl4pPr>
            <a:lvl5pPr marL="2057426" indent="-228603">
              <a:spcBef>
                <a:spcPct val="20000"/>
              </a:spcBef>
              <a:buChar char="»"/>
              <a:defRPr sz="2000">
                <a:solidFill>
                  <a:schemeClr val="tx1"/>
                </a:solidFill>
                <a:latin typeface="Times New Roman" charset="0"/>
              </a:defRPr>
            </a:lvl5pPr>
            <a:lvl6pPr marL="2514632" indent="-228603" eaLnBrk="0" fontAlgn="base" hangingPunct="0">
              <a:spcBef>
                <a:spcPct val="20000"/>
              </a:spcBef>
              <a:spcAft>
                <a:spcPct val="0"/>
              </a:spcAft>
              <a:buChar char="»"/>
              <a:defRPr sz="2000">
                <a:solidFill>
                  <a:schemeClr val="tx1"/>
                </a:solidFill>
                <a:latin typeface="Times New Roman" charset="0"/>
              </a:defRPr>
            </a:lvl6pPr>
            <a:lvl7pPr marL="2971837" indent="-228603" eaLnBrk="0" fontAlgn="base" hangingPunct="0">
              <a:spcBef>
                <a:spcPct val="20000"/>
              </a:spcBef>
              <a:spcAft>
                <a:spcPct val="0"/>
              </a:spcAft>
              <a:buChar char="»"/>
              <a:defRPr sz="2000">
                <a:solidFill>
                  <a:schemeClr val="tx1"/>
                </a:solidFill>
                <a:latin typeface="Times New Roman" charset="0"/>
              </a:defRPr>
            </a:lvl7pPr>
            <a:lvl8pPr marL="3429043" indent="-228603" eaLnBrk="0" fontAlgn="base" hangingPunct="0">
              <a:spcBef>
                <a:spcPct val="20000"/>
              </a:spcBef>
              <a:spcAft>
                <a:spcPct val="0"/>
              </a:spcAft>
              <a:buChar char="»"/>
              <a:defRPr sz="2000">
                <a:solidFill>
                  <a:schemeClr val="tx1"/>
                </a:solidFill>
                <a:latin typeface="Times New Roman" charset="0"/>
              </a:defRPr>
            </a:lvl8pPr>
            <a:lvl9pPr marL="3886248" indent="-228603" eaLnBrk="0" fontAlgn="base" hangingPunct="0">
              <a:spcBef>
                <a:spcPct val="20000"/>
              </a:spcBef>
              <a:spcAft>
                <a:spcPct val="0"/>
              </a:spcAft>
              <a:buChar char="»"/>
              <a:defRPr sz="2000">
                <a:solidFill>
                  <a:schemeClr val="tx1"/>
                </a:solidFill>
                <a:latin typeface="Times New Roman" charset="0"/>
              </a:defRPr>
            </a:lvl9pPr>
          </a:lstStyle>
          <a:p>
            <a:pPr>
              <a:spcBef>
                <a:spcPct val="0"/>
              </a:spcBef>
              <a:buFontTx/>
              <a:buNone/>
            </a:pPr>
            <a:r>
              <a:rPr lang="en-US" altLang="en-US" sz="1400"/>
              <a:t>Summer Institutes </a:t>
            </a:r>
          </a:p>
        </p:txBody>
      </p:sp>
      <p:sp>
        <p:nvSpPr>
          <p:cNvPr id="27651" name="Footer Placeholder 2"/>
          <p:cNvSpPr>
            <a:spLocks noGrp="1"/>
          </p:cNvSpPr>
          <p:nvPr>
            <p:ph type="ftr" sz="quarter" idx="11"/>
          </p:nvPr>
        </p:nvSpPr>
        <p:spPr>
          <a:noFill/>
        </p:spPr>
        <p:txBody>
          <a:bodyPr/>
          <a:lstStyle>
            <a:lvl1pPr>
              <a:spcBef>
                <a:spcPct val="20000"/>
              </a:spcBef>
              <a:buChar char="•"/>
              <a:defRPr sz="3200">
                <a:solidFill>
                  <a:schemeClr val="tx1"/>
                </a:solidFill>
                <a:latin typeface="Times New Roman" charset="0"/>
              </a:defRPr>
            </a:lvl1pPr>
            <a:lvl2pPr marL="742960" indent="-285753">
              <a:spcBef>
                <a:spcPct val="20000"/>
              </a:spcBef>
              <a:buChar char="–"/>
              <a:defRPr sz="2800">
                <a:solidFill>
                  <a:schemeClr val="tx1"/>
                </a:solidFill>
                <a:latin typeface="Times New Roman" charset="0"/>
              </a:defRPr>
            </a:lvl2pPr>
            <a:lvl3pPr marL="1143014" indent="-228603">
              <a:spcBef>
                <a:spcPct val="20000"/>
              </a:spcBef>
              <a:buChar char="•"/>
              <a:defRPr sz="2400">
                <a:solidFill>
                  <a:schemeClr val="tx1"/>
                </a:solidFill>
                <a:latin typeface="Times New Roman" charset="0"/>
              </a:defRPr>
            </a:lvl3pPr>
            <a:lvl4pPr marL="1600220" indent="-228603">
              <a:spcBef>
                <a:spcPct val="20000"/>
              </a:spcBef>
              <a:buChar char="–"/>
              <a:defRPr sz="2000">
                <a:solidFill>
                  <a:schemeClr val="tx1"/>
                </a:solidFill>
                <a:latin typeface="Times New Roman" charset="0"/>
              </a:defRPr>
            </a:lvl4pPr>
            <a:lvl5pPr marL="2057426" indent="-228603">
              <a:spcBef>
                <a:spcPct val="20000"/>
              </a:spcBef>
              <a:buChar char="»"/>
              <a:defRPr sz="2000">
                <a:solidFill>
                  <a:schemeClr val="tx1"/>
                </a:solidFill>
                <a:latin typeface="Times New Roman" charset="0"/>
              </a:defRPr>
            </a:lvl5pPr>
            <a:lvl6pPr marL="2514632" indent="-228603" eaLnBrk="0" fontAlgn="base" hangingPunct="0">
              <a:spcBef>
                <a:spcPct val="20000"/>
              </a:spcBef>
              <a:spcAft>
                <a:spcPct val="0"/>
              </a:spcAft>
              <a:buChar char="»"/>
              <a:defRPr sz="2000">
                <a:solidFill>
                  <a:schemeClr val="tx1"/>
                </a:solidFill>
                <a:latin typeface="Times New Roman" charset="0"/>
              </a:defRPr>
            </a:lvl6pPr>
            <a:lvl7pPr marL="2971837" indent="-228603" eaLnBrk="0" fontAlgn="base" hangingPunct="0">
              <a:spcBef>
                <a:spcPct val="20000"/>
              </a:spcBef>
              <a:spcAft>
                <a:spcPct val="0"/>
              </a:spcAft>
              <a:buChar char="»"/>
              <a:defRPr sz="2000">
                <a:solidFill>
                  <a:schemeClr val="tx1"/>
                </a:solidFill>
                <a:latin typeface="Times New Roman" charset="0"/>
              </a:defRPr>
            </a:lvl7pPr>
            <a:lvl8pPr marL="3429043" indent="-228603" eaLnBrk="0" fontAlgn="base" hangingPunct="0">
              <a:spcBef>
                <a:spcPct val="20000"/>
              </a:spcBef>
              <a:spcAft>
                <a:spcPct val="0"/>
              </a:spcAft>
              <a:buChar char="»"/>
              <a:defRPr sz="2000">
                <a:solidFill>
                  <a:schemeClr val="tx1"/>
                </a:solidFill>
                <a:latin typeface="Times New Roman" charset="0"/>
              </a:defRPr>
            </a:lvl8pPr>
            <a:lvl9pPr marL="3886248" indent="-228603" eaLnBrk="0" fontAlgn="base" hangingPunct="0">
              <a:spcBef>
                <a:spcPct val="20000"/>
              </a:spcBef>
              <a:spcAft>
                <a:spcPct val="0"/>
              </a:spcAft>
              <a:buChar char="»"/>
              <a:defRPr sz="2000">
                <a:solidFill>
                  <a:schemeClr val="tx1"/>
                </a:solidFill>
                <a:latin typeface="Times New Roman" charset="0"/>
              </a:defRPr>
            </a:lvl9pPr>
          </a:lstStyle>
          <a:p>
            <a:pPr>
              <a:spcBef>
                <a:spcPct val="0"/>
              </a:spcBef>
              <a:buFontTx/>
              <a:buNone/>
            </a:pPr>
            <a:r>
              <a:rPr lang="en-US" altLang="en-US" sz="1400"/>
              <a:t>Module 1, Session 1</a:t>
            </a:r>
          </a:p>
        </p:txBody>
      </p:sp>
      <p:sp>
        <p:nvSpPr>
          <p:cNvPr id="27652" name="Text Box 2"/>
          <p:cNvSpPr txBox="1">
            <a:spLocks noChangeArrowheads="1"/>
          </p:cNvSpPr>
          <p:nvPr/>
        </p:nvSpPr>
        <p:spPr bwMode="auto">
          <a:xfrm>
            <a:off x="4876800" y="457200"/>
            <a:ext cx="22860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charset="0"/>
              </a:defRPr>
            </a:lvl1pPr>
            <a:lvl2pPr marL="742950" indent="-285750">
              <a:spcBef>
                <a:spcPct val="20000"/>
              </a:spcBef>
              <a:buChar char="–"/>
              <a:defRPr sz="2800">
                <a:solidFill>
                  <a:schemeClr val="tx1"/>
                </a:solidFill>
                <a:latin typeface="Times New Roman" charset="0"/>
              </a:defRPr>
            </a:lvl2pPr>
            <a:lvl3pPr marL="1143000" indent="-228600">
              <a:spcBef>
                <a:spcPct val="20000"/>
              </a:spcBef>
              <a:buChar char="•"/>
              <a:defRPr sz="2400">
                <a:solidFill>
                  <a:schemeClr val="tx1"/>
                </a:solidFill>
                <a:latin typeface="Times New Roman" charset="0"/>
              </a:defRPr>
            </a:lvl3pPr>
            <a:lvl4pPr marL="1600200" indent="-228600">
              <a:spcBef>
                <a:spcPct val="20000"/>
              </a:spcBef>
              <a:buChar char="–"/>
              <a:defRPr sz="2000">
                <a:solidFill>
                  <a:schemeClr val="tx1"/>
                </a:solidFill>
                <a:latin typeface="Times New Roman" charset="0"/>
              </a:defRPr>
            </a:lvl4pPr>
            <a:lvl5pPr marL="2057400" indent="-228600">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50000"/>
              </a:spcBef>
              <a:buFontTx/>
              <a:buNone/>
            </a:pPr>
            <a:r>
              <a:rPr lang="en-US" altLang="en-US" sz="2400" b="1" dirty="0"/>
              <a:t>Summary</a:t>
            </a:r>
            <a:endParaRPr lang="en-US" altLang="en-US" sz="2400" dirty="0"/>
          </a:p>
        </p:txBody>
      </p:sp>
      <p:sp>
        <p:nvSpPr>
          <p:cNvPr id="27653" name="Line 3"/>
          <p:cNvSpPr>
            <a:spLocks noChangeShapeType="1"/>
          </p:cNvSpPr>
          <p:nvPr/>
        </p:nvSpPr>
        <p:spPr bwMode="auto">
          <a:xfrm>
            <a:off x="3886200" y="990600"/>
            <a:ext cx="4267200" cy="0"/>
          </a:xfrm>
          <a:prstGeom prst="line">
            <a:avLst/>
          </a:prstGeom>
          <a:noFill/>
          <a:ln w="381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654" name="Text Box 4"/>
          <p:cNvSpPr txBox="1">
            <a:spLocks noChangeArrowheads="1"/>
          </p:cNvSpPr>
          <p:nvPr/>
        </p:nvSpPr>
        <p:spPr bwMode="auto">
          <a:xfrm>
            <a:off x="2819400" y="1386512"/>
            <a:ext cx="6858000" cy="6370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173038" indent="-173038">
              <a:spcBef>
                <a:spcPct val="20000"/>
              </a:spcBef>
              <a:buChar char="•"/>
              <a:defRPr sz="3200">
                <a:solidFill>
                  <a:schemeClr val="tx1"/>
                </a:solidFill>
                <a:latin typeface="Times New Roman" charset="0"/>
              </a:defRPr>
            </a:lvl1pPr>
            <a:lvl2pPr>
              <a:spcBef>
                <a:spcPct val="20000"/>
              </a:spcBef>
              <a:buChar char="–"/>
              <a:defRPr sz="2800">
                <a:solidFill>
                  <a:schemeClr val="tx1"/>
                </a:solidFill>
                <a:latin typeface="Times New Roman" charset="0"/>
              </a:defRPr>
            </a:lvl2pPr>
            <a:lvl3pPr marL="1143000" indent="-228600">
              <a:spcBef>
                <a:spcPct val="20000"/>
              </a:spcBef>
              <a:buChar char="•"/>
              <a:defRPr sz="2400">
                <a:solidFill>
                  <a:schemeClr val="tx1"/>
                </a:solidFill>
                <a:latin typeface="Times New Roman" charset="0"/>
              </a:defRPr>
            </a:lvl3pPr>
            <a:lvl4pPr marL="1600200" indent="-228600">
              <a:spcBef>
                <a:spcPct val="20000"/>
              </a:spcBef>
              <a:buChar char="–"/>
              <a:defRPr sz="2000">
                <a:solidFill>
                  <a:schemeClr val="tx1"/>
                </a:solidFill>
                <a:latin typeface="Times New Roman" charset="0"/>
              </a:defRPr>
            </a:lvl4pPr>
            <a:lvl5pPr marL="2057400" indent="-228600">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spcBef>
                <a:spcPts val="0"/>
              </a:spcBef>
            </a:pPr>
            <a:r>
              <a:rPr lang="en-US" altLang="en-US" sz="2400" dirty="0"/>
              <a:t>Probability - meaning</a:t>
            </a:r>
          </a:p>
          <a:p>
            <a:pPr lvl="1">
              <a:spcBef>
                <a:spcPts val="0"/>
              </a:spcBef>
              <a:buFontTx/>
              <a:buNone/>
            </a:pPr>
            <a:r>
              <a:rPr lang="en-US" altLang="en-US" sz="2400" dirty="0"/>
              <a:t>1) classical</a:t>
            </a:r>
          </a:p>
          <a:p>
            <a:pPr lvl="1">
              <a:spcBef>
                <a:spcPts val="0"/>
              </a:spcBef>
              <a:buFontTx/>
              <a:buNone/>
            </a:pPr>
            <a:r>
              <a:rPr lang="en-US" altLang="en-US" sz="2400" dirty="0"/>
              <a:t>2) frequentist</a:t>
            </a:r>
          </a:p>
          <a:p>
            <a:pPr lvl="1">
              <a:spcBef>
                <a:spcPts val="0"/>
              </a:spcBef>
              <a:buFontTx/>
              <a:buNone/>
            </a:pPr>
            <a:r>
              <a:rPr lang="en-US" altLang="en-US" sz="2400" dirty="0"/>
              <a:t>3) subjective (personal)</a:t>
            </a:r>
          </a:p>
          <a:p>
            <a:pPr>
              <a:spcBef>
                <a:spcPts val="0"/>
              </a:spcBef>
            </a:pPr>
            <a:r>
              <a:rPr lang="en-US" altLang="en-US" sz="2400" dirty="0"/>
              <a:t>Sample space, events</a:t>
            </a:r>
          </a:p>
          <a:p>
            <a:pPr>
              <a:spcBef>
                <a:spcPts val="0"/>
              </a:spcBef>
            </a:pPr>
            <a:r>
              <a:rPr lang="en-US" altLang="en-US" sz="2400" dirty="0"/>
              <a:t>Mutually exclusive, independence</a:t>
            </a:r>
          </a:p>
          <a:p>
            <a:pPr>
              <a:spcBef>
                <a:spcPts val="0"/>
              </a:spcBef>
            </a:pPr>
            <a:r>
              <a:rPr lang="en-US" altLang="en-US" sz="2400" dirty="0"/>
              <a:t>and, or, complement</a:t>
            </a:r>
          </a:p>
          <a:p>
            <a:pPr>
              <a:spcBef>
                <a:spcPts val="0"/>
              </a:spcBef>
            </a:pPr>
            <a:r>
              <a:rPr lang="en-US" altLang="en-US" sz="2400" dirty="0"/>
              <a:t>Joint, marginal, conditional probability</a:t>
            </a:r>
          </a:p>
          <a:p>
            <a:pPr>
              <a:spcBef>
                <a:spcPts val="0"/>
              </a:spcBef>
            </a:pPr>
            <a:r>
              <a:rPr lang="en-US" altLang="en-US" sz="2400" dirty="0"/>
              <a:t>Probability - rules</a:t>
            </a:r>
          </a:p>
          <a:p>
            <a:pPr lvl="1">
              <a:spcBef>
                <a:spcPts val="0"/>
              </a:spcBef>
              <a:buFontTx/>
              <a:buNone/>
            </a:pPr>
            <a:r>
              <a:rPr lang="en-US" altLang="en-US" sz="2400" dirty="0"/>
              <a:t>1) Addition</a:t>
            </a:r>
          </a:p>
          <a:p>
            <a:pPr lvl="1">
              <a:spcBef>
                <a:spcPts val="0"/>
              </a:spcBef>
              <a:buFontTx/>
              <a:buNone/>
            </a:pPr>
            <a:r>
              <a:rPr lang="en-US" altLang="en-US" sz="2400" dirty="0"/>
              <a:t>2) Multiplication</a:t>
            </a:r>
          </a:p>
          <a:p>
            <a:pPr lvl="1">
              <a:spcBef>
                <a:spcPts val="0"/>
              </a:spcBef>
              <a:buFontTx/>
              <a:buNone/>
            </a:pPr>
            <a:r>
              <a:rPr lang="en-US" altLang="en-US" sz="2400" dirty="0"/>
              <a:t>3) Total probability</a:t>
            </a:r>
          </a:p>
          <a:p>
            <a:pPr lvl="1">
              <a:spcBef>
                <a:spcPts val="0"/>
              </a:spcBef>
              <a:buFontTx/>
              <a:buNone/>
            </a:pPr>
            <a:r>
              <a:rPr lang="en-US" altLang="en-US" sz="2400" dirty="0"/>
              <a:t>4) Bayes</a:t>
            </a:r>
          </a:p>
          <a:p>
            <a:pPr>
              <a:spcBef>
                <a:spcPts val="0"/>
              </a:spcBef>
            </a:pPr>
            <a:r>
              <a:rPr lang="en-US" altLang="en-US" sz="2400" dirty="0"/>
              <a:t>Screening</a:t>
            </a:r>
          </a:p>
          <a:p>
            <a:pPr lvl="1">
              <a:spcBef>
                <a:spcPts val="0"/>
              </a:spcBef>
              <a:buFontTx/>
              <a:buChar char="•"/>
            </a:pPr>
            <a:r>
              <a:rPr lang="en-US" altLang="en-US" sz="2400" dirty="0"/>
              <a:t>sensitivity</a:t>
            </a:r>
          </a:p>
          <a:p>
            <a:pPr lvl="1">
              <a:spcBef>
                <a:spcPts val="0"/>
              </a:spcBef>
              <a:buFontTx/>
              <a:buChar char="•"/>
            </a:pPr>
            <a:r>
              <a:rPr lang="en-US" altLang="en-US" sz="2400" dirty="0"/>
              <a:t>specificity</a:t>
            </a:r>
          </a:p>
          <a:p>
            <a:pPr lvl="1">
              <a:spcBef>
                <a:spcPts val="0"/>
              </a:spcBef>
              <a:buFontTx/>
              <a:buChar char="•"/>
            </a:pPr>
            <a:r>
              <a:rPr lang="en-US" altLang="en-US" sz="2400" dirty="0"/>
              <a:t>predictive values</a:t>
            </a:r>
          </a:p>
        </p:txBody>
      </p:sp>
      <p:sp>
        <p:nvSpPr>
          <p:cNvPr id="27655" name="Slide Number Placeholder 1"/>
          <p:cNvSpPr>
            <a:spLocks noGrp="1"/>
          </p:cNvSpPr>
          <p:nvPr>
            <p:ph type="sldNum" sz="quarter" idx="12"/>
          </p:nvPr>
        </p:nvSpPr>
        <p:spPr>
          <a:noFill/>
        </p:spPr>
        <p:txBody>
          <a:bodyPr/>
          <a:lstStyle>
            <a:lvl1pPr>
              <a:spcBef>
                <a:spcPct val="20000"/>
              </a:spcBef>
              <a:buChar char="•"/>
              <a:defRPr sz="3200">
                <a:solidFill>
                  <a:schemeClr val="tx1"/>
                </a:solidFill>
                <a:latin typeface="Times New Roman" charset="0"/>
              </a:defRPr>
            </a:lvl1pPr>
            <a:lvl2pPr marL="742960" indent="-285753">
              <a:spcBef>
                <a:spcPct val="20000"/>
              </a:spcBef>
              <a:buChar char="–"/>
              <a:defRPr sz="2800">
                <a:solidFill>
                  <a:schemeClr val="tx1"/>
                </a:solidFill>
                <a:latin typeface="Times New Roman" charset="0"/>
              </a:defRPr>
            </a:lvl2pPr>
            <a:lvl3pPr marL="1143014" indent="-228603">
              <a:spcBef>
                <a:spcPct val="20000"/>
              </a:spcBef>
              <a:buChar char="•"/>
              <a:defRPr sz="2400">
                <a:solidFill>
                  <a:schemeClr val="tx1"/>
                </a:solidFill>
                <a:latin typeface="Times New Roman" charset="0"/>
              </a:defRPr>
            </a:lvl3pPr>
            <a:lvl4pPr marL="1600220" indent="-228603">
              <a:spcBef>
                <a:spcPct val="20000"/>
              </a:spcBef>
              <a:buChar char="–"/>
              <a:defRPr sz="2000">
                <a:solidFill>
                  <a:schemeClr val="tx1"/>
                </a:solidFill>
                <a:latin typeface="Times New Roman" charset="0"/>
              </a:defRPr>
            </a:lvl4pPr>
            <a:lvl5pPr marL="2057426" indent="-228603">
              <a:spcBef>
                <a:spcPct val="20000"/>
              </a:spcBef>
              <a:buChar char="»"/>
              <a:defRPr sz="2000">
                <a:solidFill>
                  <a:schemeClr val="tx1"/>
                </a:solidFill>
                <a:latin typeface="Times New Roman" charset="0"/>
              </a:defRPr>
            </a:lvl5pPr>
            <a:lvl6pPr marL="2514632" indent="-228603" eaLnBrk="0" fontAlgn="base" hangingPunct="0">
              <a:spcBef>
                <a:spcPct val="20000"/>
              </a:spcBef>
              <a:spcAft>
                <a:spcPct val="0"/>
              </a:spcAft>
              <a:buChar char="»"/>
              <a:defRPr sz="2000">
                <a:solidFill>
                  <a:schemeClr val="tx1"/>
                </a:solidFill>
                <a:latin typeface="Times New Roman" charset="0"/>
              </a:defRPr>
            </a:lvl6pPr>
            <a:lvl7pPr marL="2971837" indent="-228603" eaLnBrk="0" fontAlgn="base" hangingPunct="0">
              <a:spcBef>
                <a:spcPct val="20000"/>
              </a:spcBef>
              <a:spcAft>
                <a:spcPct val="0"/>
              </a:spcAft>
              <a:buChar char="»"/>
              <a:defRPr sz="2000">
                <a:solidFill>
                  <a:schemeClr val="tx1"/>
                </a:solidFill>
                <a:latin typeface="Times New Roman" charset="0"/>
              </a:defRPr>
            </a:lvl7pPr>
            <a:lvl8pPr marL="3429043" indent="-228603" eaLnBrk="0" fontAlgn="base" hangingPunct="0">
              <a:spcBef>
                <a:spcPct val="20000"/>
              </a:spcBef>
              <a:spcAft>
                <a:spcPct val="0"/>
              </a:spcAft>
              <a:buChar char="»"/>
              <a:defRPr sz="2000">
                <a:solidFill>
                  <a:schemeClr val="tx1"/>
                </a:solidFill>
                <a:latin typeface="Times New Roman" charset="0"/>
              </a:defRPr>
            </a:lvl8pPr>
            <a:lvl9pPr marL="3886248" indent="-228603" eaLnBrk="0" fontAlgn="base" hangingPunct="0">
              <a:spcBef>
                <a:spcPct val="20000"/>
              </a:spcBef>
              <a:spcAft>
                <a:spcPct val="0"/>
              </a:spcAft>
              <a:buChar char="»"/>
              <a:defRPr sz="2000">
                <a:solidFill>
                  <a:schemeClr val="tx1"/>
                </a:solidFill>
                <a:latin typeface="Times New Roman" charset="0"/>
              </a:defRPr>
            </a:lvl9pPr>
          </a:lstStyle>
          <a:p>
            <a:pPr>
              <a:spcBef>
                <a:spcPct val="0"/>
              </a:spcBef>
              <a:buFontTx/>
              <a:buNone/>
            </a:pPr>
            <a:fld id="{165A40F9-6959-4212-BD76-77D1777A2FB8}" type="slidenum">
              <a:rPr lang="en-US" altLang="en-US" sz="1400"/>
              <a:pPr>
                <a:spcBef>
                  <a:spcPct val="0"/>
                </a:spcBef>
                <a:buFontTx/>
                <a:buNone/>
              </a:pPr>
              <a:t>27</a:t>
            </a:fld>
            <a:endParaRPr lang="en-US" altLang="en-US" sz="140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7ACEDE6-EE93-4401-AAA1-AA131E8F767D}"/>
              </a:ext>
            </a:extLst>
          </p:cNvPr>
          <p:cNvSpPr>
            <a:spLocks noGrp="1"/>
          </p:cNvSpPr>
          <p:nvPr>
            <p:ph type="dt" sz="half" idx="10"/>
          </p:nvPr>
        </p:nvSpPr>
        <p:spPr/>
        <p:txBody>
          <a:bodyPr/>
          <a:lstStyle/>
          <a:p>
            <a:pPr>
              <a:defRPr/>
            </a:pPr>
            <a:r>
              <a:rPr lang="en-US"/>
              <a:t>Summer Institutes </a:t>
            </a:r>
            <a:endParaRPr lang="en-US" dirty="0"/>
          </a:p>
        </p:txBody>
      </p:sp>
      <p:sp>
        <p:nvSpPr>
          <p:cNvPr id="3" name="Footer Placeholder 2">
            <a:extLst>
              <a:ext uri="{FF2B5EF4-FFF2-40B4-BE49-F238E27FC236}">
                <a16:creationId xmlns:a16="http://schemas.microsoft.com/office/drawing/2014/main" id="{D2A65A3E-9B9A-4CE9-A76D-D464C8177A55}"/>
              </a:ext>
            </a:extLst>
          </p:cNvPr>
          <p:cNvSpPr>
            <a:spLocks noGrp="1"/>
          </p:cNvSpPr>
          <p:nvPr>
            <p:ph type="ftr" sz="quarter" idx="11"/>
          </p:nvPr>
        </p:nvSpPr>
        <p:spPr/>
        <p:txBody>
          <a:bodyPr/>
          <a:lstStyle/>
          <a:p>
            <a:pPr>
              <a:defRPr/>
            </a:pPr>
            <a:r>
              <a:rPr lang="en-US"/>
              <a:t>Module 1, Session 1</a:t>
            </a:r>
          </a:p>
        </p:txBody>
      </p:sp>
      <p:sp>
        <p:nvSpPr>
          <p:cNvPr id="4" name="Slide Number Placeholder 3">
            <a:extLst>
              <a:ext uri="{FF2B5EF4-FFF2-40B4-BE49-F238E27FC236}">
                <a16:creationId xmlns:a16="http://schemas.microsoft.com/office/drawing/2014/main" id="{F22AEBAD-E1BC-4A61-8350-22473F4A834E}"/>
              </a:ext>
            </a:extLst>
          </p:cNvPr>
          <p:cNvSpPr>
            <a:spLocks noGrp="1"/>
          </p:cNvSpPr>
          <p:nvPr>
            <p:ph type="sldNum" sz="quarter" idx="12"/>
          </p:nvPr>
        </p:nvSpPr>
        <p:spPr/>
        <p:txBody>
          <a:bodyPr/>
          <a:lstStyle/>
          <a:p>
            <a:pPr>
              <a:defRPr/>
            </a:pPr>
            <a:fld id="{D6F51597-BCFE-41F4-9A7C-2BFC6B13565B}" type="slidenum">
              <a:rPr lang="en-US" smtClean="0"/>
              <a:pPr>
                <a:defRPr/>
              </a:pPr>
              <a:t>28</a:t>
            </a:fld>
            <a:endParaRPr lang="en-US"/>
          </a:p>
        </p:txBody>
      </p:sp>
      <p:sp>
        <p:nvSpPr>
          <p:cNvPr id="5" name="Text Box 16">
            <a:extLst>
              <a:ext uri="{FF2B5EF4-FFF2-40B4-BE49-F238E27FC236}">
                <a16:creationId xmlns:a16="http://schemas.microsoft.com/office/drawing/2014/main" id="{EBA44945-BA4F-4E88-9277-B2BA84FDF034}"/>
              </a:ext>
            </a:extLst>
          </p:cNvPr>
          <p:cNvSpPr txBox="1">
            <a:spLocks noChangeArrowheads="1"/>
          </p:cNvSpPr>
          <p:nvPr/>
        </p:nvSpPr>
        <p:spPr bwMode="auto">
          <a:xfrm>
            <a:off x="4114800" y="457200"/>
            <a:ext cx="38862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charset="0"/>
              </a:defRPr>
            </a:lvl1pPr>
            <a:lvl2pPr marL="742950" indent="-285750">
              <a:spcBef>
                <a:spcPct val="20000"/>
              </a:spcBef>
              <a:buChar char="–"/>
              <a:defRPr sz="2800">
                <a:solidFill>
                  <a:schemeClr val="tx1"/>
                </a:solidFill>
                <a:latin typeface="Times New Roman" charset="0"/>
              </a:defRPr>
            </a:lvl2pPr>
            <a:lvl3pPr marL="1143000" indent="-228600">
              <a:spcBef>
                <a:spcPct val="20000"/>
              </a:spcBef>
              <a:buChar char="•"/>
              <a:defRPr sz="2400">
                <a:solidFill>
                  <a:schemeClr val="tx1"/>
                </a:solidFill>
                <a:latin typeface="Times New Roman" charset="0"/>
              </a:defRPr>
            </a:lvl3pPr>
            <a:lvl4pPr marL="1600200" indent="-228600">
              <a:spcBef>
                <a:spcPct val="20000"/>
              </a:spcBef>
              <a:buChar char="–"/>
              <a:defRPr sz="2000">
                <a:solidFill>
                  <a:schemeClr val="tx1"/>
                </a:solidFill>
                <a:latin typeface="Times New Roman" charset="0"/>
              </a:defRPr>
            </a:lvl4pPr>
            <a:lvl5pPr marL="2057400" indent="-228600">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50000"/>
              </a:spcBef>
              <a:buFontTx/>
              <a:buNone/>
            </a:pPr>
            <a:r>
              <a:rPr lang="en-US" altLang="en-US" sz="2400" b="1" dirty="0"/>
              <a:t>Extra Problems</a:t>
            </a:r>
          </a:p>
        </p:txBody>
      </p:sp>
      <p:sp>
        <p:nvSpPr>
          <p:cNvPr id="6" name="Line 17">
            <a:extLst>
              <a:ext uri="{FF2B5EF4-FFF2-40B4-BE49-F238E27FC236}">
                <a16:creationId xmlns:a16="http://schemas.microsoft.com/office/drawing/2014/main" id="{DDB4C483-003E-419B-B604-C122052809BA}"/>
              </a:ext>
            </a:extLst>
          </p:cNvPr>
          <p:cNvSpPr>
            <a:spLocks noChangeShapeType="1"/>
          </p:cNvSpPr>
          <p:nvPr/>
        </p:nvSpPr>
        <p:spPr bwMode="auto">
          <a:xfrm>
            <a:off x="3657600" y="914400"/>
            <a:ext cx="4876800" cy="0"/>
          </a:xfrm>
          <a:prstGeom prst="line">
            <a:avLst/>
          </a:prstGeom>
          <a:noFill/>
          <a:ln w="381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 name="Rectangle 9">
            <a:extLst>
              <a:ext uri="{FF2B5EF4-FFF2-40B4-BE49-F238E27FC236}">
                <a16:creationId xmlns:a16="http://schemas.microsoft.com/office/drawing/2014/main" id="{40187760-EE97-46EC-BC1F-3CDABCA4DF4D}"/>
              </a:ext>
            </a:extLst>
          </p:cNvPr>
          <p:cNvSpPr/>
          <p:nvPr/>
        </p:nvSpPr>
        <p:spPr>
          <a:xfrm>
            <a:off x="1485900" y="1300881"/>
            <a:ext cx="9334500" cy="6601807"/>
          </a:xfrm>
          <a:prstGeom prst="rect">
            <a:avLst/>
          </a:prstGeom>
        </p:spPr>
        <p:txBody>
          <a:bodyPr wrap="square">
            <a:spAutoFit/>
          </a:bodyPr>
          <a:lstStyle/>
          <a:p>
            <a:pPr marL="457200" indent="-457200">
              <a:buFont typeface="+mj-lt"/>
              <a:buAutoNum type="arabicPeriod" startAt="9"/>
            </a:pPr>
            <a:r>
              <a:rPr lang="en-US" sz="2400" dirty="0">
                <a:solidFill>
                  <a:schemeClr val="accent2"/>
                </a:solidFill>
                <a:latin typeface="Times New Roman" panose="02020603050405020304" pitchFamily="18" charset="0"/>
              </a:rPr>
              <a:t>The following table gives estimates of the proportion of individuals with Alzheimer’s disease (AD) in various age and gender groups. Suppose an unrelated 77 year old woman, 76 year old man and 87 year old woman are selected and tested for AD.</a:t>
            </a:r>
          </a:p>
          <a:p>
            <a:endParaRPr lang="en-US" sz="2400" dirty="0">
              <a:solidFill>
                <a:schemeClr val="accent2"/>
              </a:solidFill>
              <a:latin typeface="Times New Roman" panose="02020603050405020304" pitchFamily="18" charset="0"/>
            </a:endParaRPr>
          </a:p>
          <a:p>
            <a:endParaRPr lang="en-US" sz="2400" dirty="0">
              <a:solidFill>
                <a:schemeClr val="accent2"/>
              </a:solidFill>
              <a:latin typeface="Times New Roman" panose="02020603050405020304" pitchFamily="18" charset="0"/>
            </a:endParaRPr>
          </a:p>
          <a:p>
            <a:endParaRPr lang="en-US" sz="2400" dirty="0">
              <a:solidFill>
                <a:schemeClr val="accent2"/>
              </a:solidFill>
              <a:latin typeface="Times New Roman" panose="02020603050405020304" pitchFamily="18" charset="0"/>
            </a:endParaRPr>
          </a:p>
          <a:p>
            <a:endParaRPr lang="en-US" sz="2400" dirty="0">
              <a:solidFill>
                <a:schemeClr val="accent2"/>
              </a:solidFill>
              <a:latin typeface="Times New Roman" panose="02020603050405020304" pitchFamily="18" charset="0"/>
            </a:endParaRPr>
          </a:p>
          <a:p>
            <a:endParaRPr lang="en-US" sz="2400" dirty="0">
              <a:solidFill>
                <a:schemeClr val="accent2"/>
              </a:solidFill>
              <a:latin typeface="Times New Roman" panose="02020603050405020304" pitchFamily="18" charset="0"/>
            </a:endParaRPr>
          </a:p>
          <a:p>
            <a:endParaRPr lang="en-US" sz="2400" dirty="0">
              <a:solidFill>
                <a:schemeClr val="accent2"/>
              </a:solidFill>
              <a:latin typeface="Times New Roman" panose="02020603050405020304" pitchFamily="18" charset="0"/>
            </a:endParaRPr>
          </a:p>
          <a:p>
            <a:endParaRPr lang="en-US" sz="2400" dirty="0">
              <a:solidFill>
                <a:schemeClr val="accent2"/>
              </a:solidFill>
              <a:latin typeface="Times New Roman" panose="02020603050405020304" pitchFamily="18" charset="0"/>
            </a:endParaRPr>
          </a:p>
          <a:p>
            <a:pPr marL="914400" lvl="1" indent="-457200">
              <a:spcAft>
                <a:spcPts val="600"/>
              </a:spcAft>
              <a:buFont typeface="+mj-lt"/>
              <a:buAutoNum type="alphaLcParenR"/>
            </a:pPr>
            <a:r>
              <a:rPr lang="en-US" sz="2400" dirty="0">
                <a:solidFill>
                  <a:schemeClr val="accent2"/>
                </a:solidFill>
                <a:latin typeface="Times New Roman" panose="02020603050405020304" pitchFamily="18" charset="0"/>
              </a:rPr>
              <a:t>The sample space for this “experiment” consists of all possible outcomes of the testing. List these (Hint: there are 8 possible outcomes).</a:t>
            </a:r>
          </a:p>
          <a:p>
            <a:pPr marL="914400" lvl="1" indent="-457200">
              <a:spcAft>
                <a:spcPts val="600"/>
              </a:spcAft>
              <a:buFont typeface="+mj-lt"/>
              <a:buAutoNum type="alphaLcParenR"/>
            </a:pPr>
            <a:r>
              <a:rPr lang="en-US" sz="2400" dirty="0">
                <a:solidFill>
                  <a:schemeClr val="accent2"/>
                </a:solidFill>
                <a:latin typeface="Times New Roman" panose="02020603050405020304" pitchFamily="18" charset="0"/>
              </a:rPr>
              <a:t>What is the probability all three have AD?</a:t>
            </a:r>
          </a:p>
          <a:p>
            <a:pPr marL="914400" lvl="1" indent="-457200">
              <a:spcAft>
                <a:spcPts val="600"/>
              </a:spcAft>
              <a:buFont typeface="+mj-lt"/>
              <a:buAutoNum type="alphaLcParenR"/>
            </a:pPr>
            <a:r>
              <a:rPr lang="en-US" sz="2400" dirty="0">
                <a:solidFill>
                  <a:schemeClr val="accent2"/>
                </a:solidFill>
                <a:latin typeface="Times New Roman" panose="02020603050405020304" pitchFamily="18" charset="0"/>
              </a:rPr>
              <a:t>What is the probability at least one has AD?</a:t>
            </a:r>
          </a:p>
          <a:p>
            <a:pPr marL="914400" lvl="1" indent="-457200">
              <a:spcAft>
                <a:spcPts val="600"/>
              </a:spcAft>
              <a:buFont typeface="+mj-lt"/>
              <a:buAutoNum type="alphaLcParenR"/>
            </a:pPr>
            <a:r>
              <a:rPr lang="en-US" sz="2400" dirty="0">
                <a:solidFill>
                  <a:schemeClr val="accent2"/>
                </a:solidFill>
                <a:latin typeface="Times New Roman" panose="02020603050405020304" pitchFamily="18" charset="0"/>
              </a:rPr>
              <a:t>What is the probability exactly one has AD?</a:t>
            </a:r>
          </a:p>
        </p:txBody>
      </p:sp>
      <p:graphicFrame>
        <p:nvGraphicFramePr>
          <p:cNvPr id="12" name="Table 12">
            <a:extLst>
              <a:ext uri="{FF2B5EF4-FFF2-40B4-BE49-F238E27FC236}">
                <a16:creationId xmlns:a16="http://schemas.microsoft.com/office/drawing/2014/main" id="{42E2EFA7-A17A-4FBC-909E-C8AFE9E6DEFE}"/>
              </a:ext>
            </a:extLst>
          </p:cNvPr>
          <p:cNvGraphicFramePr>
            <a:graphicFrameLocks noGrp="1"/>
          </p:cNvGraphicFramePr>
          <p:nvPr>
            <p:extLst>
              <p:ext uri="{D42A27DB-BD31-4B8C-83A1-F6EECF244321}">
                <p14:modId xmlns:p14="http://schemas.microsoft.com/office/powerpoint/2010/main" val="2810413170"/>
              </p:ext>
            </p:extLst>
          </p:nvPr>
        </p:nvGraphicFramePr>
        <p:xfrm>
          <a:off x="3230538" y="2971800"/>
          <a:ext cx="5283198" cy="2225040"/>
        </p:xfrm>
        <a:graphic>
          <a:graphicData uri="http://schemas.openxmlformats.org/drawingml/2006/table">
            <a:tbl>
              <a:tblPr firstRow="1" bandRow="1">
                <a:tableStyleId>{5940675A-B579-460E-94D1-54222C63F5DA}</a:tableStyleId>
              </a:tblPr>
              <a:tblGrid>
                <a:gridCol w="1761066">
                  <a:extLst>
                    <a:ext uri="{9D8B030D-6E8A-4147-A177-3AD203B41FA5}">
                      <a16:colId xmlns:a16="http://schemas.microsoft.com/office/drawing/2014/main" val="2242842861"/>
                    </a:ext>
                  </a:extLst>
                </a:gridCol>
                <a:gridCol w="1761066">
                  <a:extLst>
                    <a:ext uri="{9D8B030D-6E8A-4147-A177-3AD203B41FA5}">
                      <a16:colId xmlns:a16="http://schemas.microsoft.com/office/drawing/2014/main" val="3658756536"/>
                    </a:ext>
                  </a:extLst>
                </a:gridCol>
                <a:gridCol w="1761066">
                  <a:extLst>
                    <a:ext uri="{9D8B030D-6E8A-4147-A177-3AD203B41FA5}">
                      <a16:colId xmlns:a16="http://schemas.microsoft.com/office/drawing/2014/main" val="2807888402"/>
                    </a:ext>
                  </a:extLst>
                </a:gridCol>
              </a:tblGrid>
              <a:tr h="370840">
                <a:tc>
                  <a:txBody>
                    <a:bodyPr/>
                    <a:lstStyle/>
                    <a:p>
                      <a:r>
                        <a:rPr lang="en-US" dirty="0">
                          <a:solidFill>
                            <a:schemeClr val="accent2"/>
                          </a:solidFill>
                        </a:rPr>
                        <a:t>Age Group</a:t>
                      </a:r>
                    </a:p>
                  </a:txBody>
                  <a:tcPr/>
                </a:tc>
                <a:tc>
                  <a:txBody>
                    <a:bodyPr/>
                    <a:lstStyle/>
                    <a:p>
                      <a:r>
                        <a:rPr lang="en-US" dirty="0">
                          <a:solidFill>
                            <a:schemeClr val="accent2"/>
                          </a:solidFill>
                        </a:rPr>
                        <a:t>Males</a:t>
                      </a:r>
                    </a:p>
                  </a:txBody>
                  <a:tcPr/>
                </a:tc>
                <a:tc>
                  <a:txBody>
                    <a:bodyPr/>
                    <a:lstStyle/>
                    <a:p>
                      <a:r>
                        <a:rPr lang="en-US" dirty="0">
                          <a:solidFill>
                            <a:schemeClr val="accent2"/>
                          </a:solidFill>
                        </a:rPr>
                        <a:t>Females</a:t>
                      </a:r>
                    </a:p>
                  </a:txBody>
                  <a:tcPr/>
                </a:tc>
                <a:extLst>
                  <a:ext uri="{0D108BD9-81ED-4DB2-BD59-A6C34878D82A}">
                    <a16:rowId xmlns:a16="http://schemas.microsoft.com/office/drawing/2014/main" val="3094456583"/>
                  </a:ext>
                </a:extLst>
              </a:tr>
              <a:tr h="370840">
                <a:tc>
                  <a:txBody>
                    <a:bodyPr/>
                    <a:lstStyle/>
                    <a:p>
                      <a:r>
                        <a:rPr lang="en-US" dirty="0">
                          <a:solidFill>
                            <a:schemeClr val="accent2"/>
                          </a:solidFill>
                        </a:rPr>
                        <a:t>65 – 69</a:t>
                      </a:r>
                    </a:p>
                  </a:txBody>
                  <a:tcPr/>
                </a:tc>
                <a:tc>
                  <a:txBody>
                    <a:bodyPr/>
                    <a:lstStyle/>
                    <a:p>
                      <a:r>
                        <a:rPr lang="en-US" dirty="0">
                          <a:solidFill>
                            <a:schemeClr val="accent2"/>
                          </a:solidFill>
                        </a:rPr>
                        <a:t>0.016</a:t>
                      </a:r>
                    </a:p>
                  </a:txBody>
                  <a:tcPr/>
                </a:tc>
                <a:tc>
                  <a:txBody>
                    <a:bodyPr/>
                    <a:lstStyle/>
                    <a:p>
                      <a:r>
                        <a:rPr lang="en-US" dirty="0">
                          <a:solidFill>
                            <a:schemeClr val="accent2"/>
                          </a:solidFill>
                        </a:rPr>
                        <a:t>0.0</a:t>
                      </a:r>
                    </a:p>
                  </a:txBody>
                  <a:tcPr/>
                </a:tc>
                <a:extLst>
                  <a:ext uri="{0D108BD9-81ED-4DB2-BD59-A6C34878D82A}">
                    <a16:rowId xmlns:a16="http://schemas.microsoft.com/office/drawing/2014/main" val="1020284201"/>
                  </a:ext>
                </a:extLst>
              </a:tr>
              <a:tr h="370840">
                <a:tc>
                  <a:txBody>
                    <a:bodyPr/>
                    <a:lstStyle/>
                    <a:p>
                      <a:r>
                        <a:rPr lang="en-US" dirty="0">
                          <a:solidFill>
                            <a:schemeClr val="accent2"/>
                          </a:solidFill>
                        </a:rPr>
                        <a:t>70 – 74</a:t>
                      </a:r>
                    </a:p>
                  </a:txBody>
                  <a:tcPr/>
                </a:tc>
                <a:tc>
                  <a:txBody>
                    <a:bodyPr/>
                    <a:lstStyle/>
                    <a:p>
                      <a:r>
                        <a:rPr lang="en-US" dirty="0">
                          <a:solidFill>
                            <a:schemeClr val="accent2"/>
                          </a:solidFill>
                        </a:rPr>
                        <a:t>0.029</a:t>
                      </a:r>
                    </a:p>
                  </a:txBody>
                  <a:tcPr/>
                </a:tc>
                <a:tc>
                  <a:txBody>
                    <a:bodyPr/>
                    <a:lstStyle/>
                    <a:p>
                      <a:r>
                        <a:rPr lang="en-US" dirty="0">
                          <a:solidFill>
                            <a:schemeClr val="accent2"/>
                          </a:solidFill>
                        </a:rPr>
                        <a:t>0.022</a:t>
                      </a:r>
                    </a:p>
                  </a:txBody>
                  <a:tcPr/>
                </a:tc>
                <a:extLst>
                  <a:ext uri="{0D108BD9-81ED-4DB2-BD59-A6C34878D82A}">
                    <a16:rowId xmlns:a16="http://schemas.microsoft.com/office/drawing/2014/main" val="2824413291"/>
                  </a:ext>
                </a:extLst>
              </a:tr>
              <a:tr h="370840">
                <a:tc>
                  <a:txBody>
                    <a:bodyPr/>
                    <a:lstStyle/>
                    <a:p>
                      <a:r>
                        <a:rPr lang="en-US" dirty="0">
                          <a:solidFill>
                            <a:schemeClr val="accent2"/>
                          </a:solidFill>
                        </a:rPr>
                        <a:t>75 – 79</a:t>
                      </a:r>
                    </a:p>
                  </a:txBody>
                  <a:tcPr/>
                </a:tc>
                <a:tc>
                  <a:txBody>
                    <a:bodyPr/>
                    <a:lstStyle/>
                    <a:p>
                      <a:r>
                        <a:rPr lang="en-US" dirty="0">
                          <a:solidFill>
                            <a:schemeClr val="accent2"/>
                          </a:solidFill>
                        </a:rPr>
                        <a:t>0.049</a:t>
                      </a:r>
                    </a:p>
                  </a:txBody>
                  <a:tcPr/>
                </a:tc>
                <a:tc>
                  <a:txBody>
                    <a:bodyPr/>
                    <a:lstStyle/>
                    <a:p>
                      <a:r>
                        <a:rPr lang="en-US" dirty="0">
                          <a:solidFill>
                            <a:schemeClr val="accent2"/>
                          </a:solidFill>
                        </a:rPr>
                        <a:t>0.032</a:t>
                      </a:r>
                    </a:p>
                  </a:txBody>
                  <a:tcPr/>
                </a:tc>
                <a:extLst>
                  <a:ext uri="{0D108BD9-81ED-4DB2-BD59-A6C34878D82A}">
                    <a16:rowId xmlns:a16="http://schemas.microsoft.com/office/drawing/2014/main" val="729536605"/>
                  </a:ext>
                </a:extLst>
              </a:tr>
              <a:tr h="370840">
                <a:tc>
                  <a:txBody>
                    <a:bodyPr/>
                    <a:lstStyle/>
                    <a:p>
                      <a:r>
                        <a:rPr lang="en-US" dirty="0">
                          <a:solidFill>
                            <a:schemeClr val="accent2"/>
                          </a:solidFill>
                        </a:rPr>
                        <a:t>80- 84</a:t>
                      </a:r>
                    </a:p>
                  </a:txBody>
                  <a:tcPr/>
                </a:tc>
                <a:tc>
                  <a:txBody>
                    <a:bodyPr/>
                    <a:lstStyle/>
                    <a:p>
                      <a:r>
                        <a:rPr lang="en-US" dirty="0">
                          <a:solidFill>
                            <a:schemeClr val="accent2"/>
                          </a:solidFill>
                        </a:rPr>
                        <a:t>0.088</a:t>
                      </a:r>
                    </a:p>
                  </a:txBody>
                  <a:tcPr/>
                </a:tc>
                <a:tc>
                  <a:txBody>
                    <a:bodyPr/>
                    <a:lstStyle/>
                    <a:p>
                      <a:r>
                        <a:rPr lang="en-US" dirty="0">
                          <a:solidFill>
                            <a:schemeClr val="accent2"/>
                          </a:solidFill>
                        </a:rPr>
                        <a:t>0.078</a:t>
                      </a:r>
                    </a:p>
                  </a:txBody>
                  <a:tcPr/>
                </a:tc>
                <a:extLst>
                  <a:ext uri="{0D108BD9-81ED-4DB2-BD59-A6C34878D82A}">
                    <a16:rowId xmlns:a16="http://schemas.microsoft.com/office/drawing/2014/main" val="3340600508"/>
                  </a:ext>
                </a:extLst>
              </a:tr>
              <a:tr h="370840">
                <a:tc>
                  <a:txBody>
                    <a:bodyPr/>
                    <a:lstStyle/>
                    <a:p>
                      <a:r>
                        <a:rPr lang="en-US" dirty="0">
                          <a:solidFill>
                            <a:schemeClr val="accent2"/>
                          </a:solidFill>
                        </a:rPr>
                        <a:t>85+</a:t>
                      </a:r>
                    </a:p>
                  </a:txBody>
                  <a:tcPr/>
                </a:tc>
                <a:tc>
                  <a:txBody>
                    <a:bodyPr/>
                    <a:lstStyle/>
                    <a:p>
                      <a:r>
                        <a:rPr lang="en-US" dirty="0">
                          <a:solidFill>
                            <a:schemeClr val="accent2"/>
                          </a:solidFill>
                        </a:rPr>
                        <a:t>0.35</a:t>
                      </a:r>
                    </a:p>
                  </a:txBody>
                  <a:tcPr/>
                </a:tc>
                <a:tc>
                  <a:txBody>
                    <a:bodyPr/>
                    <a:lstStyle/>
                    <a:p>
                      <a:r>
                        <a:rPr lang="en-US" dirty="0">
                          <a:solidFill>
                            <a:schemeClr val="accent2"/>
                          </a:solidFill>
                        </a:rPr>
                        <a:t>0.28</a:t>
                      </a:r>
                    </a:p>
                  </a:txBody>
                  <a:tcPr/>
                </a:tc>
                <a:extLst>
                  <a:ext uri="{0D108BD9-81ED-4DB2-BD59-A6C34878D82A}">
                    <a16:rowId xmlns:a16="http://schemas.microsoft.com/office/drawing/2014/main" val="831789887"/>
                  </a:ext>
                </a:extLst>
              </a:tr>
            </a:tbl>
          </a:graphicData>
        </a:graphic>
      </p:graphicFrame>
    </p:spTree>
    <p:extLst>
      <p:ext uri="{BB962C8B-B14F-4D97-AF65-F5344CB8AC3E}">
        <p14:creationId xmlns:p14="http://schemas.microsoft.com/office/powerpoint/2010/main" val="327935753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8C2F4FC-C9C3-479F-AACB-F813A1FF903A}"/>
              </a:ext>
            </a:extLst>
          </p:cNvPr>
          <p:cNvSpPr>
            <a:spLocks noGrp="1"/>
          </p:cNvSpPr>
          <p:nvPr>
            <p:ph type="dt" sz="half" idx="10"/>
          </p:nvPr>
        </p:nvSpPr>
        <p:spPr/>
        <p:txBody>
          <a:bodyPr/>
          <a:lstStyle/>
          <a:p>
            <a:pPr>
              <a:defRPr/>
            </a:pPr>
            <a:r>
              <a:rPr lang="en-US"/>
              <a:t>Summer Institutes </a:t>
            </a:r>
            <a:endParaRPr lang="en-US" dirty="0"/>
          </a:p>
        </p:txBody>
      </p:sp>
      <p:sp>
        <p:nvSpPr>
          <p:cNvPr id="3" name="Footer Placeholder 2">
            <a:extLst>
              <a:ext uri="{FF2B5EF4-FFF2-40B4-BE49-F238E27FC236}">
                <a16:creationId xmlns:a16="http://schemas.microsoft.com/office/drawing/2014/main" id="{32A7E981-8574-4BDB-9D7D-06623F3B2A18}"/>
              </a:ext>
            </a:extLst>
          </p:cNvPr>
          <p:cNvSpPr>
            <a:spLocks noGrp="1"/>
          </p:cNvSpPr>
          <p:nvPr>
            <p:ph type="ftr" sz="quarter" idx="11"/>
          </p:nvPr>
        </p:nvSpPr>
        <p:spPr/>
        <p:txBody>
          <a:bodyPr/>
          <a:lstStyle/>
          <a:p>
            <a:pPr>
              <a:defRPr/>
            </a:pPr>
            <a:r>
              <a:rPr lang="en-US"/>
              <a:t>Module 1, Session 1</a:t>
            </a:r>
          </a:p>
        </p:txBody>
      </p:sp>
      <p:sp>
        <p:nvSpPr>
          <p:cNvPr id="4" name="Slide Number Placeholder 3">
            <a:extLst>
              <a:ext uri="{FF2B5EF4-FFF2-40B4-BE49-F238E27FC236}">
                <a16:creationId xmlns:a16="http://schemas.microsoft.com/office/drawing/2014/main" id="{9BB96E26-A2D3-42CF-969B-8C3170D3A040}"/>
              </a:ext>
            </a:extLst>
          </p:cNvPr>
          <p:cNvSpPr>
            <a:spLocks noGrp="1"/>
          </p:cNvSpPr>
          <p:nvPr>
            <p:ph type="sldNum" sz="quarter" idx="12"/>
          </p:nvPr>
        </p:nvSpPr>
        <p:spPr/>
        <p:txBody>
          <a:bodyPr/>
          <a:lstStyle/>
          <a:p>
            <a:pPr>
              <a:defRPr/>
            </a:pPr>
            <a:fld id="{D6F51597-BCFE-41F4-9A7C-2BFC6B13565B}" type="slidenum">
              <a:rPr lang="en-US" smtClean="0"/>
              <a:pPr>
                <a:defRPr/>
              </a:pPr>
              <a:t>29</a:t>
            </a:fld>
            <a:endParaRPr lang="en-US"/>
          </a:p>
        </p:txBody>
      </p:sp>
      <p:sp>
        <p:nvSpPr>
          <p:cNvPr id="5" name="Rectangle 4">
            <a:extLst>
              <a:ext uri="{FF2B5EF4-FFF2-40B4-BE49-F238E27FC236}">
                <a16:creationId xmlns:a16="http://schemas.microsoft.com/office/drawing/2014/main" id="{2E154A44-50DF-441C-91B7-728AF7EBB451}"/>
              </a:ext>
            </a:extLst>
          </p:cNvPr>
          <p:cNvSpPr/>
          <p:nvPr/>
        </p:nvSpPr>
        <p:spPr>
          <a:xfrm>
            <a:off x="1219200" y="1130295"/>
            <a:ext cx="10058400" cy="7109639"/>
          </a:xfrm>
          <a:prstGeom prst="rect">
            <a:avLst/>
          </a:prstGeom>
        </p:spPr>
        <p:txBody>
          <a:bodyPr wrap="square">
            <a:spAutoFit/>
          </a:bodyPr>
          <a:lstStyle/>
          <a:p>
            <a:pPr marL="457200" indent="-457200">
              <a:buFont typeface="+mj-lt"/>
              <a:buAutoNum type="arabicPeriod" startAt="10"/>
            </a:pPr>
            <a:r>
              <a:rPr lang="en-US" sz="2400" dirty="0">
                <a:solidFill>
                  <a:schemeClr val="accent2"/>
                </a:solidFill>
                <a:latin typeface="+mn-lt"/>
              </a:rPr>
              <a:t>Randomized response surveys (RRS) are sometimes used to get unbiased responses to sensitive questions such as “Have you used illegal drugs in the past 6 months?” In one version of a RRS a respondent is first told to secretly flip a coin. If the coin toss is a head, the respondent is instructed to answer “Yes” to the sensitive question, regardless of the truth; if the coin toss is a tail, he is instructed to answer the sensitive question truthfully. This removes the stigma associated with a “Yes” answer since no one except the participant can tell if a “Yes” response is answering the sensitive question.</a:t>
            </a:r>
          </a:p>
          <a:p>
            <a:endParaRPr lang="en-US" sz="2400" dirty="0">
              <a:solidFill>
                <a:schemeClr val="accent2"/>
              </a:solidFill>
              <a:latin typeface="+mn-lt"/>
            </a:endParaRPr>
          </a:p>
          <a:p>
            <a:pPr marL="457200" indent="-457200">
              <a:buClr>
                <a:srgbClr val="353534"/>
              </a:buClr>
              <a:buFont typeface="+mj-lt"/>
              <a:buAutoNum type="alphaLcParenR"/>
            </a:pPr>
            <a:r>
              <a:rPr lang="en-US" sz="2400" dirty="0">
                <a:solidFill>
                  <a:schemeClr val="accent2"/>
                </a:solidFill>
                <a:latin typeface="+mn-lt"/>
              </a:rPr>
              <a:t>Suppose the true proportion of the population who have used illegal drugs in the past 6 months is R. Write an equation that gives the proportion of the respondents expected to answer “Yes” to the sensitive question in terms of R  (Hint: Use the total probability rule and assume that the probability of a head on the coin flip is 0.5)</a:t>
            </a:r>
          </a:p>
          <a:p>
            <a:pPr>
              <a:buClr>
                <a:srgbClr val="353534"/>
              </a:buClr>
            </a:pPr>
            <a:endParaRPr lang="en-US" sz="2400" dirty="0">
              <a:solidFill>
                <a:schemeClr val="accent2"/>
              </a:solidFill>
              <a:latin typeface="+mn-lt"/>
            </a:endParaRPr>
          </a:p>
          <a:p>
            <a:pPr marL="457200" indent="-457200">
              <a:buClr>
                <a:srgbClr val="353534"/>
              </a:buClr>
              <a:buFont typeface="+mj-lt"/>
              <a:buAutoNum type="alphaLcParenR" startAt="2"/>
            </a:pPr>
            <a:r>
              <a:rPr lang="en-US" sz="2400" dirty="0">
                <a:solidFill>
                  <a:schemeClr val="accent2"/>
                </a:solidFill>
                <a:latin typeface="+mn-lt"/>
              </a:rPr>
              <a:t>In a RRS, 60 out of 100 participants respond “Yes” to the question “Have you used illegal drugs in the past 6 months?”. Give an estimate, based on part (a), of the proportion of this population that have used illegal drugs in the past 6 months.</a:t>
            </a:r>
          </a:p>
        </p:txBody>
      </p:sp>
      <p:sp>
        <p:nvSpPr>
          <p:cNvPr id="6" name="Text Box 16">
            <a:extLst>
              <a:ext uri="{FF2B5EF4-FFF2-40B4-BE49-F238E27FC236}">
                <a16:creationId xmlns:a16="http://schemas.microsoft.com/office/drawing/2014/main" id="{52BAE4A8-14E0-4697-A4BE-B3C99DE3F163}"/>
              </a:ext>
            </a:extLst>
          </p:cNvPr>
          <p:cNvSpPr txBox="1">
            <a:spLocks noChangeArrowheads="1"/>
          </p:cNvSpPr>
          <p:nvPr/>
        </p:nvSpPr>
        <p:spPr bwMode="auto">
          <a:xfrm>
            <a:off x="4114800" y="457200"/>
            <a:ext cx="38862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charset="0"/>
              </a:defRPr>
            </a:lvl1pPr>
            <a:lvl2pPr marL="742950" indent="-285750">
              <a:spcBef>
                <a:spcPct val="20000"/>
              </a:spcBef>
              <a:buChar char="–"/>
              <a:defRPr sz="2800">
                <a:solidFill>
                  <a:schemeClr val="tx1"/>
                </a:solidFill>
                <a:latin typeface="Times New Roman" charset="0"/>
              </a:defRPr>
            </a:lvl2pPr>
            <a:lvl3pPr marL="1143000" indent="-228600">
              <a:spcBef>
                <a:spcPct val="20000"/>
              </a:spcBef>
              <a:buChar char="•"/>
              <a:defRPr sz="2400">
                <a:solidFill>
                  <a:schemeClr val="tx1"/>
                </a:solidFill>
                <a:latin typeface="Times New Roman" charset="0"/>
              </a:defRPr>
            </a:lvl3pPr>
            <a:lvl4pPr marL="1600200" indent="-228600">
              <a:spcBef>
                <a:spcPct val="20000"/>
              </a:spcBef>
              <a:buChar char="–"/>
              <a:defRPr sz="2000">
                <a:solidFill>
                  <a:schemeClr val="tx1"/>
                </a:solidFill>
                <a:latin typeface="Times New Roman" charset="0"/>
              </a:defRPr>
            </a:lvl4pPr>
            <a:lvl5pPr marL="2057400" indent="-228600">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50000"/>
              </a:spcBef>
              <a:buFontTx/>
              <a:buNone/>
            </a:pPr>
            <a:r>
              <a:rPr lang="en-US" altLang="en-US" sz="2400" b="1" dirty="0"/>
              <a:t>Extra Problems</a:t>
            </a:r>
          </a:p>
        </p:txBody>
      </p:sp>
      <p:sp>
        <p:nvSpPr>
          <p:cNvPr id="7" name="Line 17">
            <a:extLst>
              <a:ext uri="{FF2B5EF4-FFF2-40B4-BE49-F238E27FC236}">
                <a16:creationId xmlns:a16="http://schemas.microsoft.com/office/drawing/2014/main" id="{026D187A-7D79-4011-B4F8-295A242A87B4}"/>
              </a:ext>
            </a:extLst>
          </p:cNvPr>
          <p:cNvSpPr>
            <a:spLocks noChangeShapeType="1"/>
          </p:cNvSpPr>
          <p:nvPr/>
        </p:nvSpPr>
        <p:spPr bwMode="auto">
          <a:xfrm>
            <a:off x="3657600" y="914400"/>
            <a:ext cx="4876800" cy="0"/>
          </a:xfrm>
          <a:prstGeom prst="line">
            <a:avLst/>
          </a:prstGeom>
          <a:noFill/>
          <a:ln w="381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srgbClr val="FF0000"/>
              </a:solidFill>
            </a:endParaRPr>
          </a:p>
        </p:txBody>
      </p:sp>
    </p:spTree>
    <p:extLst>
      <p:ext uri="{BB962C8B-B14F-4D97-AF65-F5344CB8AC3E}">
        <p14:creationId xmlns:p14="http://schemas.microsoft.com/office/powerpoint/2010/main" val="12812691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e Placeholder 1"/>
          <p:cNvSpPr>
            <a:spLocks noGrp="1"/>
          </p:cNvSpPr>
          <p:nvPr>
            <p:ph type="dt" sz="quarter" idx="10"/>
          </p:nvPr>
        </p:nvSpPr>
        <p:spPr>
          <a:noFill/>
        </p:spPr>
        <p:txBody>
          <a:bodyPr/>
          <a:lstStyle>
            <a:lvl1pPr>
              <a:spcBef>
                <a:spcPct val="20000"/>
              </a:spcBef>
              <a:buChar char="•"/>
              <a:defRPr sz="3200">
                <a:solidFill>
                  <a:schemeClr val="tx1"/>
                </a:solidFill>
                <a:latin typeface="Times New Roman" charset="0"/>
              </a:defRPr>
            </a:lvl1pPr>
            <a:lvl2pPr marL="742960" indent="-285753">
              <a:spcBef>
                <a:spcPct val="20000"/>
              </a:spcBef>
              <a:buChar char="–"/>
              <a:defRPr sz="2800">
                <a:solidFill>
                  <a:schemeClr val="tx1"/>
                </a:solidFill>
                <a:latin typeface="Times New Roman" charset="0"/>
              </a:defRPr>
            </a:lvl2pPr>
            <a:lvl3pPr marL="1143014" indent="-228603">
              <a:spcBef>
                <a:spcPct val="20000"/>
              </a:spcBef>
              <a:buChar char="•"/>
              <a:defRPr sz="2400">
                <a:solidFill>
                  <a:schemeClr val="tx1"/>
                </a:solidFill>
                <a:latin typeface="Times New Roman" charset="0"/>
              </a:defRPr>
            </a:lvl3pPr>
            <a:lvl4pPr marL="1600220" indent="-228603">
              <a:spcBef>
                <a:spcPct val="20000"/>
              </a:spcBef>
              <a:buChar char="–"/>
              <a:defRPr sz="2000">
                <a:solidFill>
                  <a:schemeClr val="tx1"/>
                </a:solidFill>
                <a:latin typeface="Times New Roman" charset="0"/>
              </a:defRPr>
            </a:lvl4pPr>
            <a:lvl5pPr marL="2057426" indent="-228603">
              <a:spcBef>
                <a:spcPct val="20000"/>
              </a:spcBef>
              <a:buChar char="»"/>
              <a:defRPr sz="2000">
                <a:solidFill>
                  <a:schemeClr val="tx1"/>
                </a:solidFill>
                <a:latin typeface="Times New Roman" charset="0"/>
              </a:defRPr>
            </a:lvl5pPr>
            <a:lvl6pPr marL="2514632" indent="-228603" eaLnBrk="0" fontAlgn="base" hangingPunct="0">
              <a:spcBef>
                <a:spcPct val="20000"/>
              </a:spcBef>
              <a:spcAft>
                <a:spcPct val="0"/>
              </a:spcAft>
              <a:buChar char="»"/>
              <a:defRPr sz="2000">
                <a:solidFill>
                  <a:schemeClr val="tx1"/>
                </a:solidFill>
                <a:latin typeface="Times New Roman" charset="0"/>
              </a:defRPr>
            </a:lvl6pPr>
            <a:lvl7pPr marL="2971837" indent="-228603" eaLnBrk="0" fontAlgn="base" hangingPunct="0">
              <a:spcBef>
                <a:spcPct val="20000"/>
              </a:spcBef>
              <a:spcAft>
                <a:spcPct val="0"/>
              </a:spcAft>
              <a:buChar char="»"/>
              <a:defRPr sz="2000">
                <a:solidFill>
                  <a:schemeClr val="tx1"/>
                </a:solidFill>
                <a:latin typeface="Times New Roman" charset="0"/>
              </a:defRPr>
            </a:lvl7pPr>
            <a:lvl8pPr marL="3429043" indent="-228603" eaLnBrk="0" fontAlgn="base" hangingPunct="0">
              <a:spcBef>
                <a:spcPct val="20000"/>
              </a:spcBef>
              <a:spcAft>
                <a:spcPct val="0"/>
              </a:spcAft>
              <a:buChar char="»"/>
              <a:defRPr sz="2000">
                <a:solidFill>
                  <a:schemeClr val="tx1"/>
                </a:solidFill>
                <a:latin typeface="Times New Roman" charset="0"/>
              </a:defRPr>
            </a:lvl8pPr>
            <a:lvl9pPr marL="3886248" indent="-228603" eaLnBrk="0" fontAlgn="base" hangingPunct="0">
              <a:spcBef>
                <a:spcPct val="20000"/>
              </a:spcBef>
              <a:spcAft>
                <a:spcPct val="0"/>
              </a:spcAft>
              <a:buChar char="»"/>
              <a:defRPr sz="2000">
                <a:solidFill>
                  <a:schemeClr val="tx1"/>
                </a:solidFill>
                <a:latin typeface="Times New Roman" charset="0"/>
              </a:defRPr>
            </a:lvl9pPr>
          </a:lstStyle>
          <a:p>
            <a:pPr>
              <a:spcBef>
                <a:spcPct val="0"/>
              </a:spcBef>
              <a:buFontTx/>
              <a:buNone/>
            </a:pPr>
            <a:r>
              <a:rPr lang="en-US" altLang="en-US" sz="1400">
                <a:solidFill>
                  <a:srgbClr val="000000"/>
                </a:solidFill>
              </a:rPr>
              <a:t>Summer Institutes </a:t>
            </a:r>
          </a:p>
        </p:txBody>
      </p:sp>
      <p:sp>
        <p:nvSpPr>
          <p:cNvPr id="3075" name="Footer Placeholder 2"/>
          <p:cNvSpPr>
            <a:spLocks noGrp="1"/>
          </p:cNvSpPr>
          <p:nvPr>
            <p:ph type="ftr" sz="quarter" idx="11"/>
          </p:nvPr>
        </p:nvSpPr>
        <p:spPr>
          <a:noFill/>
        </p:spPr>
        <p:txBody>
          <a:bodyPr/>
          <a:lstStyle>
            <a:lvl1pPr>
              <a:spcBef>
                <a:spcPct val="20000"/>
              </a:spcBef>
              <a:buChar char="•"/>
              <a:defRPr sz="3200">
                <a:solidFill>
                  <a:schemeClr val="tx1"/>
                </a:solidFill>
                <a:latin typeface="Times New Roman" charset="0"/>
              </a:defRPr>
            </a:lvl1pPr>
            <a:lvl2pPr marL="742960" indent="-285753">
              <a:spcBef>
                <a:spcPct val="20000"/>
              </a:spcBef>
              <a:buChar char="–"/>
              <a:defRPr sz="2800">
                <a:solidFill>
                  <a:schemeClr val="tx1"/>
                </a:solidFill>
                <a:latin typeface="Times New Roman" charset="0"/>
              </a:defRPr>
            </a:lvl2pPr>
            <a:lvl3pPr marL="1143014" indent="-228603">
              <a:spcBef>
                <a:spcPct val="20000"/>
              </a:spcBef>
              <a:buChar char="•"/>
              <a:defRPr sz="2400">
                <a:solidFill>
                  <a:schemeClr val="tx1"/>
                </a:solidFill>
                <a:latin typeface="Times New Roman" charset="0"/>
              </a:defRPr>
            </a:lvl3pPr>
            <a:lvl4pPr marL="1600220" indent="-228603">
              <a:spcBef>
                <a:spcPct val="20000"/>
              </a:spcBef>
              <a:buChar char="–"/>
              <a:defRPr sz="2000">
                <a:solidFill>
                  <a:schemeClr val="tx1"/>
                </a:solidFill>
                <a:latin typeface="Times New Roman" charset="0"/>
              </a:defRPr>
            </a:lvl4pPr>
            <a:lvl5pPr marL="2057426" indent="-228603">
              <a:spcBef>
                <a:spcPct val="20000"/>
              </a:spcBef>
              <a:buChar char="»"/>
              <a:defRPr sz="2000">
                <a:solidFill>
                  <a:schemeClr val="tx1"/>
                </a:solidFill>
                <a:latin typeface="Times New Roman" charset="0"/>
              </a:defRPr>
            </a:lvl5pPr>
            <a:lvl6pPr marL="2514632" indent="-228603" eaLnBrk="0" fontAlgn="base" hangingPunct="0">
              <a:spcBef>
                <a:spcPct val="20000"/>
              </a:spcBef>
              <a:spcAft>
                <a:spcPct val="0"/>
              </a:spcAft>
              <a:buChar char="»"/>
              <a:defRPr sz="2000">
                <a:solidFill>
                  <a:schemeClr val="tx1"/>
                </a:solidFill>
                <a:latin typeface="Times New Roman" charset="0"/>
              </a:defRPr>
            </a:lvl6pPr>
            <a:lvl7pPr marL="2971837" indent="-228603" eaLnBrk="0" fontAlgn="base" hangingPunct="0">
              <a:spcBef>
                <a:spcPct val="20000"/>
              </a:spcBef>
              <a:spcAft>
                <a:spcPct val="0"/>
              </a:spcAft>
              <a:buChar char="»"/>
              <a:defRPr sz="2000">
                <a:solidFill>
                  <a:schemeClr val="tx1"/>
                </a:solidFill>
                <a:latin typeface="Times New Roman" charset="0"/>
              </a:defRPr>
            </a:lvl7pPr>
            <a:lvl8pPr marL="3429043" indent="-228603" eaLnBrk="0" fontAlgn="base" hangingPunct="0">
              <a:spcBef>
                <a:spcPct val="20000"/>
              </a:spcBef>
              <a:spcAft>
                <a:spcPct val="0"/>
              </a:spcAft>
              <a:buChar char="»"/>
              <a:defRPr sz="2000">
                <a:solidFill>
                  <a:schemeClr val="tx1"/>
                </a:solidFill>
                <a:latin typeface="Times New Roman" charset="0"/>
              </a:defRPr>
            </a:lvl8pPr>
            <a:lvl9pPr marL="3886248" indent="-228603" eaLnBrk="0" fontAlgn="base" hangingPunct="0">
              <a:spcBef>
                <a:spcPct val="20000"/>
              </a:spcBef>
              <a:spcAft>
                <a:spcPct val="0"/>
              </a:spcAft>
              <a:buChar char="»"/>
              <a:defRPr sz="2000">
                <a:solidFill>
                  <a:schemeClr val="tx1"/>
                </a:solidFill>
                <a:latin typeface="Times New Roman" charset="0"/>
              </a:defRPr>
            </a:lvl9pPr>
          </a:lstStyle>
          <a:p>
            <a:pPr>
              <a:spcBef>
                <a:spcPct val="0"/>
              </a:spcBef>
              <a:buFontTx/>
              <a:buNone/>
            </a:pPr>
            <a:r>
              <a:rPr lang="en-US" altLang="en-US" sz="1400">
                <a:solidFill>
                  <a:srgbClr val="000000"/>
                </a:solidFill>
              </a:rPr>
              <a:t>Module 1, Session 1</a:t>
            </a:r>
          </a:p>
        </p:txBody>
      </p:sp>
      <p:sp>
        <p:nvSpPr>
          <p:cNvPr id="3076" name="Text Box 2"/>
          <p:cNvSpPr txBox="1">
            <a:spLocks noChangeArrowheads="1"/>
          </p:cNvSpPr>
          <p:nvPr/>
        </p:nvSpPr>
        <p:spPr bwMode="auto">
          <a:xfrm>
            <a:off x="4876800" y="457200"/>
            <a:ext cx="22860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charset="0"/>
              </a:defRPr>
            </a:lvl1pPr>
            <a:lvl2pPr marL="742950" indent="-285750">
              <a:spcBef>
                <a:spcPct val="20000"/>
              </a:spcBef>
              <a:buChar char="–"/>
              <a:defRPr sz="2800">
                <a:solidFill>
                  <a:schemeClr val="tx1"/>
                </a:solidFill>
                <a:latin typeface="Times New Roman" charset="0"/>
              </a:defRPr>
            </a:lvl2pPr>
            <a:lvl3pPr marL="1143000" indent="-228600">
              <a:spcBef>
                <a:spcPct val="20000"/>
              </a:spcBef>
              <a:buChar char="•"/>
              <a:defRPr sz="2400">
                <a:solidFill>
                  <a:schemeClr val="tx1"/>
                </a:solidFill>
                <a:latin typeface="Times New Roman" charset="0"/>
              </a:defRPr>
            </a:lvl3pPr>
            <a:lvl4pPr marL="1600200" indent="-228600">
              <a:spcBef>
                <a:spcPct val="20000"/>
              </a:spcBef>
              <a:buChar char="–"/>
              <a:defRPr sz="2000">
                <a:solidFill>
                  <a:schemeClr val="tx1"/>
                </a:solidFill>
                <a:latin typeface="Times New Roman" charset="0"/>
              </a:defRPr>
            </a:lvl4pPr>
            <a:lvl5pPr marL="2057400" indent="-228600">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50000"/>
              </a:spcBef>
              <a:buFontTx/>
              <a:buNone/>
            </a:pPr>
            <a:r>
              <a:rPr lang="en-US" altLang="en-US" sz="2400" b="1" dirty="0">
                <a:solidFill>
                  <a:srgbClr val="000000"/>
                </a:solidFill>
              </a:rPr>
              <a:t>Overview</a:t>
            </a:r>
            <a:endParaRPr lang="en-US" altLang="en-US" sz="2400" dirty="0">
              <a:solidFill>
                <a:srgbClr val="000000"/>
              </a:solidFill>
            </a:endParaRPr>
          </a:p>
        </p:txBody>
      </p:sp>
      <p:sp>
        <p:nvSpPr>
          <p:cNvPr id="3077" name="Line 3"/>
          <p:cNvSpPr>
            <a:spLocks noChangeShapeType="1"/>
          </p:cNvSpPr>
          <p:nvPr/>
        </p:nvSpPr>
        <p:spPr bwMode="auto">
          <a:xfrm>
            <a:off x="3886200" y="990600"/>
            <a:ext cx="4267200" cy="0"/>
          </a:xfrm>
          <a:prstGeom prst="line">
            <a:avLst/>
          </a:prstGeom>
          <a:noFill/>
          <a:ln w="381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8" name="Text Box 4"/>
          <p:cNvSpPr txBox="1">
            <a:spLocks noChangeArrowheads="1"/>
          </p:cNvSpPr>
          <p:nvPr/>
        </p:nvSpPr>
        <p:spPr bwMode="auto">
          <a:xfrm>
            <a:off x="2514600" y="1752600"/>
            <a:ext cx="6629400" cy="30777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173038" indent="-173038">
              <a:spcBef>
                <a:spcPct val="20000"/>
              </a:spcBef>
              <a:buChar char="•"/>
              <a:defRPr sz="3200">
                <a:solidFill>
                  <a:schemeClr val="tx1"/>
                </a:solidFill>
                <a:latin typeface="Times New Roman" charset="0"/>
              </a:defRPr>
            </a:lvl1pPr>
            <a:lvl2pPr marL="742950" indent="-285750">
              <a:spcBef>
                <a:spcPct val="20000"/>
              </a:spcBef>
              <a:buChar char="–"/>
              <a:defRPr sz="2800">
                <a:solidFill>
                  <a:schemeClr val="tx1"/>
                </a:solidFill>
                <a:latin typeface="Times New Roman" charset="0"/>
              </a:defRPr>
            </a:lvl2pPr>
            <a:lvl3pPr marL="1143000" indent="-228600">
              <a:spcBef>
                <a:spcPct val="20000"/>
              </a:spcBef>
              <a:buChar char="•"/>
              <a:defRPr sz="2400">
                <a:solidFill>
                  <a:schemeClr val="tx1"/>
                </a:solidFill>
                <a:latin typeface="Times New Roman" charset="0"/>
              </a:defRPr>
            </a:lvl3pPr>
            <a:lvl4pPr marL="1600200" indent="-228600">
              <a:spcBef>
                <a:spcPct val="20000"/>
              </a:spcBef>
              <a:buChar char="–"/>
              <a:defRPr sz="2000">
                <a:solidFill>
                  <a:schemeClr val="tx1"/>
                </a:solidFill>
                <a:latin typeface="Times New Roman" charset="0"/>
              </a:defRPr>
            </a:lvl4pPr>
            <a:lvl5pPr marL="2057400" indent="-228600">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spcBef>
                <a:spcPts val="1200"/>
              </a:spcBef>
            </a:pPr>
            <a:r>
              <a:rPr lang="en-US" altLang="en-US" sz="2400" dirty="0">
                <a:solidFill>
                  <a:srgbClr val="000000"/>
                </a:solidFill>
              </a:rPr>
              <a:t>Definitions of Probability</a:t>
            </a:r>
          </a:p>
          <a:p>
            <a:pPr>
              <a:spcBef>
                <a:spcPts val="1200"/>
              </a:spcBef>
            </a:pPr>
            <a:r>
              <a:rPr lang="en-US" altLang="en-US" sz="2400" dirty="0">
                <a:solidFill>
                  <a:srgbClr val="000000"/>
                </a:solidFill>
              </a:rPr>
              <a:t>Sample Space, Events</a:t>
            </a:r>
          </a:p>
          <a:p>
            <a:pPr>
              <a:spcBef>
                <a:spcPts val="1200"/>
              </a:spcBef>
            </a:pPr>
            <a:r>
              <a:rPr lang="en-US" altLang="en-US" sz="2400" dirty="0">
                <a:solidFill>
                  <a:srgbClr val="000000"/>
                </a:solidFill>
              </a:rPr>
              <a:t>Basic Properties</a:t>
            </a:r>
          </a:p>
          <a:p>
            <a:pPr>
              <a:spcBef>
                <a:spcPts val="1200"/>
              </a:spcBef>
            </a:pPr>
            <a:r>
              <a:rPr lang="en-US" altLang="en-US" sz="2400" dirty="0">
                <a:solidFill>
                  <a:srgbClr val="000000"/>
                </a:solidFill>
              </a:rPr>
              <a:t>Joint, Marginal, Conditional Probability</a:t>
            </a:r>
          </a:p>
          <a:p>
            <a:pPr>
              <a:spcBef>
                <a:spcPts val="1200"/>
              </a:spcBef>
            </a:pPr>
            <a:r>
              <a:rPr lang="en-US" altLang="en-US" sz="2400" dirty="0">
                <a:solidFill>
                  <a:srgbClr val="000000"/>
                </a:solidFill>
              </a:rPr>
              <a:t>Rules of Probability</a:t>
            </a:r>
          </a:p>
          <a:p>
            <a:pPr>
              <a:spcBef>
                <a:spcPts val="1200"/>
              </a:spcBef>
            </a:pPr>
            <a:r>
              <a:rPr lang="en-US" altLang="en-US" sz="2400" dirty="0">
                <a:solidFill>
                  <a:srgbClr val="000000"/>
                </a:solidFill>
              </a:rPr>
              <a:t>Screening – Application of Bayes’ Rule</a:t>
            </a:r>
          </a:p>
        </p:txBody>
      </p:sp>
      <p:sp>
        <p:nvSpPr>
          <p:cNvPr id="3079" name="Slide Number Placeholder 1"/>
          <p:cNvSpPr>
            <a:spLocks noGrp="1"/>
          </p:cNvSpPr>
          <p:nvPr>
            <p:ph type="sldNum" sz="quarter" idx="12"/>
          </p:nvPr>
        </p:nvSpPr>
        <p:spPr>
          <a:noFill/>
        </p:spPr>
        <p:txBody>
          <a:bodyPr/>
          <a:lstStyle>
            <a:lvl1pPr>
              <a:spcBef>
                <a:spcPct val="20000"/>
              </a:spcBef>
              <a:buChar char="•"/>
              <a:defRPr sz="3200">
                <a:solidFill>
                  <a:schemeClr val="tx1"/>
                </a:solidFill>
                <a:latin typeface="Times New Roman" charset="0"/>
              </a:defRPr>
            </a:lvl1pPr>
            <a:lvl2pPr marL="742960" indent="-285753">
              <a:spcBef>
                <a:spcPct val="20000"/>
              </a:spcBef>
              <a:buChar char="–"/>
              <a:defRPr sz="2800">
                <a:solidFill>
                  <a:schemeClr val="tx1"/>
                </a:solidFill>
                <a:latin typeface="Times New Roman" charset="0"/>
              </a:defRPr>
            </a:lvl2pPr>
            <a:lvl3pPr marL="1143014" indent="-228603">
              <a:spcBef>
                <a:spcPct val="20000"/>
              </a:spcBef>
              <a:buChar char="•"/>
              <a:defRPr sz="2400">
                <a:solidFill>
                  <a:schemeClr val="tx1"/>
                </a:solidFill>
                <a:latin typeface="Times New Roman" charset="0"/>
              </a:defRPr>
            </a:lvl3pPr>
            <a:lvl4pPr marL="1600220" indent="-228603">
              <a:spcBef>
                <a:spcPct val="20000"/>
              </a:spcBef>
              <a:buChar char="–"/>
              <a:defRPr sz="2000">
                <a:solidFill>
                  <a:schemeClr val="tx1"/>
                </a:solidFill>
                <a:latin typeface="Times New Roman" charset="0"/>
              </a:defRPr>
            </a:lvl4pPr>
            <a:lvl5pPr marL="2057426" indent="-228603">
              <a:spcBef>
                <a:spcPct val="20000"/>
              </a:spcBef>
              <a:buChar char="»"/>
              <a:defRPr sz="2000">
                <a:solidFill>
                  <a:schemeClr val="tx1"/>
                </a:solidFill>
                <a:latin typeface="Times New Roman" charset="0"/>
              </a:defRPr>
            </a:lvl5pPr>
            <a:lvl6pPr marL="2514632" indent="-228603" eaLnBrk="0" fontAlgn="base" hangingPunct="0">
              <a:spcBef>
                <a:spcPct val="20000"/>
              </a:spcBef>
              <a:spcAft>
                <a:spcPct val="0"/>
              </a:spcAft>
              <a:buChar char="»"/>
              <a:defRPr sz="2000">
                <a:solidFill>
                  <a:schemeClr val="tx1"/>
                </a:solidFill>
                <a:latin typeface="Times New Roman" charset="0"/>
              </a:defRPr>
            </a:lvl6pPr>
            <a:lvl7pPr marL="2971837" indent="-228603" eaLnBrk="0" fontAlgn="base" hangingPunct="0">
              <a:spcBef>
                <a:spcPct val="20000"/>
              </a:spcBef>
              <a:spcAft>
                <a:spcPct val="0"/>
              </a:spcAft>
              <a:buChar char="»"/>
              <a:defRPr sz="2000">
                <a:solidFill>
                  <a:schemeClr val="tx1"/>
                </a:solidFill>
                <a:latin typeface="Times New Roman" charset="0"/>
              </a:defRPr>
            </a:lvl7pPr>
            <a:lvl8pPr marL="3429043" indent="-228603" eaLnBrk="0" fontAlgn="base" hangingPunct="0">
              <a:spcBef>
                <a:spcPct val="20000"/>
              </a:spcBef>
              <a:spcAft>
                <a:spcPct val="0"/>
              </a:spcAft>
              <a:buChar char="»"/>
              <a:defRPr sz="2000">
                <a:solidFill>
                  <a:schemeClr val="tx1"/>
                </a:solidFill>
                <a:latin typeface="Times New Roman" charset="0"/>
              </a:defRPr>
            </a:lvl8pPr>
            <a:lvl9pPr marL="3886248" indent="-228603" eaLnBrk="0" fontAlgn="base" hangingPunct="0">
              <a:spcBef>
                <a:spcPct val="20000"/>
              </a:spcBef>
              <a:spcAft>
                <a:spcPct val="0"/>
              </a:spcAft>
              <a:buChar char="»"/>
              <a:defRPr sz="2000">
                <a:solidFill>
                  <a:schemeClr val="tx1"/>
                </a:solidFill>
                <a:latin typeface="Times New Roman" charset="0"/>
              </a:defRPr>
            </a:lvl9pPr>
          </a:lstStyle>
          <a:p>
            <a:pPr>
              <a:spcBef>
                <a:spcPct val="0"/>
              </a:spcBef>
              <a:buFontTx/>
              <a:buNone/>
            </a:pPr>
            <a:fld id="{8366E870-D34D-4B61-BFD0-FA56F0F2B2E9}" type="slidenum">
              <a:rPr lang="en-US" altLang="en-US" sz="1400"/>
              <a:pPr>
                <a:spcBef>
                  <a:spcPct val="0"/>
                </a:spcBef>
                <a:buFontTx/>
                <a:buNone/>
              </a:pPr>
              <a:t>3</a:t>
            </a:fld>
            <a:endParaRPr lang="en-US" altLang="en-US" sz="140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Date Placeholder 1"/>
          <p:cNvSpPr>
            <a:spLocks noGrp="1"/>
          </p:cNvSpPr>
          <p:nvPr>
            <p:ph type="dt" sz="quarter" idx="10"/>
          </p:nvPr>
        </p:nvSpPr>
        <p:spPr>
          <a:noFill/>
        </p:spPr>
        <p:txBody>
          <a:bodyPr/>
          <a:lstStyle>
            <a:lvl1pPr>
              <a:spcBef>
                <a:spcPct val="20000"/>
              </a:spcBef>
              <a:buChar char="•"/>
              <a:defRPr sz="3200">
                <a:solidFill>
                  <a:schemeClr val="tx1"/>
                </a:solidFill>
                <a:latin typeface="Times New Roman" charset="0"/>
              </a:defRPr>
            </a:lvl1pPr>
            <a:lvl2pPr marL="742960" indent="-285753">
              <a:spcBef>
                <a:spcPct val="20000"/>
              </a:spcBef>
              <a:buChar char="–"/>
              <a:defRPr sz="2800">
                <a:solidFill>
                  <a:schemeClr val="tx1"/>
                </a:solidFill>
                <a:latin typeface="Times New Roman" charset="0"/>
              </a:defRPr>
            </a:lvl2pPr>
            <a:lvl3pPr marL="1143014" indent="-228603">
              <a:spcBef>
                <a:spcPct val="20000"/>
              </a:spcBef>
              <a:buChar char="•"/>
              <a:defRPr sz="2400">
                <a:solidFill>
                  <a:schemeClr val="tx1"/>
                </a:solidFill>
                <a:latin typeface="Times New Roman" charset="0"/>
              </a:defRPr>
            </a:lvl3pPr>
            <a:lvl4pPr marL="1600220" indent="-228603">
              <a:spcBef>
                <a:spcPct val="20000"/>
              </a:spcBef>
              <a:buChar char="–"/>
              <a:defRPr sz="2000">
                <a:solidFill>
                  <a:schemeClr val="tx1"/>
                </a:solidFill>
                <a:latin typeface="Times New Roman" charset="0"/>
              </a:defRPr>
            </a:lvl4pPr>
            <a:lvl5pPr marL="2057426" indent="-228603">
              <a:spcBef>
                <a:spcPct val="20000"/>
              </a:spcBef>
              <a:buChar char="»"/>
              <a:defRPr sz="2000">
                <a:solidFill>
                  <a:schemeClr val="tx1"/>
                </a:solidFill>
                <a:latin typeface="Times New Roman" charset="0"/>
              </a:defRPr>
            </a:lvl5pPr>
            <a:lvl6pPr marL="2514632" indent="-228603" eaLnBrk="0" fontAlgn="base" hangingPunct="0">
              <a:spcBef>
                <a:spcPct val="20000"/>
              </a:spcBef>
              <a:spcAft>
                <a:spcPct val="0"/>
              </a:spcAft>
              <a:buChar char="»"/>
              <a:defRPr sz="2000">
                <a:solidFill>
                  <a:schemeClr val="tx1"/>
                </a:solidFill>
                <a:latin typeface="Times New Roman" charset="0"/>
              </a:defRPr>
            </a:lvl6pPr>
            <a:lvl7pPr marL="2971837" indent="-228603" eaLnBrk="0" fontAlgn="base" hangingPunct="0">
              <a:spcBef>
                <a:spcPct val="20000"/>
              </a:spcBef>
              <a:spcAft>
                <a:spcPct val="0"/>
              </a:spcAft>
              <a:buChar char="»"/>
              <a:defRPr sz="2000">
                <a:solidFill>
                  <a:schemeClr val="tx1"/>
                </a:solidFill>
                <a:latin typeface="Times New Roman" charset="0"/>
              </a:defRPr>
            </a:lvl7pPr>
            <a:lvl8pPr marL="3429043" indent="-228603" eaLnBrk="0" fontAlgn="base" hangingPunct="0">
              <a:spcBef>
                <a:spcPct val="20000"/>
              </a:spcBef>
              <a:spcAft>
                <a:spcPct val="0"/>
              </a:spcAft>
              <a:buChar char="»"/>
              <a:defRPr sz="2000">
                <a:solidFill>
                  <a:schemeClr val="tx1"/>
                </a:solidFill>
                <a:latin typeface="Times New Roman" charset="0"/>
              </a:defRPr>
            </a:lvl8pPr>
            <a:lvl9pPr marL="3886248" indent="-228603" eaLnBrk="0" fontAlgn="base" hangingPunct="0">
              <a:spcBef>
                <a:spcPct val="20000"/>
              </a:spcBef>
              <a:spcAft>
                <a:spcPct val="0"/>
              </a:spcAft>
              <a:buChar char="»"/>
              <a:defRPr sz="2000">
                <a:solidFill>
                  <a:schemeClr val="tx1"/>
                </a:solidFill>
                <a:latin typeface="Times New Roman" charset="0"/>
              </a:defRPr>
            </a:lvl9pPr>
          </a:lstStyle>
          <a:p>
            <a:pPr>
              <a:spcBef>
                <a:spcPct val="0"/>
              </a:spcBef>
              <a:buFontTx/>
              <a:buNone/>
            </a:pPr>
            <a:r>
              <a:rPr lang="en-US" altLang="en-US" sz="1400"/>
              <a:t>Summer Institutes </a:t>
            </a:r>
          </a:p>
        </p:txBody>
      </p:sp>
      <p:sp>
        <p:nvSpPr>
          <p:cNvPr id="29699" name="Footer Placeholder 2"/>
          <p:cNvSpPr>
            <a:spLocks noGrp="1"/>
          </p:cNvSpPr>
          <p:nvPr>
            <p:ph type="ftr" sz="quarter" idx="11"/>
          </p:nvPr>
        </p:nvSpPr>
        <p:spPr>
          <a:noFill/>
        </p:spPr>
        <p:txBody>
          <a:bodyPr/>
          <a:lstStyle>
            <a:lvl1pPr>
              <a:spcBef>
                <a:spcPct val="20000"/>
              </a:spcBef>
              <a:buChar char="•"/>
              <a:defRPr sz="3200">
                <a:solidFill>
                  <a:schemeClr val="tx1"/>
                </a:solidFill>
                <a:latin typeface="Times New Roman" charset="0"/>
              </a:defRPr>
            </a:lvl1pPr>
            <a:lvl2pPr marL="742960" indent="-285753">
              <a:spcBef>
                <a:spcPct val="20000"/>
              </a:spcBef>
              <a:buChar char="–"/>
              <a:defRPr sz="2800">
                <a:solidFill>
                  <a:schemeClr val="tx1"/>
                </a:solidFill>
                <a:latin typeface="Times New Roman" charset="0"/>
              </a:defRPr>
            </a:lvl2pPr>
            <a:lvl3pPr marL="1143014" indent="-228603">
              <a:spcBef>
                <a:spcPct val="20000"/>
              </a:spcBef>
              <a:buChar char="•"/>
              <a:defRPr sz="2400">
                <a:solidFill>
                  <a:schemeClr val="tx1"/>
                </a:solidFill>
                <a:latin typeface="Times New Roman" charset="0"/>
              </a:defRPr>
            </a:lvl3pPr>
            <a:lvl4pPr marL="1600220" indent="-228603">
              <a:spcBef>
                <a:spcPct val="20000"/>
              </a:spcBef>
              <a:buChar char="–"/>
              <a:defRPr sz="2000">
                <a:solidFill>
                  <a:schemeClr val="tx1"/>
                </a:solidFill>
                <a:latin typeface="Times New Roman" charset="0"/>
              </a:defRPr>
            </a:lvl4pPr>
            <a:lvl5pPr marL="2057426" indent="-228603">
              <a:spcBef>
                <a:spcPct val="20000"/>
              </a:spcBef>
              <a:buChar char="»"/>
              <a:defRPr sz="2000">
                <a:solidFill>
                  <a:schemeClr val="tx1"/>
                </a:solidFill>
                <a:latin typeface="Times New Roman" charset="0"/>
              </a:defRPr>
            </a:lvl5pPr>
            <a:lvl6pPr marL="2514632" indent="-228603" eaLnBrk="0" fontAlgn="base" hangingPunct="0">
              <a:spcBef>
                <a:spcPct val="20000"/>
              </a:spcBef>
              <a:spcAft>
                <a:spcPct val="0"/>
              </a:spcAft>
              <a:buChar char="»"/>
              <a:defRPr sz="2000">
                <a:solidFill>
                  <a:schemeClr val="tx1"/>
                </a:solidFill>
                <a:latin typeface="Times New Roman" charset="0"/>
              </a:defRPr>
            </a:lvl6pPr>
            <a:lvl7pPr marL="2971837" indent="-228603" eaLnBrk="0" fontAlgn="base" hangingPunct="0">
              <a:spcBef>
                <a:spcPct val="20000"/>
              </a:spcBef>
              <a:spcAft>
                <a:spcPct val="0"/>
              </a:spcAft>
              <a:buChar char="»"/>
              <a:defRPr sz="2000">
                <a:solidFill>
                  <a:schemeClr val="tx1"/>
                </a:solidFill>
                <a:latin typeface="Times New Roman" charset="0"/>
              </a:defRPr>
            </a:lvl7pPr>
            <a:lvl8pPr marL="3429043" indent="-228603" eaLnBrk="0" fontAlgn="base" hangingPunct="0">
              <a:spcBef>
                <a:spcPct val="20000"/>
              </a:spcBef>
              <a:spcAft>
                <a:spcPct val="0"/>
              </a:spcAft>
              <a:buChar char="»"/>
              <a:defRPr sz="2000">
                <a:solidFill>
                  <a:schemeClr val="tx1"/>
                </a:solidFill>
                <a:latin typeface="Times New Roman" charset="0"/>
              </a:defRPr>
            </a:lvl8pPr>
            <a:lvl9pPr marL="3886248" indent="-228603" eaLnBrk="0" fontAlgn="base" hangingPunct="0">
              <a:spcBef>
                <a:spcPct val="20000"/>
              </a:spcBef>
              <a:spcAft>
                <a:spcPct val="0"/>
              </a:spcAft>
              <a:buChar char="»"/>
              <a:defRPr sz="2000">
                <a:solidFill>
                  <a:schemeClr val="tx1"/>
                </a:solidFill>
                <a:latin typeface="Times New Roman" charset="0"/>
              </a:defRPr>
            </a:lvl9pPr>
          </a:lstStyle>
          <a:p>
            <a:pPr>
              <a:spcBef>
                <a:spcPct val="0"/>
              </a:spcBef>
              <a:buFontTx/>
              <a:buNone/>
            </a:pPr>
            <a:r>
              <a:rPr lang="en-US" altLang="en-US" sz="1400"/>
              <a:t>Module 1, Session 1</a:t>
            </a:r>
          </a:p>
        </p:txBody>
      </p:sp>
      <p:sp>
        <p:nvSpPr>
          <p:cNvPr id="29700" name="Text Box 2"/>
          <p:cNvSpPr txBox="1">
            <a:spLocks noChangeArrowheads="1"/>
          </p:cNvSpPr>
          <p:nvPr/>
        </p:nvSpPr>
        <p:spPr bwMode="auto">
          <a:xfrm>
            <a:off x="4648200" y="381000"/>
            <a:ext cx="28956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charset="0"/>
              </a:defRPr>
            </a:lvl1pPr>
            <a:lvl2pPr marL="742950" indent="-285750">
              <a:spcBef>
                <a:spcPct val="20000"/>
              </a:spcBef>
              <a:buChar char="–"/>
              <a:defRPr sz="2800">
                <a:solidFill>
                  <a:schemeClr val="tx1"/>
                </a:solidFill>
                <a:latin typeface="Times New Roman" charset="0"/>
              </a:defRPr>
            </a:lvl2pPr>
            <a:lvl3pPr marL="1143000" indent="-228600">
              <a:spcBef>
                <a:spcPct val="20000"/>
              </a:spcBef>
              <a:buChar char="•"/>
              <a:defRPr sz="2400">
                <a:solidFill>
                  <a:schemeClr val="tx1"/>
                </a:solidFill>
                <a:latin typeface="Times New Roman" charset="0"/>
              </a:defRPr>
            </a:lvl3pPr>
            <a:lvl4pPr marL="1600200" indent="-228600">
              <a:spcBef>
                <a:spcPct val="20000"/>
              </a:spcBef>
              <a:buChar char="–"/>
              <a:defRPr sz="2000">
                <a:solidFill>
                  <a:schemeClr val="tx1"/>
                </a:solidFill>
                <a:latin typeface="Times New Roman" charset="0"/>
              </a:defRPr>
            </a:lvl4pPr>
            <a:lvl5pPr marL="2057400" indent="-228600">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50000"/>
              </a:spcBef>
              <a:buFontTx/>
              <a:buNone/>
            </a:pPr>
            <a:r>
              <a:rPr lang="en-US" altLang="en-US" sz="2400" b="1" u="sng" dirty="0"/>
              <a:t>Extra Problems</a:t>
            </a:r>
          </a:p>
        </p:txBody>
      </p:sp>
      <p:sp>
        <p:nvSpPr>
          <p:cNvPr id="29701" name="Text Box 3"/>
          <p:cNvSpPr txBox="1">
            <a:spLocks noChangeArrowheads="1"/>
          </p:cNvSpPr>
          <p:nvPr/>
        </p:nvSpPr>
        <p:spPr bwMode="auto">
          <a:xfrm>
            <a:off x="1905000" y="4523539"/>
            <a:ext cx="9201150" cy="34163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225425" indent="-225425">
              <a:spcBef>
                <a:spcPct val="20000"/>
              </a:spcBef>
              <a:buChar char="•"/>
              <a:defRPr sz="3200">
                <a:solidFill>
                  <a:schemeClr val="tx1"/>
                </a:solidFill>
                <a:latin typeface="Times New Roman" charset="0"/>
              </a:defRPr>
            </a:lvl1pPr>
            <a:lvl2pPr marL="742950" indent="-285750">
              <a:spcBef>
                <a:spcPct val="20000"/>
              </a:spcBef>
              <a:buChar char="–"/>
              <a:defRPr sz="2800">
                <a:solidFill>
                  <a:schemeClr val="tx1"/>
                </a:solidFill>
                <a:latin typeface="Times New Roman" charset="0"/>
              </a:defRPr>
            </a:lvl2pPr>
            <a:lvl3pPr marL="1143000" indent="-228600">
              <a:spcBef>
                <a:spcPct val="20000"/>
              </a:spcBef>
              <a:buChar char="•"/>
              <a:defRPr sz="2400">
                <a:solidFill>
                  <a:schemeClr val="tx1"/>
                </a:solidFill>
                <a:latin typeface="Times New Roman" charset="0"/>
              </a:defRPr>
            </a:lvl3pPr>
            <a:lvl4pPr marL="1600200" indent="-228600">
              <a:spcBef>
                <a:spcPct val="20000"/>
              </a:spcBef>
              <a:buChar char="–"/>
              <a:defRPr sz="2000">
                <a:solidFill>
                  <a:schemeClr val="tx1"/>
                </a:solidFill>
                <a:latin typeface="Times New Roman" charset="0"/>
              </a:defRPr>
            </a:lvl4pPr>
            <a:lvl5pPr marL="2057400" indent="-228600">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marL="465138" indent="-465138" algn="just">
              <a:spcBef>
                <a:spcPct val="50000"/>
              </a:spcBef>
              <a:buFontTx/>
              <a:buNone/>
            </a:pPr>
            <a:r>
              <a:rPr lang="en-US" altLang="en-US" sz="2400" dirty="0">
                <a:solidFill>
                  <a:schemeClr val="accent2"/>
                </a:solidFill>
                <a:cs typeface="Times New Roman" charset="0"/>
              </a:rPr>
              <a:t> a) 	If one of the 1820 records were randomly selected, what is the probability it would be a person with TB?  </a:t>
            </a:r>
          </a:p>
          <a:p>
            <a:pPr marL="465138" indent="-465138" algn="just">
              <a:spcBef>
                <a:spcPct val="0"/>
              </a:spcBef>
              <a:buFontTx/>
              <a:buNone/>
            </a:pPr>
            <a:r>
              <a:rPr lang="en-US" altLang="en-US" sz="2400" dirty="0">
                <a:solidFill>
                  <a:schemeClr val="accent2"/>
                </a:solidFill>
                <a:cs typeface="Times New Roman" charset="0"/>
              </a:rPr>
              <a:t>b) 	For a randomly selected record, what is the probability that it belongs to a person who has TB and has a positive X-ray?  </a:t>
            </a:r>
          </a:p>
          <a:p>
            <a:pPr marL="465138" indent="-465138" algn="just">
              <a:spcBef>
                <a:spcPct val="0"/>
              </a:spcBef>
              <a:buFontTx/>
              <a:buNone/>
            </a:pPr>
            <a:r>
              <a:rPr lang="en-US" altLang="en-US" sz="2400" dirty="0">
                <a:solidFill>
                  <a:schemeClr val="accent2"/>
                </a:solidFill>
                <a:cs typeface="Times New Roman" charset="0"/>
              </a:rPr>
              <a:t>c)   If you are told that a randomly selected record is for a person with a positive X-ray, what is the probability that it belongs to a person with TB?  </a:t>
            </a:r>
          </a:p>
          <a:p>
            <a:pPr marL="465138" indent="-465138" algn="just">
              <a:spcBef>
                <a:spcPct val="0"/>
              </a:spcBef>
              <a:buFontTx/>
              <a:buNone/>
            </a:pPr>
            <a:r>
              <a:rPr lang="en-US" altLang="en-US" sz="2400" dirty="0">
                <a:solidFill>
                  <a:schemeClr val="accent2"/>
                </a:solidFill>
                <a:cs typeface="Times New Roman" charset="0"/>
              </a:rPr>
              <a:t>d) 	What is the probability that a randomly selected record belongs to a person with TB or a person with a positive X-ray?  </a:t>
            </a:r>
          </a:p>
        </p:txBody>
      </p:sp>
      <p:sp>
        <p:nvSpPr>
          <p:cNvPr id="29702" name="Text Box 4"/>
          <p:cNvSpPr txBox="1">
            <a:spLocks noChangeArrowheads="1"/>
          </p:cNvSpPr>
          <p:nvPr/>
        </p:nvSpPr>
        <p:spPr bwMode="auto">
          <a:xfrm>
            <a:off x="1334448" y="1015887"/>
            <a:ext cx="9809156"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Times New Roman" charset="0"/>
              </a:defRPr>
            </a:lvl1pPr>
            <a:lvl2pPr marL="742950" indent="-285750">
              <a:spcBef>
                <a:spcPct val="20000"/>
              </a:spcBef>
              <a:buChar char="–"/>
              <a:defRPr sz="2800">
                <a:solidFill>
                  <a:schemeClr val="tx1"/>
                </a:solidFill>
                <a:latin typeface="Times New Roman" charset="0"/>
              </a:defRPr>
            </a:lvl2pPr>
            <a:lvl3pPr marL="1143000" indent="-228600">
              <a:spcBef>
                <a:spcPct val="20000"/>
              </a:spcBef>
              <a:buChar char="•"/>
              <a:defRPr sz="2400">
                <a:solidFill>
                  <a:schemeClr val="tx1"/>
                </a:solidFill>
                <a:latin typeface="Times New Roman" charset="0"/>
              </a:defRPr>
            </a:lvl3pPr>
            <a:lvl4pPr marL="1600200" indent="-228600">
              <a:spcBef>
                <a:spcPct val="20000"/>
              </a:spcBef>
              <a:buChar char="–"/>
              <a:defRPr sz="2000">
                <a:solidFill>
                  <a:schemeClr val="tx1"/>
                </a:solidFill>
                <a:latin typeface="Times New Roman" charset="0"/>
              </a:defRPr>
            </a:lvl4pPr>
            <a:lvl5pPr marL="2057400" indent="-228600">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marL="457200" indent="-457200">
              <a:spcBef>
                <a:spcPct val="50000"/>
              </a:spcBef>
              <a:buFont typeface="+mj-lt"/>
              <a:buAutoNum type="arabicPeriod" startAt="11"/>
            </a:pPr>
            <a:r>
              <a:rPr lang="en-US" altLang="en-US" sz="2400" dirty="0">
                <a:solidFill>
                  <a:schemeClr val="accent2"/>
                </a:solidFill>
              </a:rPr>
              <a:t>The following table summarizes a cross-sectional study by </a:t>
            </a:r>
            <a:r>
              <a:rPr lang="en-US" altLang="en-US" sz="2400" dirty="0" err="1">
                <a:solidFill>
                  <a:schemeClr val="accent2"/>
                </a:solidFill>
              </a:rPr>
              <a:t>Jerushalmy</a:t>
            </a:r>
            <a:r>
              <a:rPr lang="en-US" altLang="en-US" sz="2400" dirty="0">
                <a:solidFill>
                  <a:schemeClr val="accent2"/>
                </a:solidFill>
              </a:rPr>
              <a:t> et al that sparked controversy concerning the value of various screening procedures for disease detection.</a:t>
            </a:r>
          </a:p>
        </p:txBody>
      </p:sp>
      <p:sp>
        <p:nvSpPr>
          <p:cNvPr id="29706" name="Slide Number Placeholder 1"/>
          <p:cNvSpPr>
            <a:spLocks noGrp="1"/>
          </p:cNvSpPr>
          <p:nvPr>
            <p:ph type="sldNum" sz="quarter" idx="12"/>
          </p:nvPr>
        </p:nvSpPr>
        <p:spPr>
          <a:noFill/>
        </p:spPr>
        <p:txBody>
          <a:bodyPr/>
          <a:lstStyle>
            <a:lvl1pPr>
              <a:spcBef>
                <a:spcPct val="20000"/>
              </a:spcBef>
              <a:buChar char="•"/>
              <a:defRPr sz="3200">
                <a:solidFill>
                  <a:schemeClr val="tx1"/>
                </a:solidFill>
                <a:latin typeface="Times New Roman" charset="0"/>
              </a:defRPr>
            </a:lvl1pPr>
            <a:lvl2pPr marL="742960" indent="-285753">
              <a:spcBef>
                <a:spcPct val="20000"/>
              </a:spcBef>
              <a:buChar char="–"/>
              <a:defRPr sz="2800">
                <a:solidFill>
                  <a:schemeClr val="tx1"/>
                </a:solidFill>
                <a:latin typeface="Times New Roman" charset="0"/>
              </a:defRPr>
            </a:lvl2pPr>
            <a:lvl3pPr marL="1143014" indent="-228603">
              <a:spcBef>
                <a:spcPct val="20000"/>
              </a:spcBef>
              <a:buChar char="•"/>
              <a:defRPr sz="2400">
                <a:solidFill>
                  <a:schemeClr val="tx1"/>
                </a:solidFill>
                <a:latin typeface="Times New Roman" charset="0"/>
              </a:defRPr>
            </a:lvl3pPr>
            <a:lvl4pPr marL="1600220" indent="-228603">
              <a:spcBef>
                <a:spcPct val="20000"/>
              </a:spcBef>
              <a:buChar char="–"/>
              <a:defRPr sz="2000">
                <a:solidFill>
                  <a:schemeClr val="tx1"/>
                </a:solidFill>
                <a:latin typeface="Times New Roman" charset="0"/>
              </a:defRPr>
            </a:lvl4pPr>
            <a:lvl5pPr marL="2057426" indent="-228603">
              <a:spcBef>
                <a:spcPct val="20000"/>
              </a:spcBef>
              <a:buChar char="»"/>
              <a:defRPr sz="2000">
                <a:solidFill>
                  <a:schemeClr val="tx1"/>
                </a:solidFill>
                <a:latin typeface="Times New Roman" charset="0"/>
              </a:defRPr>
            </a:lvl5pPr>
            <a:lvl6pPr marL="2514632" indent="-228603" eaLnBrk="0" fontAlgn="base" hangingPunct="0">
              <a:spcBef>
                <a:spcPct val="20000"/>
              </a:spcBef>
              <a:spcAft>
                <a:spcPct val="0"/>
              </a:spcAft>
              <a:buChar char="»"/>
              <a:defRPr sz="2000">
                <a:solidFill>
                  <a:schemeClr val="tx1"/>
                </a:solidFill>
                <a:latin typeface="Times New Roman" charset="0"/>
              </a:defRPr>
            </a:lvl6pPr>
            <a:lvl7pPr marL="2971837" indent="-228603" eaLnBrk="0" fontAlgn="base" hangingPunct="0">
              <a:spcBef>
                <a:spcPct val="20000"/>
              </a:spcBef>
              <a:spcAft>
                <a:spcPct val="0"/>
              </a:spcAft>
              <a:buChar char="»"/>
              <a:defRPr sz="2000">
                <a:solidFill>
                  <a:schemeClr val="tx1"/>
                </a:solidFill>
                <a:latin typeface="Times New Roman" charset="0"/>
              </a:defRPr>
            </a:lvl7pPr>
            <a:lvl8pPr marL="3429043" indent="-228603" eaLnBrk="0" fontAlgn="base" hangingPunct="0">
              <a:spcBef>
                <a:spcPct val="20000"/>
              </a:spcBef>
              <a:spcAft>
                <a:spcPct val="0"/>
              </a:spcAft>
              <a:buChar char="»"/>
              <a:defRPr sz="2000">
                <a:solidFill>
                  <a:schemeClr val="tx1"/>
                </a:solidFill>
                <a:latin typeface="Times New Roman" charset="0"/>
              </a:defRPr>
            </a:lvl8pPr>
            <a:lvl9pPr marL="3886248" indent="-228603" eaLnBrk="0" fontAlgn="base" hangingPunct="0">
              <a:spcBef>
                <a:spcPct val="20000"/>
              </a:spcBef>
              <a:spcAft>
                <a:spcPct val="0"/>
              </a:spcAft>
              <a:buChar char="»"/>
              <a:defRPr sz="2000">
                <a:solidFill>
                  <a:schemeClr val="tx1"/>
                </a:solidFill>
                <a:latin typeface="Times New Roman" charset="0"/>
              </a:defRPr>
            </a:lvl9pPr>
          </a:lstStyle>
          <a:p>
            <a:pPr>
              <a:spcBef>
                <a:spcPct val="0"/>
              </a:spcBef>
              <a:buFontTx/>
              <a:buNone/>
            </a:pPr>
            <a:fld id="{B1090F45-A85E-481B-84A6-41D60CDEDE92}" type="slidenum">
              <a:rPr lang="en-US" altLang="en-US" sz="1400"/>
              <a:pPr>
                <a:spcBef>
                  <a:spcPct val="0"/>
                </a:spcBef>
                <a:buFontTx/>
                <a:buNone/>
              </a:pPr>
              <a:t>30</a:t>
            </a:fld>
            <a:endParaRPr lang="en-US" altLang="en-US" sz="1400"/>
          </a:p>
        </p:txBody>
      </p:sp>
      <p:graphicFrame>
        <p:nvGraphicFramePr>
          <p:cNvPr id="2" name="Table 2">
            <a:extLst>
              <a:ext uri="{FF2B5EF4-FFF2-40B4-BE49-F238E27FC236}">
                <a16:creationId xmlns:a16="http://schemas.microsoft.com/office/drawing/2014/main" id="{7194DD56-7641-49A8-A55D-650434B377B1}"/>
              </a:ext>
            </a:extLst>
          </p:cNvPr>
          <p:cNvGraphicFramePr>
            <a:graphicFrameLocks noGrp="1"/>
          </p:cNvGraphicFramePr>
          <p:nvPr>
            <p:extLst>
              <p:ext uri="{D42A27DB-BD31-4B8C-83A1-F6EECF244321}">
                <p14:modId xmlns:p14="http://schemas.microsoft.com/office/powerpoint/2010/main" val="5793807"/>
              </p:ext>
            </p:extLst>
          </p:nvPr>
        </p:nvGraphicFramePr>
        <p:xfrm>
          <a:off x="2902488" y="2375724"/>
          <a:ext cx="5845444" cy="1828800"/>
        </p:xfrm>
        <a:graphic>
          <a:graphicData uri="http://schemas.openxmlformats.org/drawingml/2006/table">
            <a:tbl>
              <a:tblPr firstRow="1" bandRow="1">
                <a:tableStyleId>{5940675A-B579-460E-94D1-54222C63F5DA}</a:tableStyleId>
              </a:tblPr>
              <a:tblGrid>
                <a:gridCol w="2209800">
                  <a:extLst>
                    <a:ext uri="{9D8B030D-6E8A-4147-A177-3AD203B41FA5}">
                      <a16:colId xmlns:a16="http://schemas.microsoft.com/office/drawing/2014/main" val="4279319235"/>
                    </a:ext>
                  </a:extLst>
                </a:gridCol>
                <a:gridCol w="1219200">
                  <a:extLst>
                    <a:ext uri="{9D8B030D-6E8A-4147-A177-3AD203B41FA5}">
                      <a16:colId xmlns:a16="http://schemas.microsoft.com/office/drawing/2014/main" val="2166409403"/>
                    </a:ext>
                  </a:extLst>
                </a:gridCol>
                <a:gridCol w="1295400">
                  <a:extLst>
                    <a:ext uri="{9D8B030D-6E8A-4147-A177-3AD203B41FA5}">
                      <a16:colId xmlns:a16="http://schemas.microsoft.com/office/drawing/2014/main" val="404381854"/>
                    </a:ext>
                  </a:extLst>
                </a:gridCol>
                <a:gridCol w="1121044">
                  <a:extLst>
                    <a:ext uri="{9D8B030D-6E8A-4147-A177-3AD203B41FA5}">
                      <a16:colId xmlns:a16="http://schemas.microsoft.com/office/drawing/2014/main" val="2551558781"/>
                    </a:ext>
                  </a:extLst>
                </a:gridCol>
              </a:tblGrid>
              <a:tr h="370840">
                <a:tc>
                  <a:txBody>
                    <a:bodyPr/>
                    <a:lstStyle/>
                    <a:p>
                      <a:pPr algn="ctr"/>
                      <a:endParaRPr lang="en-US" sz="2400" dirty="0">
                        <a:solidFill>
                          <a:schemeClr val="accent2"/>
                        </a:solidFill>
                      </a:endParaRPr>
                    </a:p>
                  </a:txBody>
                  <a:tcPr/>
                </a:tc>
                <a:tc>
                  <a:txBody>
                    <a:bodyPr/>
                    <a:lstStyle/>
                    <a:p>
                      <a:pPr algn="ctr"/>
                      <a:r>
                        <a:rPr lang="en-US" sz="2400" dirty="0">
                          <a:solidFill>
                            <a:schemeClr val="accent2"/>
                          </a:solidFill>
                        </a:rPr>
                        <a:t>No TB</a:t>
                      </a:r>
                    </a:p>
                  </a:txBody>
                  <a:tcPr/>
                </a:tc>
                <a:tc>
                  <a:txBody>
                    <a:bodyPr/>
                    <a:lstStyle/>
                    <a:p>
                      <a:pPr algn="ctr"/>
                      <a:r>
                        <a:rPr lang="en-US" sz="2400" dirty="0">
                          <a:solidFill>
                            <a:schemeClr val="accent2"/>
                          </a:solidFill>
                        </a:rPr>
                        <a:t>TB</a:t>
                      </a:r>
                    </a:p>
                  </a:txBody>
                  <a:tcPr/>
                </a:tc>
                <a:tc>
                  <a:txBody>
                    <a:bodyPr/>
                    <a:lstStyle/>
                    <a:p>
                      <a:pPr algn="ctr"/>
                      <a:endParaRPr lang="en-US" sz="2400" dirty="0">
                        <a:solidFill>
                          <a:schemeClr val="accent2"/>
                        </a:solidFill>
                      </a:endParaRPr>
                    </a:p>
                  </a:txBody>
                  <a:tcPr/>
                </a:tc>
                <a:extLst>
                  <a:ext uri="{0D108BD9-81ED-4DB2-BD59-A6C34878D82A}">
                    <a16:rowId xmlns:a16="http://schemas.microsoft.com/office/drawing/2014/main" val="1071960843"/>
                  </a:ext>
                </a:extLst>
              </a:tr>
              <a:tr h="370840">
                <a:tc>
                  <a:txBody>
                    <a:bodyPr/>
                    <a:lstStyle/>
                    <a:p>
                      <a:pPr algn="ctr"/>
                      <a:r>
                        <a:rPr lang="en-US" sz="2400" dirty="0">
                          <a:solidFill>
                            <a:schemeClr val="accent2"/>
                          </a:solidFill>
                        </a:rPr>
                        <a:t>Negative X-ray</a:t>
                      </a:r>
                    </a:p>
                  </a:txBody>
                  <a:tcPr/>
                </a:tc>
                <a:tc>
                  <a:txBody>
                    <a:bodyPr/>
                    <a:lstStyle/>
                    <a:p>
                      <a:pPr algn="ctr"/>
                      <a:r>
                        <a:rPr lang="en-US" sz="2400" dirty="0">
                          <a:solidFill>
                            <a:schemeClr val="accent2"/>
                          </a:solidFill>
                        </a:rPr>
                        <a:t>1739</a:t>
                      </a:r>
                    </a:p>
                  </a:txBody>
                  <a:tcPr/>
                </a:tc>
                <a:tc>
                  <a:txBody>
                    <a:bodyPr/>
                    <a:lstStyle/>
                    <a:p>
                      <a:pPr algn="ctr"/>
                      <a:r>
                        <a:rPr lang="en-US" sz="2400" dirty="0">
                          <a:solidFill>
                            <a:schemeClr val="accent2"/>
                          </a:solidFill>
                        </a:rPr>
                        <a:t>8</a:t>
                      </a:r>
                    </a:p>
                  </a:txBody>
                  <a:tcPr/>
                </a:tc>
                <a:tc>
                  <a:txBody>
                    <a:bodyPr/>
                    <a:lstStyle/>
                    <a:p>
                      <a:pPr algn="ctr"/>
                      <a:r>
                        <a:rPr lang="en-US" sz="2400" dirty="0">
                          <a:solidFill>
                            <a:schemeClr val="accent2"/>
                          </a:solidFill>
                        </a:rPr>
                        <a:t>1747</a:t>
                      </a:r>
                    </a:p>
                  </a:txBody>
                  <a:tcPr/>
                </a:tc>
                <a:extLst>
                  <a:ext uri="{0D108BD9-81ED-4DB2-BD59-A6C34878D82A}">
                    <a16:rowId xmlns:a16="http://schemas.microsoft.com/office/drawing/2014/main" val="2067486361"/>
                  </a:ext>
                </a:extLst>
              </a:tr>
              <a:tr h="370840">
                <a:tc>
                  <a:txBody>
                    <a:bodyPr/>
                    <a:lstStyle/>
                    <a:p>
                      <a:pPr algn="ctr"/>
                      <a:r>
                        <a:rPr lang="en-US" sz="2400" dirty="0">
                          <a:solidFill>
                            <a:schemeClr val="accent2"/>
                          </a:solidFill>
                        </a:rPr>
                        <a:t>Positive X-ray</a:t>
                      </a:r>
                    </a:p>
                  </a:txBody>
                  <a:tcPr/>
                </a:tc>
                <a:tc>
                  <a:txBody>
                    <a:bodyPr/>
                    <a:lstStyle/>
                    <a:p>
                      <a:pPr algn="ctr"/>
                      <a:r>
                        <a:rPr lang="en-US" sz="2400" dirty="0">
                          <a:solidFill>
                            <a:schemeClr val="accent2"/>
                          </a:solidFill>
                        </a:rPr>
                        <a:t>51</a:t>
                      </a:r>
                    </a:p>
                  </a:txBody>
                  <a:tcPr/>
                </a:tc>
                <a:tc>
                  <a:txBody>
                    <a:bodyPr/>
                    <a:lstStyle/>
                    <a:p>
                      <a:pPr algn="ctr"/>
                      <a:r>
                        <a:rPr lang="en-US" sz="2400" dirty="0">
                          <a:solidFill>
                            <a:schemeClr val="accent2"/>
                          </a:solidFill>
                        </a:rPr>
                        <a:t>22</a:t>
                      </a:r>
                    </a:p>
                  </a:txBody>
                  <a:tcPr/>
                </a:tc>
                <a:tc>
                  <a:txBody>
                    <a:bodyPr/>
                    <a:lstStyle/>
                    <a:p>
                      <a:pPr algn="ctr"/>
                      <a:r>
                        <a:rPr lang="en-US" sz="2400" dirty="0">
                          <a:solidFill>
                            <a:schemeClr val="accent2"/>
                          </a:solidFill>
                        </a:rPr>
                        <a:t>73</a:t>
                      </a:r>
                    </a:p>
                  </a:txBody>
                  <a:tcPr/>
                </a:tc>
                <a:extLst>
                  <a:ext uri="{0D108BD9-81ED-4DB2-BD59-A6C34878D82A}">
                    <a16:rowId xmlns:a16="http://schemas.microsoft.com/office/drawing/2014/main" val="232600429"/>
                  </a:ext>
                </a:extLst>
              </a:tr>
              <a:tr h="370840">
                <a:tc>
                  <a:txBody>
                    <a:bodyPr/>
                    <a:lstStyle/>
                    <a:p>
                      <a:pPr algn="ctr"/>
                      <a:endParaRPr lang="en-US" sz="2400" dirty="0">
                        <a:solidFill>
                          <a:schemeClr val="accent2"/>
                        </a:solidFill>
                      </a:endParaRPr>
                    </a:p>
                  </a:txBody>
                  <a:tcPr/>
                </a:tc>
                <a:tc>
                  <a:txBody>
                    <a:bodyPr/>
                    <a:lstStyle/>
                    <a:p>
                      <a:pPr algn="ctr"/>
                      <a:r>
                        <a:rPr lang="en-US" sz="2400" dirty="0">
                          <a:solidFill>
                            <a:schemeClr val="accent2"/>
                          </a:solidFill>
                        </a:rPr>
                        <a:t>1790</a:t>
                      </a:r>
                    </a:p>
                  </a:txBody>
                  <a:tcPr/>
                </a:tc>
                <a:tc>
                  <a:txBody>
                    <a:bodyPr/>
                    <a:lstStyle/>
                    <a:p>
                      <a:pPr algn="ctr"/>
                      <a:r>
                        <a:rPr lang="en-US" sz="2400" dirty="0">
                          <a:solidFill>
                            <a:schemeClr val="accent2"/>
                          </a:solidFill>
                        </a:rPr>
                        <a:t>30</a:t>
                      </a:r>
                    </a:p>
                  </a:txBody>
                  <a:tcPr/>
                </a:tc>
                <a:tc>
                  <a:txBody>
                    <a:bodyPr/>
                    <a:lstStyle/>
                    <a:p>
                      <a:pPr algn="ctr"/>
                      <a:r>
                        <a:rPr lang="en-US" sz="2400" dirty="0">
                          <a:solidFill>
                            <a:schemeClr val="accent2"/>
                          </a:solidFill>
                        </a:rPr>
                        <a:t>1820</a:t>
                      </a:r>
                    </a:p>
                  </a:txBody>
                  <a:tcPr/>
                </a:tc>
                <a:extLst>
                  <a:ext uri="{0D108BD9-81ED-4DB2-BD59-A6C34878D82A}">
                    <a16:rowId xmlns:a16="http://schemas.microsoft.com/office/drawing/2014/main" val="518490649"/>
                  </a:ext>
                </a:extLst>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1"/>
          <p:cNvSpPr>
            <a:spLocks noGrp="1"/>
          </p:cNvSpPr>
          <p:nvPr>
            <p:ph type="dt" sz="quarter" idx="10"/>
          </p:nvPr>
        </p:nvSpPr>
        <p:spPr>
          <a:noFill/>
        </p:spPr>
        <p:txBody>
          <a:bodyPr/>
          <a:lstStyle>
            <a:lvl1pPr>
              <a:spcBef>
                <a:spcPct val="20000"/>
              </a:spcBef>
              <a:buChar char="•"/>
              <a:defRPr sz="3200">
                <a:solidFill>
                  <a:schemeClr val="tx1"/>
                </a:solidFill>
                <a:latin typeface="Times New Roman" charset="0"/>
              </a:defRPr>
            </a:lvl1pPr>
            <a:lvl2pPr marL="742960" indent="-285753">
              <a:spcBef>
                <a:spcPct val="20000"/>
              </a:spcBef>
              <a:buChar char="–"/>
              <a:defRPr sz="2800">
                <a:solidFill>
                  <a:schemeClr val="tx1"/>
                </a:solidFill>
                <a:latin typeface="Times New Roman" charset="0"/>
              </a:defRPr>
            </a:lvl2pPr>
            <a:lvl3pPr marL="1143014" indent="-228603">
              <a:spcBef>
                <a:spcPct val="20000"/>
              </a:spcBef>
              <a:buChar char="•"/>
              <a:defRPr sz="2400">
                <a:solidFill>
                  <a:schemeClr val="tx1"/>
                </a:solidFill>
                <a:latin typeface="Times New Roman" charset="0"/>
              </a:defRPr>
            </a:lvl3pPr>
            <a:lvl4pPr marL="1600220" indent="-228603">
              <a:spcBef>
                <a:spcPct val="20000"/>
              </a:spcBef>
              <a:buChar char="–"/>
              <a:defRPr sz="2000">
                <a:solidFill>
                  <a:schemeClr val="tx1"/>
                </a:solidFill>
                <a:latin typeface="Times New Roman" charset="0"/>
              </a:defRPr>
            </a:lvl4pPr>
            <a:lvl5pPr marL="2057426" indent="-228603">
              <a:spcBef>
                <a:spcPct val="20000"/>
              </a:spcBef>
              <a:buChar char="»"/>
              <a:defRPr sz="2000">
                <a:solidFill>
                  <a:schemeClr val="tx1"/>
                </a:solidFill>
                <a:latin typeface="Times New Roman" charset="0"/>
              </a:defRPr>
            </a:lvl5pPr>
            <a:lvl6pPr marL="2514632" indent="-228603" eaLnBrk="0" fontAlgn="base" hangingPunct="0">
              <a:spcBef>
                <a:spcPct val="20000"/>
              </a:spcBef>
              <a:spcAft>
                <a:spcPct val="0"/>
              </a:spcAft>
              <a:buChar char="»"/>
              <a:defRPr sz="2000">
                <a:solidFill>
                  <a:schemeClr val="tx1"/>
                </a:solidFill>
                <a:latin typeface="Times New Roman" charset="0"/>
              </a:defRPr>
            </a:lvl6pPr>
            <a:lvl7pPr marL="2971837" indent="-228603" eaLnBrk="0" fontAlgn="base" hangingPunct="0">
              <a:spcBef>
                <a:spcPct val="20000"/>
              </a:spcBef>
              <a:spcAft>
                <a:spcPct val="0"/>
              </a:spcAft>
              <a:buChar char="»"/>
              <a:defRPr sz="2000">
                <a:solidFill>
                  <a:schemeClr val="tx1"/>
                </a:solidFill>
                <a:latin typeface="Times New Roman" charset="0"/>
              </a:defRPr>
            </a:lvl7pPr>
            <a:lvl8pPr marL="3429043" indent="-228603" eaLnBrk="0" fontAlgn="base" hangingPunct="0">
              <a:spcBef>
                <a:spcPct val="20000"/>
              </a:spcBef>
              <a:spcAft>
                <a:spcPct val="0"/>
              </a:spcAft>
              <a:buChar char="»"/>
              <a:defRPr sz="2000">
                <a:solidFill>
                  <a:schemeClr val="tx1"/>
                </a:solidFill>
                <a:latin typeface="Times New Roman" charset="0"/>
              </a:defRPr>
            </a:lvl8pPr>
            <a:lvl9pPr marL="3886248" indent="-228603" eaLnBrk="0" fontAlgn="base" hangingPunct="0">
              <a:spcBef>
                <a:spcPct val="20000"/>
              </a:spcBef>
              <a:spcAft>
                <a:spcPct val="0"/>
              </a:spcAft>
              <a:buChar char="»"/>
              <a:defRPr sz="2000">
                <a:solidFill>
                  <a:schemeClr val="tx1"/>
                </a:solidFill>
                <a:latin typeface="Times New Roman" charset="0"/>
              </a:defRPr>
            </a:lvl9pPr>
          </a:lstStyle>
          <a:p>
            <a:pPr>
              <a:spcBef>
                <a:spcPct val="0"/>
              </a:spcBef>
              <a:buFontTx/>
              <a:buNone/>
            </a:pPr>
            <a:r>
              <a:rPr lang="en-US" altLang="en-US" sz="1400"/>
              <a:t>Summer Institutes </a:t>
            </a:r>
          </a:p>
        </p:txBody>
      </p:sp>
      <p:sp>
        <p:nvSpPr>
          <p:cNvPr id="5123" name="Footer Placeholder 2"/>
          <p:cNvSpPr>
            <a:spLocks noGrp="1"/>
          </p:cNvSpPr>
          <p:nvPr>
            <p:ph type="ftr" sz="quarter" idx="11"/>
          </p:nvPr>
        </p:nvSpPr>
        <p:spPr>
          <a:noFill/>
        </p:spPr>
        <p:txBody>
          <a:bodyPr/>
          <a:lstStyle>
            <a:lvl1pPr>
              <a:spcBef>
                <a:spcPct val="20000"/>
              </a:spcBef>
              <a:buChar char="•"/>
              <a:defRPr sz="3200">
                <a:solidFill>
                  <a:schemeClr val="tx1"/>
                </a:solidFill>
                <a:latin typeface="Times New Roman" charset="0"/>
              </a:defRPr>
            </a:lvl1pPr>
            <a:lvl2pPr marL="742960" indent="-285753">
              <a:spcBef>
                <a:spcPct val="20000"/>
              </a:spcBef>
              <a:buChar char="–"/>
              <a:defRPr sz="2800">
                <a:solidFill>
                  <a:schemeClr val="tx1"/>
                </a:solidFill>
                <a:latin typeface="Times New Roman" charset="0"/>
              </a:defRPr>
            </a:lvl2pPr>
            <a:lvl3pPr marL="1143014" indent="-228603">
              <a:spcBef>
                <a:spcPct val="20000"/>
              </a:spcBef>
              <a:buChar char="•"/>
              <a:defRPr sz="2400">
                <a:solidFill>
                  <a:schemeClr val="tx1"/>
                </a:solidFill>
                <a:latin typeface="Times New Roman" charset="0"/>
              </a:defRPr>
            </a:lvl3pPr>
            <a:lvl4pPr marL="1600220" indent="-228603">
              <a:spcBef>
                <a:spcPct val="20000"/>
              </a:spcBef>
              <a:buChar char="–"/>
              <a:defRPr sz="2000">
                <a:solidFill>
                  <a:schemeClr val="tx1"/>
                </a:solidFill>
                <a:latin typeface="Times New Roman" charset="0"/>
              </a:defRPr>
            </a:lvl4pPr>
            <a:lvl5pPr marL="2057426" indent="-228603">
              <a:spcBef>
                <a:spcPct val="20000"/>
              </a:spcBef>
              <a:buChar char="»"/>
              <a:defRPr sz="2000">
                <a:solidFill>
                  <a:schemeClr val="tx1"/>
                </a:solidFill>
                <a:latin typeface="Times New Roman" charset="0"/>
              </a:defRPr>
            </a:lvl5pPr>
            <a:lvl6pPr marL="2514632" indent="-228603" eaLnBrk="0" fontAlgn="base" hangingPunct="0">
              <a:spcBef>
                <a:spcPct val="20000"/>
              </a:spcBef>
              <a:spcAft>
                <a:spcPct val="0"/>
              </a:spcAft>
              <a:buChar char="»"/>
              <a:defRPr sz="2000">
                <a:solidFill>
                  <a:schemeClr val="tx1"/>
                </a:solidFill>
                <a:latin typeface="Times New Roman" charset="0"/>
              </a:defRPr>
            </a:lvl6pPr>
            <a:lvl7pPr marL="2971837" indent="-228603" eaLnBrk="0" fontAlgn="base" hangingPunct="0">
              <a:spcBef>
                <a:spcPct val="20000"/>
              </a:spcBef>
              <a:spcAft>
                <a:spcPct val="0"/>
              </a:spcAft>
              <a:buChar char="»"/>
              <a:defRPr sz="2000">
                <a:solidFill>
                  <a:schemeClr val="tx1"/>
                </a:solidFill>
                <a:latin typeface="Times New Roman" charset="0"/>
              </a:defRPr>
            </a:lvl7pPr>
            <a:lvl8pPr marL="3429043" indent="-228603" eaLnBrk="0" fontAlgn="base" hangingPunct="0">
              <a:spcBef>
                <a:spcPct val="20000"/>
              </a:spcBef>
              <a:spcAft>
                <a:spcPct val="0"/>
              </a:spcAft>
              <a:buChar char="»"/>
              <a:defRPr sz="2000">
                <a:solidFill>
                  <a:schemeClr val="tx1"/>
                </a:solidFill>
                <a:latin typeface="Times New Roman" charset="0"/>
              </a:defRPr>
            </a:lvl8pPr>
            <a:lvl9pPr marL="3886248" indent="-228603" eaLnBrk="0" fontAlgn="base" hangingPunct="0">
              <a:spcBef>
                <a:spcPct val="20000"/>
              </a:spcBef>
              <a:spcAft>
                <a:spcPct val="0"/>
              </a:spcAft>
              <a:buChar char="»"/>
              <a:defRPr sz="2000">
                <a:solidFill>
                  <a:schemeClr val="tx1"/>
                </a:solidFill>
                <a:latin typeface="Times New Roman" charset="0"/>
              </a:defRPr>
            </a:lvl9pPr>
          </a:lstStyle>
          <a:p>
            <a:pPr>
              <a:spcBef>
                <a:spcPct val="0"/>
              </a:spcBef>
              <a:buFontTx/>
              <a:buNone/>
            </a:pPr>
            <a:r>
              <a:rPr lang="en-US" altLang="en-US" sz="1400"/>
              <a:t>Module 1, Session 1</a:t>
            </a:r>
          </a:p>
        </p:txBody>
      </p:sp>
      <p:sp>
        <p:nvSpPr>
          <p:cNvPr id="5124" name="Rectangle 2"/>
          <p:cNvSpPr>
            <a:spLocks noChangeArrowheads="1"/>
          </p:cNvSpPr>
          <p:nvPr/>
        </p:nvSpPr>
        <p:spPr bwMode="auto">
          <a:xfrm>
            <a:off x="4876800" y="685800"/>
            <a:ext cx="2133600" cy="4623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lvl1pPr>
              <a:spcBef>
                <a:spcPct val="20000"/>
              </a:spcBef>
              <a:buChar char="•"/>
              <a:defRPr sz="3200">
                <a:solidFill>
                  <a:schemeClr val="tx1"/>
                </a:solidFill>
                <a:latin typeface="Times New Roman" charset="0"/>
              </a:defRPr>
            </a:lvl1pPr>
            <a:lvl2pPr marL="742950" indent="-285750">
              <a:spcBef>
                <a:spcPct val="20000"/>
              </a:spcBef>
              <a:buChar char="–"/>
              <a:defRPr sz="2800">
                <a:solidFill>
                  <a:schemeClr val="tx1"/>
                </a:solidFill>
                <a:latin typeface="Times New Roman" charset="0"/>
              </a:defRPr>
            </a:lvl2pPr>
            <a:lvl3pPr marL="1143000" indent="-228600">
              <a:spcBef>
                <a:spcPct val="20000"/>
              </a:spcBef>
              <a:buChar char="•"/>
              <a:defRPr sz="2400">
                <a:solidFill>
                  <a:schemeClr val="tx1"/>
                </a:solidFill>
                <a:latin typeface="Times New Roman" charset="0"/>
              </a:defRPr>
            </a:lvl3pPr>
            <a:lvl4pPr marL="1600200" indent="-228600">
              <a:spcBef>
                <a:spcPct val="20000"/>
              </a:spcBef>
              <a:buChar char="–"/>
              <a:defRPr sz="2000">
                <a:solidFill>
                  <a:schemeClr val="tx1"/>
                </a:solidFill>
                <a:latin typeface="Times New Roman" charset="0"/>
              </a:defRPr>
            </a:lvl4pPr>
            <a:lvl5pPr marL="2057400" indent="-228600">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50000"/>
              </a:spcBef>
              <a:buFontTx/>
              <a:buNone/>
            </a:pPr>
            <a:r>
              <a:rPr lang="en-US" altLang="en-US" sz="2400" b="1"/>
              <a:t>Probability</a:t>
            </a:r>
          </a:p>
        </p:txBody>
      </p:sp>
      <p:sp>
        <p:nvSpPr>
          <p:cNvPr id="5125" name="Line 3"/>
          <p:cNvSpPr>
            <a:spLocks noChangeShapeType="1"/>
          </p:cNvSpPr>
          <p:nvPr/>
        </p:nvSpPr>
        <p:spPr bwMode="auto">
          <a:xfrm>
            <a:off x="3733800" y="1295400"/>
            <a:ext cx="4724400" cy="0"/>
          </a:xfrm>
          <a:prstGeom prst="line">
            <a:avLst/>
          </a:prstGeom>
          <a:noFill/>
          <a:ln w="508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sp>
        <p:nvSpPr>
          <p:cNvPr id="5126" name="Rectangle 4"/>
          <p:cNvSpPr>
            <a:spLocks noChangeArrowheads="1"/>
          </p:cNvSpPr>
          <p:nvPr/>
        </p:nvSpPr>
        <p:spPr bwMode="auto">
          <a:xfrm>
            <a:off x="2057400" y="1600201"/>
            <a:ext cx="8305800" cy="8316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2075" tIns="46038" rIns="92075" bIns="46038">
            <a:spAutoFit/>
          </a:bodyPr>
          <a:lstStyle>
            <a:lvl1pPr>
              <a:spcBef>
                <a:spcPct val="20000"/>
              </a:spcBef>
              <a:buChar char="•"/>
              <a:defRPr sz="3200">
                <a:solidFill>
                  <a:schemeClr val="tx1"/>
                </a:solidFill>
                <a:latin typeface="Times New Roman" charset="0"/>
              </a:defRPr>
            </a:lvl1pPr>
            <a:lvl2pPr marL="742950" indent="-285750">
              <a:spcBef>
                <a:spcPct val="20000"/>
              </a:spcBef>
              <a:buChar char="–"/>
              <a:defRPr sz="2800">
                <a:solidFill>
                  <a:schemeClr val="tx1"/>
                </a:solidFill>
                <a:latin typeface="Times New Roman" charset="0"/>
              </a:defRPr>
            </a:lvl2pPr>
            <a:lvl3pPr marL="1143000" indent="-228600">
              <a:spcBef>
                <a:spcPct val="20000"/>
              </a:spcBef>
              <a:buChar char="•"/>
              <a:defRPr sz="2400">
                <a:solidFill>
                  <a:schemeClr val="tx1"/>
                </a:solidFill>
                <a:latin typeface="Times New Roman" charset="0"/>
              </a:defRPr>
            </a:lvl3pPr>
            <a:lvl4pPr marL="1600200" indent="-228600">
              <a:spcBef>
                <a:spcPct val="20000"/>
              </a:spcBef>
              <a:buChar char="–"/>
              <a:defRPr sz="2000">
                <a:solidFill>
                  <a:schemeClr val="tx1"/>
                </a:solidFill>
                <a:latin typeface="Times New Roman" charset="0"/>
              </a:defRPr>
            </a:lvl4pPr>
            <a:lvl5pPr marL="2057400" indent="-228600">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spcBef>
                <a:spcPct val="50000"/>
              </a:spcBef>
              <a:buFontTx/>
              <a:buNone/>
            </a:pPr>
            <a:r>
              <a:rPr lang="en-US" altLang="en-US" sz="2400" dirty="0"/>
              <a:t>Probability provides a measure of uncertainty associated with the occurrence of events or outcomes</a:t>
            </a:r>
          </a:p>
        </p:txBody>
      </p:sp>
      <p:sp>
        <p:nvSpPr>
          <p:cNvPr id="5127" name="Rectangle 5"/>
          <p:cNvSpPr>
            <a:spLocks noChangeArrowheads="1"/>
          </p:cNvSpPr>
          <p:nvPr/>
        </p:nvSpPr>
        <p:spPr bwMode="auto">
          <a:xfrm>
            <a:off x="2082800" y="2642844"/>
            <a:ext cx="2743200" cy="4623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lvl1pPr>
              <a:spcBef>
                <a:spcPct val="20000"/>
              </a:spcBef>
              <a:buChar char="•"/>
              <a:defRPr sz="3200">
                <a:solidFill>
                  <a:schemeClr val="tx1"/>
                </a:solidFill>
                <a:latin typeface="Times New Roman" charset="0"/>
              </a:defRPr>
            </a:lvl1pPr>
            <a:lvl2pPr marL="742950" indent="-285750">
              <a:spcBef>
                <a:spcPct val="20000"/>
              </a:spcBef>
              <a:buChar char="–"/>
              <a:defRPr sz="2800">
                <a:solidFill>
                  <a:schemeClr val="tx1"/>
                </a:solidFill>
                <a:latin typeface="Times New Roman" charset="0"/>
              </a:defRPr>
            </a:lvl2pPr>
            <a:lvl3pPr marL="1143000" indent="-228600">
              <a:spcBef>
                <a:spcPct val="20000"/>
              </a:spcBef>
              <a:buChar char="•"/>
              <a:defRPr sz="2400">
                <a:solidFill>
                  <a:schemeClr val="tx1"/>
                </a:solidFill>
                <a:latin typeface="Times New Roman" charset="0"/>
              </a:defRPr>
            </a:lvl3pPr>
            <a:lvl4pPr marL="1600200" indent="-228600">
              <a:spcBef>
                <a:spcPct val="20000"/>
              </a:spcBef>
              <a:buChar char="–"/>
              <a:defRPr sz="2000">
                <a:solidFill>
                  <a:schemeClr val="tx1"/>
                </a:solidFill>
                <a:latin typeface="Times New Roman" charset="0"/>
              </a:defRPr>
            </a:lvl4pPr>
            <a:lvl5pPr marL="2057400" indent="-228600">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spcBef>
                <a:spcPct val="50000"/>
              </a:spcBef>
              <a:buFontTx/>
              <a:buNone/>
            </a:pPr>
            <a:r>
              <a:rPr lang="en-US" altLang="en-US" sz="2400" dirty="0"/>
              <a:t>Definitions:</a:t>
            </a:r>
          </a:p>
        </p:txBody>
      </p:sp>
      <p:sp>
        <p:nvSpPr>
          <p:cNvPr id="5128" name="Rectangle 6"/>
          <p:cNvSpPr>
            <a:spLocks noChangeArrowheads="1"/>
          </p:cNvSpPr>
          <p:nvPr/>
        </p:nvSpPr>
        <p:spPr bwMode="auto">
          <a:xfrm>
            <a:off x="2362200" y="3048001"/>
            <a:ext cx="8610600" cy="17549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2075" tIns="46038" rIns="92075" bIns="46038">
            <a:spAutoFit/>
          </a:bodyPr>
          <a:lstStyle>
            <a:lvl1pPr marL="293688" indent="-293688">
              <a:spcBef>
                <a:spcPct val="20000"/>
              </a:spcBef>
              <a:buChar char="•"/>
              <a:defRPr sz="3200">
                <a:solidFill>
                  <a:schemeClr val="tx1"/>
                </a:solidFill>
                <a:latin typeface="Times New Roman" charset="0"/>
              </a:defRPr>
            </a:lvl1pPr>
            <a:lvl2pPr marL="742950" indent="-285750">
              <a:spcBef>
                <a:spcPct val="20000"/>
              </a:spcBef>
              <a:buChar char="–"/>
              <a:defRPr sz="2800">
                <a:solidFill>
                  <a:schemeClr val="tx1"/>
                </a:solidFill>
                <a:latin typeface="Times New Roman" charset="0"/>
              </a:defRPr>
            </a:lvl2pPr>
            <a:lvl3pPr marL="1143000" indent="-228600">
              <a:spcBef>
                <a:spcPct val="20000"/>
              </a:spcBef>
              <a:buChar char="•"/>
              <a:defRPr sz="2400">
                <a:solidFill>
                  <a:schemeClr val="tx1"/>
                </a:solidFill>
                <a:latin typeface="Times New Roman" charset="0"/>
              </a:defRPr>
            </a:lvl3pPr>
            <a:lvl4pPr marL="1600200" indent="-228600">
              <a:spcBef>
                <a:spcPct val="20000"/>
              </a:spcBef>
              <a:buChar char="–"/>
              <a:defRPr sz="2000">
                <a:solidFill>
                  <a:schemeClr val="tx1"/>
                </a:solidFill>
                <a:latin typeface="Times New Roman" charset="0"/>
              </a:defRPr>
            </a:lvl4pPr>
            <a:lvl5pPr marL="2057400" indent="-228600">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spcBef>
                <a:spcPct val="50000"/>
              </a:spcBef>
              <a:buFontTx/>
              <a:buNone/>
            </a:pPr>
            <a:r>
              <a:rPr lang="en-US" altLang="en-US" sz="2400" dirty="0"/>
              <a:t>1.	</a:t>
            </a:r>
            <a:r>
              <a:rPr lang="en-US" altLang="en-US" sz="2400" b="1" dirty="0"/>
              <a:t>Classical</a:t>
            </a:r>
            <a:r>
              <a:rPr lang="en-US" altLang="en-US" sz="2400" dirty="0"/>
              <a:t>: P(E) = m/N</a:t>
            </a:r>
          </a:p>
          <a:p>
            <a:pPr>
              <a:spcBef>
                <a:spcPct val="50000"/>
              </a:spcBef>
              <a:buFontTx/>
              <a:buNone/>
            </a:pPr>
            <a:r>
              <a:rPr lang="en-US" altLang="en-US" sz="2400" dirty="0"/>
              <a:t>	If an event can occur in N </a:t>
            </a:r>
            <a:r>
              <a:rPr lang="en-US" altLang="en-US" sz="2400" u="sng" dirty="0"/>
              <a:t>mutually exclusive,</a:t>
            </a:r>
            <a:r>
              <a:rPr lang="en-US" altLang="en-US" sz="2400" dirty="0"/>
              <a:t> </a:t>
            </a:r>
            <a:r>
              <a:rPr lang="en-US" altLang="en-US" sz="2400" u="sng" dirty="0"/>
              <a:t>equally likely</a:t>
            </a:r>
            <a:r>
              <a:rPr lang="en-US" altLang="en-US" sz="2400" dirty="0"/>
              <a:t> ways, and if m of these possess characteristic E, then the probability of E is equal to </a:t>
            </a:r>
            <a:r>
              <a:rPr lang="en-US" altLang="en-US" sz="2400" u="sng" dirty="0"/>
              <a:t>m/N</a:t>
            </a:r>
            <a:r>
              <a:rPr lang="en-US" altLang="en-US" sz="2400" dirty="0"/>
              <a:t>.</a:t>
            </a:r>
          </a:p>
        </p:txBody>
      </p:sp>
      <p:sp>
        <p:nvSpPr>
          <p:cNvPr id="5129" name="Rectangle 7"/>
          <p:cNvSpPr>
            <a:spLocks noChangeArrowheads="1"/>
          </p:cNvSpPr>
          <p:nvPr/>
        </p:nvSpPr>
        <p:spPr bwMode="auto">
          <a:xfrm>
            <a:off x="2667000" y="4876801"/>
            <a:ext cx="8077200" cy="8316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2075" tIns="46038" rIns="92075" bIns="46038">
            <a:spAutoFit/>
          </a:bodyPr>
          <a:lstStyle>
            <a:lvl1pPr>
              <a:spcBef>
                <a:spcPct val="20000"/>
              </a:spcBef>
              <a:buChar char="•"/>
              <a:defRPr sz="3200">
                <a:solidFill>
                  <a:schemeClr val="tx1"/>
                </a:solidFill>
                <a:latin typeface="Times New Roman" charset="0"/>
              </a:defRPr>
            </a:lvl1pPr>
            <a:lvl2pPr marL="742950" indent="-285750">
              <a:spcBef>
                <a:spcPct val="20000"/>
              </a:spcBef>
              <a:buChar char="–"/>
              <a:defRPr sz="2800">
                <a:solidFill>
                  <a:schemeClr val="tx1"/>
                </a:solidFill>
                <a:latin typeface="Times New Roman" charset="0"/>
              </a:defRPr>
            </a:lvl2pPr>
            <a:lvl3pPr marL="1143000" indent="-228600">
              <a:spcBef>
                <a:spcPct val="20000"/>
              </a:spcBef>
              <a:buChar char="•"/>
              <a:defRPr sz="2400">
                <a:solidFill>
                  <a:schemeClr val="tx1"/>
                </a:solidFill>
                <a:latin typeface="Times New Roman" charset="0"/>
              </a:defRPr>
            </a:lvl3pPr>
            <a:lvl4pPr marL="1600200" indent="-228600">
              <a:spcBef>
                <a:spcPct val="20000"/>
              </a:spcBef>
              <a:buChar char="–"/>
              <a:defRPr sz="2000">
                <a:solidFill>
                  <a:schemeClr val="tx1"/>
                </a:solidFill>
                <a:latin typeface="Times New Roman" charset="0"/>
              </a:defRPr>
            </a:lvl4pPr>
            <a:lvl5pPr marL="2057400" indent="-228600">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spcBef>
                <a:spcPct val="50000"/>
              </a:spcBef>
              <a:buFontTx/>
              <a:buNone/>
            </a:pPr>
            <a:r>
              <a:rPr lang="en-US" altLang="en-US" sz="2400" dirty="0"/>
              <a:t>Example: What is the probability of rolling a total of 7 on two dice?</a:t>
            </a:r>
          </a:p>
        </p:txBody>
      </p:sp>
      <p:pic>
        <p:nvPicPr>
          <p:cNvPr id="5130" name="Picture 8" descr="dic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33800" y="5562600"/>
            <a:ext cx="4572000" cy="2497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31" name="Slide Number Placeholder 1"/>
          <p:cNvSpPr>
            <a:spLocks noGrp="1"/>
          </p:cNvSpPr>
          <p:nvPr>
            <p:ph type="sldNum" sz="quarter" idx="12"/>
          </p:nvPr>
        </p:nvSpPr>
        <p:spPr>
          <a:noFill/>
        </p:spPr>
        <p:txBody>
          <a:bodyPr/>
          <a:lstStyle>
            <a:lvl1pPr>
              <a:spcBef>
                <a:spcPct val="20000"/>
              </a:spcBef>
              <a:buChar char="•"/>
              <a:defRPr sz="3200">
                <a:solidFill>
                  <a:schemeClr val="tx1"/>
                </a:solidFill>
                <a:latin typeface="Times New Roman" charset="0"/>
              </a:defRPr>
            </a:lvl1pPr>
            <a:lvl2pPr marL="742960" indent="-285753">
              <a:spcBef>
                <a:spcPct val="20000"/>
              </a:spcBef>
              <a:buChar char="–"/>
              <a:defRPr sz="2800">
                <a:solidFill>
                  <a:schemeClr val="tx1"/>
                </a:solidFill>
                <a:latin typeface="Times New Roman" charset="0"/>
              </a:defRPr>
            </a:lvl2pPr>
            <a:lvl3pPr marL="1143014" indent="-228603">
              <a:spcBef>
                <a:spcPct val="20000"/>
              </a:spcBef>
              <a:buChar char="•"/>
              <a:defRPr sz="2400">
                <a:solidFill>
                  <a:schemeClr val="tx1"/>
                </a:solidFill>
                <a:latin typeface="Times New Roman" charset="0"/>
              </a:defRPr>
            </a:lvl3pPr>
            <a:lvl4pPr marL="1600220" indent="-228603">
              <a:spcBef>
                <a:spcPct val="20000"/>
              </a:spcBef>
              <a:buChar char="–"/>
              <a:defRPr sz="2000">
                <a:solidFill>
                  <a:schemeClr val="tx1"/>
                </a:solidFill>
                <a:latin typeface="Times New Roman" charset="0"/>
              </a:defRPr>
            </a:lvl4pPr>
            <a:lvl5pPr marL="2057426" indent="-228603">
              <a:spcBef>
                <a:spcPct val="20000"/>
              </a:spcBef>
              <a:buChar char="»"/>
              <a:defRPr sz="2000">
                <a:solidFill>
                  <a:schemeClr val="tx1"/>
                </a:solidFill>
                <a:latin typeface="Times New Roman" charset="0"/>
              </a:defRPr>
            </a:lvl5pPr>
            <a:lvl6pPr marL="2514632" indent="-228603" eaLnBrk="0" fontAlgn="base" hangingPunct="0">
              <a:spcBef>
                <a:spcPct val="20000"/>
              </a:spcBef>
              <a:spcAft>
                <a:spcPct val="0"/>
              </a:spcAft>
              <a:buChar char="»"/>
              <a:defRPr sz="2000">
                <a:solidFill>
                  <a:schemeClr val="tx1"/>
                </a:solidFill>
                <a:latin typeface="Times New Roman" charset="0"/>
              </a:defRPr>
            </a:lvl6pPr>
            <a:lvl7pPr marL="2971837" indent="-228603" eaLnBrk="0" fontAlgn="base" hangingPunct="0">
              <a:spcBef>
                <a:spcPct val="20000"/>
              </a:spcBef>
              <a:spcAft>
                <a:spcPct val="0"/>
              </a:spcAft>
              <a:buChar char="»"/>
              <a:defRPr sz="2000">
                <a:solidFill>
                  <a:schemeClr val="tx1"/>
                </a:solidFill>
                <a:latin typeface="Times New Roman" charset="0"/>
              </a:defRPr>
            </a:lvl7pPr>
            <a:lvl8pPr marL="3429043" indent="-228603" eaLnBrk="0" fontAlgn="base" hangingPunct="0">
              <a:spcBef>
                <a:spcPct val="20000"/>
              </a:spcBef>
              <a:spcAft>
                <a:spcPct val="0"/>
              </a:spcAft>
              <a:buChar char="»"/>
              <a:defRPr sz="2000">
                <a:solidFill>
                  <a:schemeClr val="tx1"/>
                </a:solidFill>
                <a:latin typeface="Times New Roman" charset="0"/>
              </a:defRPr>
            </a:lvl8pPr>
            <a:lvl9pPr marL="3886248" indent="-228603" eaLnBrk="0" fontAlgn="base" hangingPunct="0">
              <a:spcBef>
                <a:spcPct val="20000"/>
              </a:spcBef>
              <a:spcAft>
                <a:spcPct val="0"/>
              </a:spcAft>
              <a:buChar char="»"/>
              <a:defRPr sz="2000">
                <a:solidFill>
                  <a:schemeClr val="tx1"/>
                </a:solidFill>
                <a:latin typeface="Times New Roman" charset="0"/>
              </a:defRPr>
            </a:lvl9pPr>
          </a:lstStyle>
          <a:p>
            <a:pPr>
              <a:spcBef>
                <a:spcPct val="0"/>
              </a:spcBef>
              <a:buFontTx/>
              <a:buNone/>
            </a:pPr>
            <a:fld id="{EC268E08-215C-4E5A-9103-40C4CD46C83D}" type="slidenum">
              <a:rPr lang="en-US" altLang="en-US" sz="1400"/>
              <a:pPr>
                <a:spcBef>
                  <a:spcPct val="0"/>
                </a:spcBef>
                <a:buFontTx/>
                <a:buNone/>
              </a:pPr>
              <a:t>4</a:t>
            </a:fld>
            <a:endParaRPr lang="en-US" altLang="en-US" sz="140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Date Placeholder 1"/>
          <p:cNvSpPr>
            <a:spLocks noGrp="1"/>
          </p:cNvSpPr>
          <p:nvPr>
            <p:ph type="dt" sz="quarter" idx="10"/>
          </p:nvPr>
        </p:nvSpPr>
        <p:spPr>
          <a:noFill/>
        </p:spPr>
        <p:txBody>
          <a:bodyPr/>
          <a:lstStyle>
            <a:lvl1pPr>
              <a:spcBef>
                <a:spcPct val="20000"/>
              </a:spcBef>
              <a:buChar char="•"/>
              <a:defRPr sz="3200">
                <a:solidFill>
                  <a:schemeClr val="tx1"/>
                </a:solidFill>
                <a:latin typeface="Times New Roman" charset="0"/>
              </a:defRPr>
            </a:lvl1pPr>
            <a:lvl2pPr marL="742960" indent="-285753">
              <a:spcBef>
                <a:spcPct val="20000"/>
              </a:spcBef>
              <a:buChar char="–"/>
              <a:defRPr sz="2800">
                <a:solidFill>
                  <a:schemeClr val="tx1"/>
                </a:solidFill>
                <a:latin typeface="Times New Roman" charset="0"/>
              </a:defRPr>
            </a:lvl2pPr>
            <a:lvl3pPr marL="1143014" indent="-228603">
              <a:spcBef>
                <a:spcPct val="20000"/>
              </a:spcBef>
              <a:buChar char="•"/>
              <a:defRPr sz="2400">
                <a:solidFill>
                  <a:schemeClr val="tx1"/>
                </a:solidFill>
                <a:latin typeface="Times New Roman" charset="0"/>
              </a:defRPr>
            </a:lvl3pPr>
            <a:lvl4pPr marL="1600220" indent="-228603">
              <a:spcBef>
                <a:spcPct val="20000"/>
              </a:spcBef>
              <a:buChar char="–"/>
              <a:defRPr sz="2000">
                <a:solidFill>
                  <a:schemeClr val="tx1"/>
                </a:solidFill>
                <a:latin typeface="Times New Roman" charset="0"/>
              </a:defRPr>
            </a:lvl4pPr>
            <a:lvl5pPr marL="2057426" indent="-228603">
              <a:spcBef>
                <a:spcPct val="20000"/>
              </a:spcBef>
              <a:buChar char="»"/>
              <a:defRPr sz="2000">
                <a:solidFill>
                  <a:schemeClr val="tx1"/>
                </a:solidFill>
                <a:latin typeface="Times New Roman" charset="0"/>
              </a:defRPr>
            </a:lvl5pPr>
            <a:lvl6pPr marL="2514632" indent="-228603" eaLnBrk="0" fontAlgn="base" hangingPunct="0">
              <a:spcBef>
                <a:spcPct val="20000"/>
              </a:spcBef>
              <a:spcAft>
                <a:spcPct val="0"/>
              </a:spcAft>
              <a:buChar char="»"/>
              <a:defRPr sz="2000">
                <a:solidFill>
                  <a:schemeClr val="tx1"/>
                </a:solidFill>
                <a:latin typeface="Times New Roman" charset="0"/>
              </a:defRPr>
            </a:lvl6pPr>
            <a:lvl7pPr marL="2971837" indent="-228603" eaLnBrk="0" fontAlgn="base" hangingPunct="0">
              <a:spcBef>
                <a:spcPct val="20000"/>
              </a:spcBef>
              <a:spcAft>
                <a:spcPct val="0"/>
              </a:spcAft>
              <a:buChar char="»"/>
              <a:defRPr sz="2000">
                <a:solidFill>
                  <a:schemeClr val="tx1"/>
                </a:solidFill>
                <a:latin typeface="Times New Roman" charset="0"/>
              </a:defRPr>
            </a:lvl7pPr>
            <a:lvl8pPr marL="3429043" indent="-228603" eaLnBrk="0" fontAlgn="base" hangingPunct="0">
              <a:spcBef>
                <a:spcPct val="20000"/>
              </a:spcBef>
              <a:spcAft>
                <a:spcPct val="0"/>
              </a:spcAft>
              <a:buChar char="»"/>
              <a:defRPr sz="2000">
                <a:solidFill>
                  <a:schemeClr val="tx1"/>
                </a:solidFill>
                <a:latin typeface="Times New Roman" charset="0"/>
              </a:defRPr>
            </a:lvl8pPr>
            <a:lvl9pPr marL="3886248" indent="-228603" eaLnBrk="0" fontAlgn="base" hangingPunct="0">
              <a:spcBef>
                <a:spcPct val="20000"/>
              </a:spcBef>
              <a:spcAft>
                <a:spcPct val="0"/>
              </a:spcAft>
              <a:buChar char="»"/>
              <a:defRPr sz="2000">
                <a:solidFill>
                  <a:schemeClr val="tx1"/>
                </a:solidFill>
                <a:latin typeface="Times New Roman" charset="0"/>
              </a:defRPr>
            </a:lvl9pPr>
          </a:lstStyle>
          <a:p>
            <a:pPr>
              <a:spcBef>
                <a:spcPct val="0"/>
              </a:spcBef>
              <a:buFontTx/>
              <a:buNone/>
            </a:pPr>
            <a:r>
              <a:rPr lang="en-US" altLang="en-US" sz="1400"/>
              <a:t>Summer Institutes </a:t>
            </a:r>
          </a:p>
        </p:txBody>
      </p:sp>
      <p:sp>
        <p:nvSpPr>
          <p:cNvPr id="6147" name="Footer Placeholder 2"/>
          <p:cNvSpPr>
            <a:spLocks noGrp="1"/>
          </p:cNvSpPr>
          <p:nvPr>
            <p:ph type="ftr" sz="quarter" idx="11"/>
          </p:nvPr>
        </p:nvSpPr>
        <p:spPr>
          <a:noFill/>
        </p:spPr>
        <p:txBody>
          <a:bodyPr/>
          <a:lstStyle>
            <a:lvl1pPr>
              <a:spcBef>
                <a:spcPct val="20000"/>
              </a:spcBef>
              <a:buChar char="•"/>
              <a:defRPr sz="3200">
                <a:solidFill>
                  <a:schemeClr val="tx1"/>
                </a:solidFill>
                <a:latin typeface="Times New Roman" charset="0"/>
              </a:defRPr>
            </a:lvl1pPr>
            <a:lvl2pPr marL="742960" indent="-285753">
              <a:spcBef>
                <a:spcPct val="20000"/>
              </a:spcBef>
              <a:buChar char="–"/>
              <a:defRPr sz="2800">
                <a:solidFill>
                  <a:schemeClr val="tx1"/>
                </a:solidFill>
                <a:latin typeface="Times New Roman" charset="0"/>
              </a:defRPr>
            </a:lvl2pPr>
            <a:lvl3pPr marL="1143014" indent="-228603">
              <a:spcBef>
                <a:spcPct val="20000"/>
              </a:spcBef>
              <a:buChar char="•"/>
              <a:defRPr sz="2400">
                <a:solidFill>
                  <a:schemeClr val="tx1"/>
                </a:solidFill>
                <a:latin typeface="Times New Roman" charset="0"/>
              </a:defRPr>
            </a:lvl3pPr>
            <a:lvl4pPr marL="1600220" indent="-228603">
              <a:spcBef>
                <a:spcPct val="20000"/>
              </a:spcBef>
              <a:buChar char="–"/>
              <a:defRPr sz="2000">
                <a:solidFill>
                  <a:schemeClr val="tx1"/>
                </a:solidFill>
                <a:latin typeface="Times New Roman" charset="0"/>
              </a:defRPr>
            </a:lvl4pPr>
            <a:lvl5pPr marL="2057426" indent="-228603">
              <a:spcBef>
                <a:spcPct val="20000"/>
              </a:spcBef>
              <a:buChar char="»"/>
              <a:defRPr sz="2000">
                <a:solidFill>
                  <a:schemeClr val="tx1"/>
                </a:solidFill>
                <a:latin typeface="Times New Roman" charset="0"/>
              </a:defRPr>
            </a:lvl5pPr>
            <a:lvl6pPr marL="2514632" indent="-228603" eaLnBrk="0" fontAlgn="base" hangingPunct="0">
              <a:spcBef>
                <a:spcPct val="20000"/>
              </a:spcBef>
              <a:spcAft>
                <a:spcPct val="0"/>
              </a:spcAft>
              <a:buChar char="»"/>
              <a:defRPr sz="2000">
                <a:solidFill>
                  <a:schemeClr val="tx1"/>
                </a:solidFill>
                <a:latin typeface="Times New Roman" charset="0"/>
              </a:defRPr>
            </a:lvl6pPr>
            <a:lvl7pPr marL="2971837" indent="-228603" eaLnBrk="0" fontAlgn="base" hangingPunct="0">
              <a:spcBef>
                <a:spcPct val="20000"/>
              </a:spcBef>
              <a:spcAft>
                <a:spcPct val="0"/>
              </a:spcAft>
              <a:buChar char="»"/>
              <a:defRPr sz="2000">
                <a:solidFill>
                  <a:schemeClr val="tx1"/>
                </a:solidFill>
                <a:latin typeface="Times New Roman" charset="0"/>
              </a:defRPr>
            </a:lvl7pPr>
            <a:lvl8pPr marL="3429043" indent="-228603" eaLnBrk="0" fontAlgn="base" hangingPunct="0">
              <a:spcBef>
                <a:spcPct val="20000"/>
              </a:spcBef>
              <a:spcAft>
                <a:spcPct val="0"/>
              </a:spcAft>
              <a:buChar char="»"/>
              <a:defRPr sz="2000">
                <a:solidFill>
                  <a:schemeClr val="tx1"/>
                </a:solidFill>
                <a:latin typeface="Times New Roman" charset="0"/>
              </a:defRPr>
            </a:lvl8pPr>
            <a:lvl9pPr marL="3886248" indent="-228603" eaLnBrk="0" fontAlgn="base" hangingPunct="0">
              <a:spcBef>
                <a:spcPct val="20000"/>
              </a:spcBef>
              <a:spcAft>
                <a:spcPct val="0"/>
              </a:spcAft>
              <a:buChar char="»"/>
              <a:defRPr sz="2000">
                <a:solidFill>
                  <a:schemeClr val="tx1"/>
                </a:solidFill>
                <a:latin typeface="Times New Roman" charset="0"/>
              </a:defRPr>
            </a:lvl9pPr>
          </a:lstStyle>
          <a:p>
            <a:pPr>
              <a:spcBef>
                <a:spcPct val="0"/>
              </a:spcBef>
              <a:buFontTx/>
              <a:buNone/>
            </a:pPr>
            <a:r>
              <a:rPr lang="en-US" altLang="en-US" sz="1400"/>
              <a:t>Module 1, Session 1</a:t>
            </a:r>
          </a:p>
        </p:txBody>
      </p:sp>
      <p:sp>
        <p:nvSpPr>
          <p:cNvPr id="6148" name="Rectangle 2"/>
          <p:cNvSpPr>
            <a:spLocks noChangeArrowheads="1"/>
          </p:cNvSpPr>
          <p:nvPr/>
        </p:nvSpPr>
        <p:spPr bwMode="auto">
          <a:xfrm>
            <a:off x="1676400" y="985493"/>
            <a:ext cx="4953000" cy="4623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lvl1pPr marL="293688" indent="-293688">
              <a:spcBef>
                <a:spcPct val="20000"/>
              </a:spcBef>
              <a:buChar char="•"/>
              <a:defRPr sz="3200">
                <a:solidFill>
                  <a:schemeClr val="tx1"/>
                </a:solidFill>
                <a:latin typeface="Times New Roman" charset="0"/>
              </a:defRPr>
            </a:lvl1pPr>
            <a:lvl2pPr marL="742950" indent="-285750">
              <a:spcBef>
                <a:spcPct val="20000"/>
              </a:spcBef>
              <a:buChar char="–"/>
              <a:defRPr sz="2800">
                <a:solidFill>
                  <a:schemeClr val="tx1"/>
                </a:solidFill>
                <a:latin typeface="Times New Roman" charset="0"/>
              </a:defRPr>
            </a:lvl2pPr>
            <a:lvl3pPr marL="1143000" indent="-228600">
              <a:spcBef>
                <a:spcPct val="20000"/>
              </a:spcBef>
              <a:buChar char="•"/>
              <a:defRPr sz="2400">
                <a:solidFill>
                  <a:schemeClr val="tx1"/>
                </a:solidFill>
                <a:latin typeface="Times New Roman" charset="0"/>
              </a:defRPr>
            </a:lvl3pPr>
            <a:lvl4pPr marL="1600200" indent="-228600">
              <a:spcBef>
                <a:spcPct val="20000"/>
              </a:spcBef>
              <a:buChar char="–"/>
              <a:defRPr sz="2000">
                <a:solidFill>
                  <a:schemeClr val="tx1"/>
                </a:solidFill>
                <a:latin typeface="Times New Roman" charset="0"/>
              </a:defRPr>
            </a:lvl4pPr>
            <a:lvl5pPr marL="2057400" indent="-228600">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spcBef>
                <a:spcPct val="50000"/>
              </a:spcBef>
              <a:buFontTx/>
              <a:buNone/>
            </a:pPr>
            <a:r>
              <a:rPr lang="en-US" altLang="en-US" sz="2400" dirty="0"/>
              <a:t>2.	</a:t>
            </a:r>
            <a:r>
              <a:rPr lang="en-US" altLang="en-US" sz="2400" b="1" dirty="0"/>
              <a:t>Relative Frequency</a:t>
            </a:r>
            <a:r>
              <a:rPr lang="en-US" altLang="en-US" sz="2400" dirty="0"/>
              <a:t>: </a:t>
            </a:r>
          </a:p>
        </p:txBody>
      </p:sp>
      <p:sp>
        <p:nvSpPr>
          <p:cNvPr id="6150" name="Rectangle 4"/>
          <p:cNvSpPr>
            <a:spLocks noChangeArrowheads="1"/>
          </p:cNvSpPr>
          <p:nvPr/>
        </p:nvSpPr>
        <p:spPr bwMode="auto">
          <a:xfrm>
            <a:off x="1981200" y="1447800"/>
            <a:ext cx="9296400" cy="12009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2075" tIns="46038" rIns="92075" bIns="46038">
            <a:spAutoFit/>
          </a:bodyPr>
          <a:lstStyle>
            <a:lvl1pPr>
              <a:spcBef>
                <a:spcPct val="20000"/>
              </a:spcBef>
              <a:buChar char="•"/>
              <a:defRPr sz="3200">
                <a:solidFill>
                  <a:schemeClr val="tx1"/>
                </a:solidFill>
                <a:latin typeface="Times New Roman" charset="0"/>
              </a:defRPr>
            </a:lvl1pPr>
            <a:lvl2pPr marL="742950" indent="-285750">
              <a:spcBef>
                <a:spcPct val="20000"/>
              </a:spcBef>
              <a:buChar char="–"/>
              <a:defRPr sz="2800">
                <a:solidFill>
                  <a:schemeClr val="tx1"/>
                </a:solidFill>
                <a:latin typeface="Times New Roman" charset="0"/>
              </a:defRPr>
            </a:lvl2pPr>
            <a:lvl3pPr marL="1143000" indent="-228600">
              <a:spcBef>
                <a:spcPct val="20000"/>
              </a:spcBef>
              <a:buChar char="•"/>
              <a:defRPr sz="2400">
                <a:solidFill>
                  <a:schemeClr val="tx1"/>
                </a:solidFill>
                <a:latin typeface="Times New Roman" charset="0"/>
              </a:defRPr>
            </a:lvl3pPr>
            <a:lvl4pPr marL="1600200" indent="-228600">
              <a:spcBef>
                <a:spcPct val="20000"/>
              </a:spcBef>
              <a:buChar char="–"/>
              <a:defRPr sz="2000">
                <a:solidFill>
                  <a:schemeClr val="tx1"/>
                </a:solidFill>
                <a:latin typeface="Times New Roman" charset="0"/>
              </a:defRPr>
            </a:lvl4pPr>
            <a:lvl5pPr marL="2057400" indent="-228600">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spcBef>
                <a:spcPct val="50000"/>
              </a:spcBef>
              <a:buFontTx/>
              <a:buNone/>
            </a:pPr>
            <a:r>
              <a:rPr lang="en-US" altLang="en-US" sz="2400" dirty="0"/>
              <a:t>If a process or an experiment is </a:t>
            </a:r>
            <a:r>
              <a:rPr lang="en-US" altLang="en-US" sz="2400" u="sng" dirty="0"/>
              <a:t>repeated</a:t>
            </a:r>
            <a:r>
              <a:rPr lang="en-US" altLang="en-US" sz="2400" dirty="0"/>
              <a:t> a large number of times, n, and if the characteristic, E, occurs m times, then the </a:t>
            </a:r>
            <a:r>
              <a:rPr lang="en-US" altLang="en-US" sz="2400" u="sng" dirty="0"/>
              <a:t>relative frequency</a:t>
            </a:r>
            <a:r>
              <a:rPr lang="en-US" altLang="en-US" sz="2400" dirty="0"/>
              <a:t>, m/n, of E will be approximately equal to the probability of E.</a:t>
            </a:r>
          </a:p>
        </p:txBody>
      </p:sp>
      <p:sp>
        <p:nvSpPr>
          <p:cNvPr id="6151" name="Rectangle 6"/>
          <p:cNvSpPr>
            <a:spLocks noChangeArrowheads="1"/>
          </p:cNvSpPr>
          <p:nvPr/>
        </p:nvSpPr>
        <p:spPr bwMode="auto">
          <a:xfrm>
            <a:off x="1676400" y="7145283"/>
            <a:ext cx="4343400" cy="4623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lvl1pPr marL="288925" indent="-288925">
              <a:spcBef>
                <a:spcPct val="20000"/>
              </a:spcBef>
              <a:buChar char="•"/>
              <a:defRPr sz="3200">
                <a:solidFill>
                  <a:schemeClr val="tx1"/>
                </a:solidFill>
                <a:latin typeface="Times New Roman" charset="0"/>
              </a:defRPr>
            </a:lvl1pPr>
            <a:lvl2pPr marL="742950" indent="-285750">
              <a:spcBef>
                <a:spcPct val="20000"/>
              </a:spcBef>
              <a:buChar char="–"/>
              <a:defRPr sz="2800">
                <a:solidFill>
                  <a:schemeClr val="tx1"/>
                </a:solidFill>
                <a:latin typeface="Times New Roman" charset="0"/>
              </a:defRPr>
            </a:lvl2pPr>
            <a:lvl3pPr marL="1143000" indent="-228600">
              <a:spcBef>
                <a:spcPct val="20000"/>
              </a:spcBef>
              <a:buChar char="•"/>
              <a:defRPr sz="2400">
                <a:solidFill>
                  <a:schemeClr val="tx1"/>
                </a:solidFill>
                <a:latin typeface="Times New Roman" charset="0"/>
              </a:defRPr>
            </a:lvl3pPr>
            <a:lvl4pPr marL="1600200" indent="-228600">
              <a:spcBef>
                <a:spcPct val="20000"/>
              </a:spcBef>
              <a:buChar char="–"/>
              <a:defRPr sz="2000">
                <a:solidFill>
                  <a:schemeClr val="tx1"/>
                </a:solidFill>
                <a:latin typeface="Times New Roman" charset="0"/>
              </a:defRPr>
            </a:lvl4pPr>
            <a:lvl5pPr marL="2057400" indent="-228600">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spcBef>
                <a:spcPct val="50000"/>
              </a:spcBef>
              <a:buFontTx/>
              <a:buNone/>
            </a:pPr>
            <a:r>
              <a:rPr lang="en-US" altLang="en-US" sz="2400" dirty="0"/>
              <a:t>3.	 </a:t>
            </a:r>
            <a:r>
              <a:rPr lang="en-US" altLang="en-US" sz="2400" b="1" dirty="0"/>
              <a:t>Personal Probability</a:t>
            </a:r>
          </a:p>
        </p:txBody>
      </p:sp>
      <p:sp>
        <p:nvSpPr>
          <p:cNvPr id="6152" name="Text Box 7"/>
          <p:cNvSpPr txBox="1">
            <a:spLocks noChangeArrowheads="1"/>
          </p:cNvSpPr>
          <p:nvPr/>
        </p:nvSpPr>
        <p:spPr bwMode="auto">
          <a:xfrm>
            <a:off x="2057400" y="3190057"/>
            <a:ext cx="9296400"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165100" indent="-165100">
              <a:spcBef>
                <a:spcPct val="20000"/>
              </a:spcBef>
              <a:buChar char="•"/>
              <a:defRPr sz="3200">
                <a:solidFill>
                  <a:schemeClr val="tx1"/>
                </a:solidFill>
                <a:latin typeface="Times New Roman" charset="0"/>
              </a:defRPr>
            </a:lvl1pPr>
            <a:lvl2pPr marL="742950" indent="-285750">
              <a:spcBef>
                <a:spcPct val="20000"/>
              </a:spcBef>
              <a:buChar char="–"/>
              <a:defRPr sz="2800">
                <a:solidFill>
                  <a:schemeClr val="tx1"/>
                </a:solidFill>
                <a:latin typeface="Times New Roman" charset="0"/>
              </a:defRPr>
            </a:lvl2pPr>
            <a:lvl3pPr marL="1143000" indent="-228600">
              <a:spcBef>
                <a:spcPct val="20000"/>
              </a:spcBef>
              <a:buChar char="•"/>
              <a:defRPr sz="2400">
                <a:solidFill>
                  <a:schemeClr val="tx1"/>
                </a:solidFill>
                <a:latin typeface="Times New Roman" charset="0"/>
              </a:defRPr>
            </a:lvl3pPr>
            <a:lvl4pPr marL="1600200" indent="-228600">
              <a:spcBef>
                <a:spcPct val="20000"/>
              </a:spcBef>
              <a:buChar char="–"/>
              <a:defRPr sz="2000">
                <a:solidFill>
                  <a:schemeClr val="tx1"/>
                </a:solidFill>
                <a:latin typeface="Times New Roman" charset="0"/>
              </a:defRPr>
            </a:lvl4pPr>
            <a:lvl5pPr marL="2057400" indent="-228600">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spcBef>
                <a:spcPct val="50000"/>
              </a:spcBef>
              <a:buFontTx/>
              <a:buChar char="»"/>
            </a:pPr>
            <a:r>
              <a:rPr lang="en-US" altLang="en-US" sz="2400" dirty="0"/>
              <a:t>Around 1900, the English statistician Karl Pearson heroically tossed a coin 24,000 times and recorded 12,012 heads, giving a proportion of 0.5005.</a:t>
            </a:r>
          </a:p>
        </p:txBody>
      </p:sp>
      <p:pic>
        <p:nvPicPr>
          <p:cNvPr id="6153" name="Picture 10"/>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962400" y="4323330"/>
            <a:ext cx="3886200" cy="2590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154" name="Text Box 13"/>
          <p:cNvSpPr txBox="1">
            <a:spLocks noChangeArrowheads="1"/>
          </p:cNvSpPr>
          <p:nvPr/>
        </p:nvSpPr>
        <p:spPr bwMode="auto">
          <a:xfrm>
            <a:off x="2198687" y="7607590"/>
            <a:ext cx="66294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Times New Roman" charset="0"/>
              </a:defRPr>
            </a:lvl1pPr>
            <a:lvl2pPr marL="742950" indent="-285750">
              <a:spcBef>
                <a:spcPct val="20000"/>
              </a:spcBef>
              <a:buChar char="–"/>
              <a:defRPr sz="2800">
                <a:solidFill>
                  <a:schemeClr val="tx1"/>
                </a:solidFill>
                <a:latin typeface="Times New Roman" charset="0"/>
              </a:defRPr>
            </a:lvl2pPr>
            <a:lvl3pPr marL="1143000" indent="-228600">
              <a:spcBef>
                <a:spcPct val="20000"/>
              </a:spcBef>
              <a:buChar char="•"/>
              <a:defRPr sz="2400">
                <a:solidFill>
                  <a:schemeClr val="tx1"/>
                </a:solidFill>
                <a:latin typeface="Times New Roman" charset="0"/>
              </a:defRPr>
            </a:lvl3pPr>
            <a:lvl4pPr marL="1600200" indent="-228600">
              <a:spcBef>
                <a:spcPct val="20000"/>
              </a:spcBef>
              <a:buChar char="–"/>
              <a:defRPr sz="2000">
                <a:solidFill>
                  <a:schemeClr val="tx1"/>
                </a:solidFill>
                <a:latin typeface="Times New Roman" charset="0"/>
              </a:defRPr>
            </a:lvl4pPr>
            <a:lvl5pPr marL="2057400" indent="-228600">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spcBef>
                <a:spcPct val="50000"/>
              </a:spcBef>
              <a:buFontTx/>
              <a:buNone/>
            </a:pPr>
            <a:r>
              <a:rPr lang="en-US" altLang="en-US" sz="2400" dirty="0"/>
              <a:t>What is the probability of life on Mars?</a:t>
            </a:r>
          </a:p>
        </p:txBody>
      </p:sp>
      <p:sp>
        <p:nvSpPr>
          <p:cNvPr id="6155" name="Slide Number Placeholder 1"/>
          <p:cNvSpPr>
            <a:spLocks noGrp="1"/>
          </p:cNvSpPr>
          <p:nvPr>
            <p:ph type="sldNum" sz="quarter" idx="12"/>
          </p:nvPr>
        </p:nvSpPr>
        <p:spPr>
          <a:noFill/>
        </p:spPr>
        <p:txBody>
          <a:bodyPr/>
          <a:lstStyle>
            <a:lvl1pPr>
              <a:spcBef>
                <a:spcPct val="20000"/>
              </a:spcBef>
              <a:buChar char="•"/>
              <a:defRPr sz="3200">
                <a:solidFill>
                  <a:schemeClr val="tx1"/>
                </a:solidFill>
                <a:latin typeface="Times New Roman" charset="0"/>
              </a:defRPr>
            </a:lvl1pPr>
            <a:lvl2pPr marL="742960" indent="-285753">
              <a:spcBef>
                <a:spcPct val="20000"/>
              </a:spcBef>
              <a:buChar char="–"/>
              <a:defRPr sz="2800">
                <a:solidFill>
                  <a:schemeClr val="tx1"/>
                </a:solidFill>
                <a:latin typeface="Times New Roman" charset="0"/>
              </a:defRPr>
            </a:lvl2pPr>
            <a:lvl3pPr marL="1143014" indent="-228603">
              <a:spcBef>
                <a:spcPct val="20000"/>
              </a:spcBef>
              <a:buChar char="•"/>
              <a:defRPr sz="2400">
                <a:solidFill>
                  <a:schemeClr val="tx1"/>
                </a:solidFill>
                <a:latin typeface="Times New Roman" charset="0"/>
              </a:defRPr>
            </a:lvl3pPr>
            <a:lvl4pPr marL="1600220" indent="-228603">
              <a:spcBef>
                <a:spcPct val="20000"/>
              </a:spcBef>
              <a:buChar char="–"/>
              <a:defRPr sz="2000">
                <a:solidFill>
                  <a:schemeClr val="tx1"/>
                </a:solidFill>
                <a:latin typeface="Times New Roman" charset="0"/>
              </a:defRPr>
            </a:lvl4pPr>
            <a:lvl5pPr marL="2057426" indent="-228603">
              <a:spcBef>
                <a:spcPct val="20000"/>
              </a:spcBef>
              <a:buChar char="»"/>
              <a:defRPr sz="2000">
                <a:solidFill>
                  <a:schemeClr val="tx1"/>
                </a:solidFill>
                <a:latin typeface="Times New Roman" charset="0"/>
              </a:defRPr>
            </a:lvl5pPr>
            <a:lvl6pPr marL="2514632" indent="-228603" eaLnBrk="0" fontAlgn="base" hangingPunct="0">
              <a:spcBef>
                <a:spcPct val="20000"/>
              </a:spcBef>
              <a:spcAft>
                <a:spcPct val="0"/>
              </a:spcAft>
              <a:buChar char="»"/>
              <a:defRPr sz="2000">
                <a:solidFill>
                  <a:schemeClr val="tx1"/>
                </a:solidFill>
                <a:latin typeface="Times New Roman" charset="0"/>
              </a:defRPr>
            </a:lvl6pPr>
            <a:lvl7pPr marL="2971837" indent="-228603" eaLnBrk="0" fontAlgn="base" hangingPunct="0">
              <a:spcBef>
                <a:spcPct val="20000"/>
              </a:spcBef>
              <a:spcAft>
                <a:spcPct val="0"/>
              </a:spcAft>
              <a:buChar char="»"/>
              <a:defRPr sz="2000">
                <a:solidFill>
                  <a:schemeClr val="tx1"/>
                </a:solidFill>
                <a:latin typeface="Times New Roman" charset="0"/>
              </a:defRPr>
            </a:lvl7pPr>
            <a:lvl8pPr marL="3429043" indent="-228603" eaLnBrk="0" fontAlgn="base" hangingPunct="0">
              <a:spcBef>
                <a:spcPct val="20000"/>
              </a:spcBef>
              <a:spcAft>
                <a:spcPct val="0"/>
              </a:spcAft>
              <a:buChar char="»"/>
              <a:defRPr sz="2000">
                <a:solidFill>
                  <a:schemeClr val="tx1"/>
                </a:solidFill>
                <a:latin typeface="Times New Roman" charset="0"/>
              </a:defRPr>
            </a:lvl8pPr>
            <a:lvl9pPr marL="3886248" indent="-228603" eaLnBrk="0" fontAlgn="base" hangingPunct="0">
              <a:spcBef>
                <a:spcPct val="20000"/>
              </a:spcBef>
              <a:spcAft>
                <a:spcPct val="0"/>
              </a:spcAft>
              <a:buChar char="»"/>
              <a:defRPr sz="2000">
                <a:solidFill>
                  <a:schemeClr val="tx1"/>
                </a:solidFill>
                <a:latin typeface="Times New Roman" charset="0"/>
              </a:defRPr>
            </a:lvl9pPr>
          </a:lstStyle>
          <a:p>
            <a:pPr>
              <a:spcBef>
                <a:spcPct val="0"/>
              </a:spcBef>
              <a:buFontTx/>
              <a:buNone/>
            </a:pPr>
            <a:fld id="{F57C7DB2-95EA-4191-8026-DE616A22654E}" type="slidenum">
              <a:rPr lang="en-US" altLang="en-US" sz="1400"/>
              <a:pPr>
                <a:spcBef>
                  <a:spcPct val="0"/>
                </a:spcBef>
                <a:buFontTx/>
                <a:buNone/>
              </a:pPr>
              <a:t>5</a:t>
            </a:fld>
            <a:endParaRPr lang="en-US" altLang="en-US" sz="1400"/>
          </a:p>
        </p:txBody>
      </p:sp>
      <p:sp>
        <p:nvSpPr>
          <p:cNvPr id="2" name="TextBox 1">
            <a:extLst>
              <a:ext uri="{FF2B5EF4-FFF2-40B4-BE49-F238E27FC236}">
                <a16:creationId xmlns:a16="http://schemas.microsoft.com/office/drawing/2014/main" id="{78C889B0-106F-4607-8D4B-623EEDD0EC69}"/>
              </a:ext>
            </a:extLst>
          </p:cNvPr>
          <p:cNvSpPr txBox="1"/>
          <p:nvPr/>
        </p:nvSpPr>
        <p:spPr>
          <a:xfrm>
            <a:off x="5080000" y="2655436"/>
            <a:ext cx="3657600" cy="461665"/>
          </a:xfrm>
          <a:prstGeom prst="rect">
            <a:avLst/>
          </a:prstGeom>
          <a:noFill/>
        </p:spPr>
        <p:txBody>
          <a:bodyPr wrap="square" rtlCol="0">
            <a:spAutoFit/>
          </a:bodyPr>
          <a:lstStyle/>
          <a:p>
            <a:r>
              <a:rPr lang="en-US" sz="2400" dirty="0" err="1"/>
              <a:t>Pr</a:t>
            </a:r>
            <a:r>
              <a:rPr lang="en-US" sz="2400" dirty="0"/>
              <a:t>(E) </a:t>
            </a:r>
            <a:r>
              <a:rPr lang="en-US" sz="2400" dirty="0">
                <a:sym typeface="Symbol" panose="05050102010706020507" pitchFamily="18" charset="2"/>
              </a:rPr>
              <a:t> m/n</a:t>
            </a:r>
            <a:endParaRPr lang="en-US" sz="24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noFill/>
        </p:spPr>
        <p:txBody>
          <a:bodyPr/>
          <a:lstStyle>
            <a:lvl1pPr>
              <a:spcBef>
                <a:spcPct val="20000"/>
              </a:spcBef>
              <a:buChar char="•"/>
              <a:defRPr sz="3200">
                <a:solidFill>
                  <a:schemeClr val="tx1"/>
                </a:solidFill>
                <a:latin typeface="Times New Roman" charset="0"/>
              </a:defRPr>
            </a:lvl1pPr>
            <a:lvl2pPr marL="742960" indent="-285753">
              <a:spcBef>
                <a:spcPct val="20000"/>
              </a:spcBef>
              <a:buChar char="–"/>
              <a:defRPr sz="2800">
                <a:solidFill>
                  <a:schemeClr val="tx1"/>
                </a:solidFill>
                <a:latin typeface="Times New Roman" charset="0"/>
              </a:defRPr>
            </a:lvl2pPr>
            <a:lvl3pPr marL="1143014" indent="-228603">
              <a:spcBef>
                <a:spcPct val="20000"/>
              </a:spcBef>
              <a:buChar char="•"/>
              <a:defRPr sz="2400">
                <a:solidFill>
                  <a:schemeClr val="tx1"/>
                </a:solidFill>
                <a:latin typeface="Times New Roman" charset="0"/>
              </a:defRPr>
            </a:lvl3pPr>
            <a:lvl4pPr marL="1600220" indent="-228603">
              <a:spcBef>
                <a:spcPct val="20000"/>
              </a:spcBef>
              <a:buChar char="–"/>
              <a:defRPr sz="2000">
                <a:solidFill>
                  <a:schemeClr val="tx1"/>
                </a:solidFill>
                <a:latin typeface="Times New Roman" charset="0"/>
              </a:defRPr>
            </a:lvl4pPr>
            <a:lvl5pPr marL="2057426" indent="-228603">
              <a:spcBef>
                <a:spcPct val="20000"/>
              </a:spcBef>
              <a:buChar char="»"/>
              <a:defRPr sz="2000">
                <a:solidFill>
                  <a:schemeClr val="tx1"/>
                </a:solidFill>
                <a:latin typeface="Times New Roman" charset="0"/>
              </a:defRPr>
            </a:lvl5pPr>
            <a:lvl6pPr marL="2514632" indent="-228603" eaLnBrk="0" fontAlgn="base" hangingPunct="0">
              <a:spcBef>
                <a:spcPct val="20000"/>
              </a:spcBef>
              <a:spcAft>
                <a:spcPct val="0"/>
              </a:spcAft>
              <a:buChar char="»"/>
              <a:defRPr sz="2000">
                <a:solidFill>
                  <a:schemeClr val="tx1"/>
                </a:solidFill>
                <a:latin typeface="Times New Roman" charset="0"/>
              </a:defRPr>
            </a:lvl6pPr>
            <a:lvl7pPr marL="2971837" indent="-228603" eaLnBrk="0" fontAlgn="base" hangingPunct="0">
              <a:spcBef>
                <a:spcPct val="20000"/>
              </a:spcBef>
              <a:spcAft>
                <a:spcPct val="0"/>
              </a:spcAft>
              <a:buChar char="»"/>
              <a:defRPr sz="2000">
                <a:solidFill>
                  <a:schemeClr val="tx1"/>
                </a:solidFill>
                <a:latin typeface="Times New Roman" charset="0"/>
              </a:defRPr>
            </a:lvl7pPr>
            <a:lvl8pPr marL="3429043" indent="-228603" eaLnBrk="0" fontAlgn="base" hangingPunct="0">
              <a:spcBef>
                <a:spcPct val="20000"/>
              </a:spcBef>
              <a:spcAft>
                <a:spcPct val="0"/>
              </a:spcAft>
              <a:buChar char="»"/>
              <a:defRPr sz="2000">
                <a:solidFill>
                  <a:schemeClr val="tx1"/>
                </a:solidFill>
                <a:latin typeface="Times New Roman" charset="0"/>
              </a:defRPr>
            </a:lvl8pPr>
            <a:lvl9pPr marL="3886248" indent="-228603" eaLnBrk="0" fontAlgn="base" hangingPunct="0">
              <a:spcBef>
                <a:spcPct val="20000"/>
              </a:spcBef>
              <a:spcAft>
                <a:spcPct val="0"/>
              </a:spcAft>
              <a:buChar char="»"/>
              <a:defRPr sz="2000">
                <a:solidFill>
                  <a:schemeClr val="tx1"/>
                </a:solidFill>
                <a:latin typeface="Times New Roman" charset="0"/>
              </a:defRPr>
            </a:lvl9pPr>
          </a:lstStyle>
          <a:p>
            <a:pPr>
              <a:spcBef>
                <a:spcPct val="0"/>
              </a:spcBef>
              <a:buFontTx/>
              <a:buNone/>
            </a:pPr>
            <a:r>
              <a:rPr lang="en-US" altLang="en-US" sz="1400"/>
              <a:t>Summer Institutes </a:t>
            </a:r>
          </a:p>
        </p:txBody>
      </p:sp>
      <p:sp>
        <p:nvSpPr>
          <p:cNvPr id="7171" name="Footer Placeholder 2"/>
          <p:cNvSpPr>
            <a:spLocks noGrp="1"/>
          </p:cNvSpPr>
          <p:nvPr>
            <p:ph type="ftr" sz="quarter" idx="11"/>
          </p:nvPr>
        </p:nvSpPr>
        <p:spPr>
          <a:noFill/>
        </p:spPr>
        <p:txBody>
          <a:bodyPr/>
          <a:lstStyle>
            <a:lvl1pPr>
              <a:spcBef>
                <a:spcPct val="20000"/>
              </a:spcBef>
              <a:buChar char="•"/>
              <a:defRPr sz="3200">
                <a:solidFill>
                  <a:schemeClr val="tx1"/>
                </a:solidFill>
                <a:latin typeface="Times New Roman" charset="0"/>
              </a:defRPr>
            </a:lvl1pPr>
            <a:lvl2pPr marL="742960" indent="-285753">
              <a:spcBef>
                <a:spcPct val="20000"/>
              </a:spcBef>
              <a:buChar char="–"/>
              <a:defRPr sz="2800">
                <a:solidFill>
                  <a:schemeClr val="tx1"/>
                </a:solidFill>
                <a:latin typeface="Times New Roman" charset="0"/>
              </a:defRPr>
            </a:lvl2pPr>
            <a:lvl3pPr marL="1143014" indent="-228603">
              <a:spcBef>
                <a:spcPct val="20000"/>
              </a:spcBef>
              <a:buChar char="•"/>
              <a:defRPr sz="2400">
                <a:solidFill>
                  <a:schemeClr val="tx1"/>
                </a:solidFill>
                <a:latin typeface="Times New Roman" charset="0"/>
              </a:defRPr>
            </a:lvl3pPr>
            <a:lvl4pPr marL="1600220" indent="-228603">
              <a:spcBef>
                <a:spcPct val="20000"/>
              </a:spcBef>
              <a:buChar char="–"/>
              <a:defRPr sz="2000">
                <a:solidFill>
                  <a:schemeClr val="tx1"/>
                </a:solidFill>
                <a:latin typeface="Times New Roman" charset="0"/>
              </a:defRPr>
            </a:lvl4pPr>
            <a:lvl5pPr marL="2057426" indent="-228603">
              <a:spcBef>
                <a:spcPct val="20000"/>
              </a:spcBef>
              <a:buChar char="»"/>
              <a:defRPr sz="2000">
                <a:solidFill>
                  <a:schemeClr val="tx1"/>
                </a:solidFill>
                <a:latin typeface="Times New Roman" charset="0"/>
              </a:defRPr>
            </a:lvl5pPr>
            <a:lvl6pPr marL="2514632" indent="-228603" eaLnBrk="0" fontAlgn="base" hangingPunct="0">
              <a:spcBef>
                <a:spcPct val="20000"/>
              </a:spcBef>
              <a:spcAft>
                <a:spcPct val="0"/>
              </a:spcAft>
              <a:buChar char="»"/>
              <a:defRPr sz="2000">
                <a:solidFill>
                  <a:schemeClr val="tx1"/>
                </a:solidFill>
                <a:latin typeface="Times New Roman" charset="0"/>
              </a:defRPr>
            </a:lvl6pPr>
            <a:lvl7pPr marL="2971837" indent="-228603" eaLnBrk="0" fontAlgn="base" hangingPunct="0">
              <a:spcBef>
                <a:spcPct val="20000"/>
              </a:spcBef>
              <a:spcAft>
                <a:spcPct val="0"/>
              </a:spcAft>
              <a:buChar char="»"/>
              <a:defRPr sz="2000">
                <a:solidFill>
                  <a:schemeClr val="tx1"/>
                </a:solidFill>
                <a:latin typeface="Times New Roman" charset="0"/>
              </a:defRPr>
            </a:lvl7pPr>
            <a:lvl8pPr marL="3429043" indent="-228603" eaLnBrk="0" fontAlgn="base" hangingPunct="0">
              <a:spcBef>
                <a:spcPct val="20000"/>
              </a:spcBef>
              <a:spcAft>
                <a:spcPct val="0"/>
              </a:spcAft>
              <a:buChar char="»"/>
              <a:defRPr sz="2000">
                <a:solidFill>
                  <a:schemeClr val="tx1"/>
                </a:solidFill>
                <a:latin typeface="Times New Roman" charset="0"/>
              </a:defRPr>
            </a:lvl8pPr>
            <a:lvl9pPr marL="3886248" indent="-228603" eaLnBrk="0" fontAlgn="base" hangingPunct="0">
              <a:spcBef>
                <a:spcPct val="20000"/>
              </a:spcBef>
              <a:spcAft>
                <a:spcPct val="0"/>
              </a:spcAft>
              <a:buChar char="»"/>
              <a:defRPr sz="2000">
                <a:solidFill>
                  <a:schemeClr val="tx1"/>
                </a:solidFill>
                <a:latin typeface="Times New Roman" charset="0"/>
              </a:defRPr>
            </a:lvl9pPr>
          </a:lstStyle>
          <a:p>
            <a:pPr>
              <a:spcBef>
                <a:spcPct val="0"/>
              </a:spcBef>
              <a:buFontTx/>
              <a:buNone/>
            </a:pPr>
            <a:r>
              <a:rPr lang="en-US" altLang="en-US" sz="1400"/>
              <a:t>Module 1, Session 1</a:t>
            </a:r>
          </a:p>
        </p:txBody>
      </p:sp>
      <p:sp>
        <p:nvSpPr>
          <p:cNvPr id="7172" name="Rectangle 2"/>
          <p:cNvSpPr>
            <a:spLocks noChangeArrowheads="1"/>
          </p:cNvSpPr>
          <p:nvPr/>
        </p:nvSpPr>
        <p:spPr bwMode="auto">
          <a:xfrm>
            <a:off x="4419600" y="914400"/>
            <a:ext cx="3048000" cy="4623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lvl1pPr>
              <a:spcBef>
                <a:spcPct val="20000"/>
              </a:spcBef>
              <a:buChar char="•"/>
              <a:defRPr sz="3200">
                <a:solidFill>
                  <a:schemeClr val="tx1"/>
                </a:solidFill>
                <a:latin typeface="Times New Roman" charset="0"/>
              </a:defRPr>
            </a:lvl1pPr>
            <a:lvl2pPr marL="742950" indent="-285750">
              <a:spcBef>
                <a:spcPct val="20000"/>
              </a:spcBef>
              <a:buChar char="–"/>
              <a:defRPr sz="2800">
                <a:solidFill>
                  <a:schemeClr val="tx1"/>
                </a:solidFill>
                <a:latin typeface="Times New Roman" charset="0"/>
              </a:defRPr>
            </a:lvl2pPr>
            <a:lvl3pPr marL="1143000" indent="-228600">
              <a:spcBef>
                <a:spcPct val="20000"/>
              </a:spcBef>
              <a:buChar char="•"/>
              <a:defRPr sz="2400">
                <a:solidFill>
                  <a:schemeClr val="tx1"/>
                </a:solidFill>
                <a:latin typeface="Times New Roman" charset="0"/>
              </a:defRPr>
            </a:lvl3pPr>
            <a:lvl4pPr marL="1600200" indent="-228600">
              <a:spcBef>
                <a:spcPct val="20000"/>
              </a:spcBef>
              <a:buChar char="–"/>
              <a:defRPr sz="2000">
                <a:solidFill>
                  <a:schemeClr val="tx1"/>
                </a:solidFill>
                <a:latin typeface="Times New Roman" charset="0"/>
              </a:defRPr>
            </a:lvl4pPr>
            <a:lvl5pPr marL="2057400" indent="-228600">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50000"/>
              </a:spcBef>
              <a:buFontTx/>
              <a:buNone/>
            </a:pPr>
            <a:r>
              <a:rPr lang="en-US" altLang="en-US" sz="2400" b="1"/>
              <a:t>Sample Space</a:t>
            </a:r>
          </a:p>
        </p:txBody>
      </p:sp>
      <p:sp>
        <p:nvSpPr>
          <p:cNvPr id="7173" name="Line 3"/>
          <p:cNvSpPr>
            <a:spLocks noChangeShapeType="1"/>
          </p:cNvSpPr>
          <p:nvPr/>
        </p:nvSpPr>
        <p:spPr bwMode="auto">
          <a:xfrm>
            <a:off x="3657600" y="1371600"/>
            <a:ext cx="5029200" cy="0"/>
          </a:xfrm>
          <a:prstGeom prst="line">
            <a:avLst/>
          </a:prstGeom>
          <a:noFill/>
          <a:ln w="508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sp>
        <p:nvSpPr>
          <p:cNvPr id="7174" name="Rectangle 4"/>
          <p:cNvSpPr>
            <a:spLocks noChangeArrowheads="1"/>
          </p:cNvSpPr>
          <p:nvPr/>
        </p:nvSpPr>
        <p:spPr bwMode="auto">
          <a:xfrm>
            <a:off x="2057400" y="1524000"/>
            <a:ext cx="8763000" cy="1385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2075" tIns="46038" rIns="92075" bIns="46038">
            <a:spAutoFit/>
          </a:bodyPr>
          <a:lstStyle>
            <a:lvl1pPr>
              <a:spcBef>
                <a:spcPct val="20000"/>
              </a:spcBef>
              <a:buChar char="•"/>
              <a:defRPr sz="3200">
                <a:solidFill>
                  <a:schemeClr val="tx1"/>
                </a:solidFill>
                <a:latin typeface="Times New Roman" charset="0"/>
              </a:defRPr>
            </a:lvl1pPr>
            <a:lvl2pPr marL="742950" indent="-285750">
              <a:spcBef>
                <a:spcPct val="20000"/>
              </a:spcBef>
              <a:buChar char="–"/>
              <a:defRPr sz="2800">
                <a:solidFill>
                  <a:schemeClr val="tx1"/>
                </a:solidFill>
                <a:latin typeface="Times New Roman" charset="0"/>
              </a:defRPr>
            </a:lvl2pPr>
            <a:lvl3pPr marL="1143000" indent="-228600">
              <a:spcBef>
                <a:spcPct val="20000"/>
              </a:spcBef>
              <a:buChar char="•"/>
              <a:defRPr sz="2400">
                <a:solidFill>
                  <a:schemeClr val="tx1"/>
                </a:solidFill>
                <a:latin typeface="Times New Roman" charset="0"/>
              </a:defRPr>
            </a:lvl3pPr>
            <a:lvl4pPr marL="1600200" indent="-228600">
              <a:spcBef>
                <a:spcPct val="20000"/>
              </a:spcBef>
              <a:buChar char="–"/>
              <a:defRPr sz="2000">
                <a:solidFill>
                  <a:schemeClr val="tx1"/>
                </a:solidFill>
                <a:latin typeface="Times New Roman" charset="0"/>
              </a:defRPr>
            </a:lvl4pPr>
            <a:lvl5pPr marL="2057400" indent="-228600">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spcBef>
                <a:spcPct val="50000"/>
              </a:spcBef>
              <a:buFontTx/>
              <a:buNone/>
            </a:pPr>
            <a:r>
              <a:rPr lang="en-US" altLang="en-US" sz="2400" dirty="0"/>
              <a:t>The </a:t>
            </a:r>
            <a:r>
              <a:rPr lang="en-US" altLang="en-US" sz="2400" b="1" dirty="0"/>
              <a:t>sample space</a:t>
            </a:r>
            <a:r>
              <a:rPr lang="en-US" altLang="en-US" sz="2400" dirty="0"/>
              <a:t> consists of the possible outcomes of an experiment. An </a:t>
            </a:r>
            <a:r>
              <a:rPr lang="en-US" altLang="en-US" sz="2400" b="1" dirty="0"/>
              <a:t>event</a:t>
            </a:r>
            <a:r>
              <a:rPr lang="en-US" altLang="en-US" sz="2400" dirty="0"/>
              <a:t> is an outcome or set of outcomes.</a:t>
            </a:r>
          </a:p>
          <a:p>
            <a:pPr marL="342900" indent="-342900">
              <a:spcBef>
                <a:spcPct val="50000"/>
              </a:spcBef>
            </a:pPr>
            <a:r>
              <a:rPr lang="en-US" altLang="en-US" sz="2400" dirty="0"/>
              <a:t>For a coin flip the sample space is (H,T).</a:t>
            </a:r>
          </a:p>
        </p:txBody>
      </p:sp>
      <p:pic>
        <p:nvPicPr>
          <p:cNvPr id="7175" name="Picture 5" descr="sampl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06587" y="3104989"/>
            <a:ext cx="6119813" cy="48867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76" name="Slide Number Placeholder 1"/>
          <p:cNvSpPr>
            <a:spLocks noGrp="1"/>
          </p:cNvSpPr>
          <p:nvPr>
            <p:ph type="sldNum" sz="quarter" idx="12"/>
          </p:nvPr>
        </p:nvSpPr>
        <p:spPr>
          <a:noFill/>
        </p:spPr>
        <p:txBody>
          <a:bodyPr/>
          <a:lstStyle>
            <a:lvl1pPr>
              <a:spcBef>
                <a:spcPct val="20000"/>
              </a:spcBef>
              <a:buChar char="•"/>
              <a:defRPr sz="3200">
                <a:solidFill>
                  <a:schemeClr val="tx1"/>
                </a:solidFill>
                <a:latin typeface="Times New Roman" charset="0"/>
              </a:defRPr>
            </a:lvl1pPr>
            <a:lvl2pPr marL="742960" indent="-285753">
              <a:spcBef>
                <a:spcPct val="20000"/>
              </a:spcBef>
              <a:buChar char="–"/>
              <a:defRPr sz="2800">
                <a:solidFill>
                  <a:schemeClr val="tx1"/>
                </a:solidFill>
                <a:latin typeface="Times New Roman" charset="0"/>
              </a:defRPr>
            </a:lvl2pPr>
            <a:lvl3pPr marL="1143014" indent="-228603">
              <a:spcBef>
                <a:spcPct val="20000"/>
              </a:spcBef>
              <a:buChar char="•"/>
              <a:defRPr sz="2400">
                <a:solidFill>
                  <a:schemeClr val="tx1"/>
                </a:solidFill>
                <a:latin typeface="Times New Roman" charset="0"/>
              </a:defRPr>
            </a:lvl3pPr>
            <a:lvl4pPr marL="1600220" indent="-228603">
              <a:spcBef>
                <a:spcPct val="20000"/>
              </a:spcBef>
              <a:buChar char="–"/>
              <a:defRPr sz="2000">
                <a:solidFill>
                  <a:schemeClr val="tx1"/>
                </a:solidFill>
                <a:latin typeface="Times New Roman" charset="0"/>
              </a:defRPr>
            </a:lvl4pPr>
            <a:lvl5pPr marL="2057426" indent="-228603">
              <a:spcBef>
                <a:spcPct val="20000"/>
              </a:spcBef>
              <a:buChar char="»"/>
              <a:defRPr sz="2000">
                <a:solidFill>
                  <a:schemeClr val="tx1"/>
                </a:solidFill>
                <a:latin typeface="Times New Roman" charset="0"/>
              </a:defRPr>
            </a:lvl5pPr>
            <a:lvl6pPr marL="2514632" indent="-228603" eaLnBrk="0" fontAlgn="base" hangingPunct="0">
              <a:spcBef>
                <a:spcPct val="20000"/>
              </a:spcBef>
              <a:spcAft>
                <a:spcPct val="0"/>
              </a:spcAft>
              <a:buChar char="»"/>
              <a:defRPr sz="2000">
                <a:solidFill>
                  <a:schemeClr val="tx1"/>
                </a:solidFill>
                <a:latin typeface="Times New Roman" charset="0"/>
              </a:defRPr>
            </a:lvl6pPr>
            <a:lvl7pPr marL="2971837" indent="-228603" eaLnBrk="0" fontAlgn="base" hangingPunct="0">
              <a:spcBef>
                <a:spcPct val="20000"/>
              </a:spcBef>
              <a:spcAft>
                <a:spcPct val="0"/>
              </a:spcAft>
              <a:buChar char="»"/>
              <a:defRPr sz="2000">
                <a:solidFill>
                  <a:schemeClr val="tx1"/>
                </a:solidFill>
                <a:latin typeface="Times New Roman" charset="0"/>
              </a:defRPr>
            </a:lvl7pPr>
            <a:lvl8pPr marL="3429043" indent="-228603" eaLnBrk="0" fontAlgn="base" hangingPunct="0">
              <a:spcBef>
                <a:spcPct val="20000"/>
              </a:spcBef>
              <a:spcAft>
                <a:spcPct val="0"/>
              </a:spcAft>
              <a:buChar char="»"/>
              <a:defRPr sz="2000">
                <a:solidFill>
                  <a:schemeClr val="tx1"/>
                </a:solidFill>
                <a:latin typeface="Times New Roman" charset="0"/>
              </a:defRPr>
            </a:lvl8pPr>
            <a:lvl9pPr marL="3886248" indent="-228603" eaLnBrk="0" fontAlgn="base" hangingPunct="0">
              <a:spcBef>
                <a:spcPct val="20000"/>
              </a:spcBef>
              <a:spcAft>
                <a:spcPct val="0"/>
              </a:spcAft>
              <a:buChar char="»"/>
              <a:defRPr sz="2000">
                <a:solidFill>
                  <a:schemeClr val="tx1"/>
                </a:solidFill>
                <a:latin typeface="Times New Roman" charset="0"/>
              </a:defRPr>
            </a:lvl9pPr>
          </a:lstStyle>
          <a:p>
            <a:pPr>
              <a:spcBef>
                <a:spcPct val="0"/>
              </a:spcBef>
              <a:buFontTx/>
              <a:buNone/>
            </a:pPr>
            <a:fld id="{03D79CB8-6212-4078-A086-4BDCAD93DA72}" type="slidenum">
              <a:rPr lang="en-US" altLang="en-US" sz="1400"/>
              <a:pPr>
                <a:spcBef>
                  <a:spcPct val="0"/>
                </a:spcBef>
                <a:buFontTx/>
                <a:buNone/>
              </a:pPr>
              <a:t>6</a:t>
            </a:fld>
            <a:endParaRPr lang="en-US" altLang="en-US" sz="140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Date Placeholder 1"/>
          <p:cNvSpPr>
            <a:spLocks noGrp="1"/>
          </p:cNvSpPr>
          <p:nvPr>
            <p:ph type="dt" sz="quarter" idx="10"/>
          </p:nvPr>
        </p:nvSpPr>
        <p:spPr>
          <a:noFill/>
        </p:spPr>
        <p:txBody>
          <a:bodyPr/>
          <a:lstStyle>
            <a:lvl1pPr>
              <a:spcBef>
                <a:spcPct val="20000"/>
              </a:spcBef>
              <a:buChar char="•"/>
              <a:defRPr sz="3200">
                <a:solidFill>
                  <a:schemeClr val="tx1"/>
                </a:solidFill>
                <a:latin typeface="Times New Roman" charset="0"/>
              </a:defRPr>
            </a:lvl1pPr>
            <a:lvl2pPr marL="742960" indent="-285753">
              <a:spcBef>
                <a:spcPct val="20000"/>
              </a:spcBef>
              <a:buChar char="–"/>
              <a:defRPr sz="2800">
                <a:solidFill>
                  <a:schemeClr val="tx1"/>
                </a:solidFill>
                <a:latin typeface="Times New Roman" charset="0"/>
              </a:defRPr>
            </a:lvl2pPr>
            <a:lvl3pPr marL="1143014" indent="-228603">
              <a:spcBef>
                <a:spcPct val="20000"/>
              </a:spcBef>
              <a:buChar char="•"/>
              <a:defRPr sz="2400">
                <a:solidFill>
                  <a:schemeClr val="tx1"/>
                </a:solidFill>
                <a:latin typeface="Times New Roman" charset="0"/>
              </a:defRPr>
            </a:lvl3pPr>
            <a:lvl4pPr marL="1600220" indent="-228603">
              <a:spcBef>
                <a:spcPct val="20000"/>
              </a:spcBef>
              <a:buChar char="–"/>
              <a:defRPr sz="2000">
                <a:solidFill>
                  <a:schemeClr val="tx1"/>
                </a:solidFill>
                <a:latin typeface="Times New Roman" charset="0"/>
              </a:defRPr>
            </a:lvl4pPr>
            <a:lvl5pPr marL="2057426" indent="-228603">
              <a:spcBef>
                <a:spcPct val="20000"/>
              </a:spcBef>
              <a:buChar char="»"/>
              <a:defRPr sz="2000">
                <a:solidFill>
                  <a:schemeClr val="tx1"/>
                </a:solidFill>
                <a:latin typeface="Times New Roman" charset="0"/>
              </a:defRPr>
            </a:lvl5pPr>
            <a:lvl6pPr marL="2514632" indent="-228603" eaLnBrk="0" fontAlgn="base" hangingPunct="0">
              <a:spcBef>
                <a:spcPct val="20000"/>
              </a:spcBef>
              <a:spcAft>
                <a:spcPct val="0"/>
              </a:spcAft>
              <a:buChar char="»"/>
              <a:defRPr sz="2000">
                <a:solidFill>
                  <a:schemeClr val="tx1"/>
                </a:solidFill>
                <a:latin typeface="Times New Roman" charset="0"/>
              </a:defRPr>
            </a:lvl6pPr>
            <a:lvl7pPr marL="2971837" indent="-228603" eaLnBrk="0" fontAlgn="base" hangingPunct="0">
              <a:spcBef>
                <a:spcPct val="20000"/>
              </a:spcBef>
              <a:spcAft>
                <a:spcPct val="0"/>
              </a:spcAft>
              <a:buChar char="»"/>
              <a:defRPr sz="2000">
                <a:solidFill>
                  <a:schemeClr val="tx1"/>
                </a:solidFill>
                <a:latin typeface="Times New Roman" charset="0"/>
              </a:defRPr>
            </a:lvl7pPr>
            <a:lvl8pPr marL="3429043" indent="-228603" eaLnBrk="0" fontAlgn="base" hangingPunct="0">
              <a:spcBef>
                <a:spcPct val="20000"/>
              </a:spcBef>
              <a:spcAft>
                <a:spcPct val="0"/>
              </a:spcAft>
              <a:buChar char="»"/>
              <a:defRPr sz="2000">
                <a:solidFill>
                  <a:schemeClr val="tx1"/>
                </a:solidFill>
                <a:latin typeface="Times New Roman" charset="0"/>
              </a:defRPr>
            </a:lvl8pPr>
            <a:lvl9pPr marL="3886248" indent="-228603" eaLnBrk="0" fontAlgn="base" hangingPunct="0">
              <a:spcBef>
                <a:spcPct val="20000"/>
              </a:spcBef>
              <a:spcAft>
                <a:spcPct val="0"/>
              </a:spcAft>
              <a:buChar char="»"/>
              <a:defRPr sz="2000">
                <a:solidFill>
                  <a:schemeClr val="tx1"/>
                </a:solidFill>
                <a:latin typeface="Times New Roman" charset="0"/>
              </a:defRPr>
            </a:lvl9pPr>
          </a:lstStyle>
          <a:p>
            <a:pPr>
              <a:spcBef>
                <a:spcPct val="0"/>
              </a:spcBef>
              <a:buFontTx/>
              <a:buNone/>
            </a:pPr>
            <a:r>
              <a:rPr lang="en-US" altLang="en-US" sz="1400"/>
              <a:t>Summer Institutes </a:t>
            </a:r>
          </a:p>
        </p:txBody>
      </p:sp>
      <p:sp>
        <p:nvSpPr>
          <p:cNvPr id="9219" name="Footer Placeholder 2"/>
          <p:cNvSpPr>
            <a:spLocks noGrp="1"/>
          </p:cNvSpPr>
          <p:nvPr>
            <p:ph type="ftr" sz="quarter" idx="11"/>
          </p:nvPr>
        </p:nvSpPr>
        <p:spPr>
          <a:noFill/>
        </p:spPr>
        <p:txBody>
          <a:bodyPr/>
          <a:lstStyle>
            <a:lvl1pPr>
              <a:spcBef>
                <a:spcPct val="20000"/>
              </a:spcBef>
              <a:buChar char="•"/>
              <a:defRPr sz="3200">
                <a:solidFill>
                  <a:schemeClr val="tx1"/>
                </a:solidFill>
                <a:latin typeface="Times New Roman" charset="0"/>
              </a:defRPr>
            </a:lvl1pPr>
            <a:lvl2pPr marL="742960" indent="-285753">
              <a:spcBef>
                <a:spcPct val="20000"/>
              </a:spcBef>
              <a:buChar char="–"/>
              <a:defRPr sz="2800">
                <a:solidFill>
                  <a:schemeClr val="tx1"/>
                </a:solidFill>
                <a:latin typeface="Times New Roman" charset="0"/>
              </a:defRPr>
            </a:lvl2pPr>
            <a:lvl3pPr marL="1143014" indent="-228603">
              <a:spcBef>
                <a:spcPct val="20000"/>
              </a:spcBef>
              <a:buChar char="•"/>
              <a:defRPr sz="2400">
                <a:solidFill>
                  <a:schemeClr val="tx1"/>
                </a:solidFill>
                <a:latin typeface="Times New Roman" charset="0"/>
              </a:defRPr>
            </a:lvl3pPr>
            <a:lvl4pPr marL="1600220" indent="-228603">
              <a:spcBef>
                <a:spcPct val="20000"/>
              </a:spcBef>
              <a:buChar char="–"/>
              <a:defRPr sz="2000">
                <a:solidFill>
                  <a:schemeClr val="tx1"/>
                </a:solidFill>
                <a:latin typeface="Times New Roman" charset="0"/>
              </a:defRPr>
            </a:lvl4pPr>
            <a:lvl5pPr marL="2057426" indent="-228603">
              <a:spcBef>
                <a:spcPct val="20000"/>
              </a:spcBef>
              <a:buChar char="»"/>
              <a:defRPr sz="2000">
                <a:solidFill>
                  <a:schemeClr val="tx1"/>
                </a:solidFill>
                <a:latin typeface="Times New Roman" charset="0"/>
              </a:defRPr>
            </a:lvl5pPr>
            <a:lvl6pPr marL="2514632" indent="-228603" eaLnBrk="0" fontAlgn="base" hangingPunct="0">
              <a:spcBef>
                <a:spcPct val="20000"/>
              </a:spcBef>
              <a:spcAft>
                <a:spcPct val="0"/>
              </a:spcAft>
              <a:buChar char="»"/>
              <a:defRPr sz="2000">
                <a:solidFill>
                  <a:schemeClr val="tx1"/>
                </a:solidFill>
                <a:latin typeface="Times New Roman" charset="0"/>
              </a:defRPr>
            </a:lvl6pPr>
            <a:lvl7pPr marL="2971837" indent="-228603" eaLnBrk="0" fontAlgn="base" hangingPunct="0">
              <a:spcBef>
                <a:spcPct val="20000"/>
              </a:spcBef>
              <a:spcAft>
                <a:spcPct val="0"/>
              </a:spcAft>
              <a:buChar char="»"/>
              <a:defRPr sz="2000">
                <a:solidFill>
                  <a:schemeClr val="tx1"/>
                </a:solidFill>
                <a:latin typeface="Times New Roman" charset="0"/>
              </a:defRPr>
            </a:lvl7pPr>
            <a:lvl8pPr marL="3429043" indent="-228603" eaLnBrk="0" fontAlgn="base" hangingPunct="0">
              <a:spcBef>
                <a:spcPct val="20000"/>
              </a:spcBef>
              <a:spcAft>
                <a:spcPct val="0"/>
              </a:spcAft>
              <a:buChar char="»"/>
              <a:defRPr sz="2000">
                <a:solidFill>
                  <a:schemeClr val="tx1"/>
                </a:solidFill>
                <a:latin typeface="Times New Roman" charset="0"/>
              </a:defRPr>
            </a:lvl8pPr>
            <a:lvl9pPr marL="3886248" indent="-228603" eaLnBrk="0" fontAlgn="base" hangingPunct="0">
              <a:spcBef>
                <a:spcPct val="20000"/>
              </a:spcBef>
              <a:spcAft>
                <a:spcPct val="0"/>
              </a:spcAft>
              <a:buChar char="»"/>
              <a:defRPr sz="2000">
                <a:solidFill>
                  <a:schemeClr val="tx1"/>
                </a:solidFill>
                <a:latin typeface="Times New Roman" charset="0"/>
              </a:defRPr>
            </a:lvl9pPr>
          </a:lstStyle>
          <a:p>
            <a:pPr>
              <a:spcBef>
                <a:spcPct val="0"/>
              </a:spcBef>
              <a:buFontTx/>
              <a:buNone/>
            </a:pPr>
            <a:r>
              <a:rPr lang="en-US" altLang="en-US" sz="1400"/>
              <a:t>Module 1, Session 1</a:t>
            </a:r>
          </a:p>
        </p:txBody>
      </p:sp>
      <p:sp>
        <p:nvSpPr>
          <p:cNvPr id="9220" name="Rectangle 5"/>
          <p:cNvSpPr>
            <a:spLocks noChangeArrowheads="1"/>
          </p:cNvSpPr>
          <p:nvPr/>
        </p:nvSpPr>
        <p:spPr bwMode="auto">
          <a:xfrm>
            <a:off x="1295400" y="1093923"/>
            <a:ext cx="9829800" cy="58176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2075" tIns="46038" rIns="92075" bIns="46038">
            <a:spAutoFit/>
          </a:bodyPr>
          <a:lstStyle>
            <a:lvl1pPr marL="293688" indent="-293688">
              <a:spcBef>
                <a:spcPct val="20000"/>
              </a:spcBef>
              <a:buChar char="•"/>
              <a:defRPr sz="3200">
                <a:solidFill>
                  <a:schemeClr val="tx1"/>
                </a:solidFill>
                <a:latin typeface="Times New Roman" charset="0"/>
              </a:defRPr>
            </a:lvl1pPr>
            <a:lvl2pPr marL="742950" indent="-285750">
              <a:spcBef>
                <a:spcPct val="20000"/>
              </a:spcBef>
              <a:buChar char="–"/>
              <a:defRPr sz="2800">
                <a:solidFill>
                  <a:schemeClr val="tx1"/>
                </a:solidFill>
                <a:latin typeface="Times New Roman" charset="0"/>
              </a:defRPr>
            </a:lvl2pPr>
            <a:lvl3pPr marL="1143000" indent="-228600">
              <a:spcBef>
                <a:spcPct val="20000"/>
              </a:spcBef>
              <a:buChar char="•"/>
              <a:defRPr sz="2400">
                <a:solidFill>
                  <a:schemeClr val="tx1"/>
                </a:solidFill>
                <a:latin typeface="Times New Roman" charset="0"/>
              </a:defRPr>
            </a:lvl3pPr>
            <a:lvl4pPr marL="1600200" indent="-228600">
              <a:spcBef>
                <a:spcPct val="20000"/>
              </a:spcBef>
              <a:buChar char="–"/>
              <a:defRPr sz="2000">
                <a:solidFill>
                  <a:schemeClr val="tx1"/>
                </a:solidFill>
                <a:latin typeface="Times New Roman" charset="0"/>
              </a:defRPr>
            </a:lvl4pPr>
            <a:lvl5pPr marL="2057400" indent="-228600">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spcBef>
                <a:spcPct val="50000"/>
              </a:spcBef>
              <a:buFontTx/>
              <a:buNone/>
            </a:pPr>
            <a:r>
              <a:rPr lang="en-US" altLang="en-US" sz="2400" dirty="0"/>
              <a:t>1.	Two events, A and B, are said to be </a:t>
            </a:r>
            <a:r>
              <a:rPr lang="en-US" altLang="en-US" sz="2400" u="sng" dirty="0"/>
              <a:t>mutually exclusive</a:t>
            </a:r>
            <a:r>
              <a:rPr lang="en-US" altLang="en-US" sz="2400" dirty="0"/>
              <a:t> (disjoint) if only one or the other, but not both, can occur in a particular experiment.</a:t>
            </a:r>
          </a:p>
          <a:p>
            <a:pPr>
              <a:spcBef>
                <a:spcPct val="50000"/>
              </a:spcBef>
              <a:buFontTx/>
              <a:buNone/>
            </a:pPr>
            <a:endParaRPr lang="en-US" altLang="en-US" sz="2400" dirty="0"/>
          </a:p>
          <a:p>
            <a:pPr>
              <a:spcBef>
                <a:spcPct val="50000"/>
              </a:spcBef>
              <a:buFontTx/>
              <a:buNone/>
            </a:pPr>
            <a:endParaRPr lang="en-US" altLang="en-US" sz="2400" dirty="0"/>
          </a:p>
          <a:p>
            <a:pPr>
              <a:spcBef>
                <a:spcPct val="50000"/>
              </a:spcBef>
              <a:buFontTx/>
              <a:buNone/>
            </a:pPr>
            <a:r>
              <a:rPr lang="en-US" altLang="en-US" sz="2400" dirty="0"/>
              <a:t>2.	Given an experiment with n mutually exclusive events, E</a:t>
            </a:r>
            <a:r>
              <a:rPr lang="en-US" altLang="en-US" sz="2400" baseline="-25000" dirty="0"/>
              <a:t>1</a:t>
            </a:r>
            <a:r>
              <a:rPr lang="en-US" altLang="en-US" sz="2400" dirty="0"/>
              <a:t>, E</a:t>
            </a:r>
            <a:r>
              <a:rPr lang="en-US" altLang="en-US" sz="2400" baseline="-25000" dirty="0"/>
              <a:t>2</a:t>
            </a:r>
            <a:r>
              <a:rPr lang="en-US" altLang="en-US" sz="2400" dirty="0"/>
              <a:t>, …., </a:t>
            </a:r>
            <a:r>
              <a:rPr lang="en-US" altLang="en-US" sz="2400" dirty="0" err="1"/>
              <a:t>E</a:t>
            </a:r>
            <a:r>
              <a:rPr lang="en-US" altLang="en-US" sz="2400" baseline="-25000" dirty="0" err="1"/>
              <a:t>n</a:t>
            </a:r>
            <a:r>
              <a:rPr lang="en-US" altLang="en-US" sz="2400" dirty="0"/>
              <a:t>, the probability of any event is non-negative and less than 1:</a:t>
            </a:r>
          </a:p>
          <a:p>
            <a:pPr>
              <a:spcBef>
                <a:spcPct val="50000"/>
              </a:spcBef>
              <a:buFontTx/>
              <a:buNone/>
            </a:pPr>
            <a:endParaRPr lang="en-US" altLang="en-US" sz="2400" dirty="0"/>
          </a:p>
          <a:p>
            <a:pPr>
              <a:spcBef>
                <a:spcPct val="50000"/>
              </a:spcBef>
              <a:buFontTx/>
              <a:buNone/>
            </a:pPr>
            <a:r>
              <a:rPr lang="en-US" altLang="en-US" sz="2400" dirty="0"/>
              <a:t>3.	The sum of the probabilities of an exhaustive collection (i.e. at least one must occur) of mutually exclusive outcomes is 1:</a:t>
            </a:r>
          </a:p>
          <a:p>
            <a:pPr>
              <a:spcBef>
                <a:spcPct val="50000"/>
              </a:spcBef>
              <a:buFontTx/>
              <a:buNone/>
            </a:pPr>
            <a:endParaRPr lang="en-US" altLang="en-US" sz="2400" dirty="0"/>
          </a:p>
          <a:p>
            <a:pPr>
              <a:spcBef>
                <a:spcPct val="50000"/>
              </a:spcBef>
              <a:buFontTx/>
              <a:buNone/>
            </a:pPr>
            <a:r>
              <a:rPr lang="en-US" altLang="en-US" sz="2400" dirty="0"/>
              <a:t>4.	The probability of all events </a:t>
            </a:r>
            <a:r>
              <a:rPr lang="en-US" altLang="en-US" sz="2400" u="sng" dirty="0"/>
              <a:t>other than</a:t>
            </a:r>
            <a:r>
              <a:rPr lang="en-US" altLang="en-US" sz="2400" dirty="0"/>
              <a:t> an event A is denoted by P(A</a:t>
            </a:r>
            <a:r>
              <a:rPr lang="en-US" altLang="en-US" sz="2400" baseline="30000" dirty="0"/>
              <a:t>c</a:t>
            </a:r>
            <a:r>
              <a:rPr lang="en-US" altLang="en-US" sz="2400" dirty="0"/>
              <a:t>) [A</a:t>
            </a:r>
            <a:r>
              <a:rPr lang="en-US" altLang="en-US" sz="2400" baseline="30000" dirty="0"/>
              <a:t>c</a:t>
            </a:r>
            <a:r>
              <a:rPr lang="en-US" altLang="en-US" sz="2400" dirty="0"/>
              <a:t> stands for “A complement”]. Note that P(A</a:t>
            </a:r>
            <a:r>
              <a:rPr lang="en-US" altLang="en-US" sz="2400" baseline="30000" dirty="0"/>
              <a:t>c</a:t>
            </a:r>
            <a:r>
              <a:rPr lang="en-US" altLang="en-US" sz="2400" dirty="0"/>
              <a:t>) = 1 - P(A) </a:t>
            </a:r>
          </a:p>
        </p:txBody>
      </p:sp>
      <p:sp>
        <p:nvSpPr>
          <p:cNvPr id="9221" name="Rectangle 2"/>
          <p:cNvSpPr>
            <a:spLocks noChangeArrowheads="1"/>
          </p:cNvSpPr>
          <p:nvPr/>
        </p:nvSpPr>
        <p:spPr bwMode="auto">
          <a:xfrm>
            <a:off x="3886200" y="457200"/>
            <a:ext cx="4495800" cy="4623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lvl1pPr>
              <a:spcBef>
                <a:spcPct val="20000"/>
              </a:spcBef>
              <a:buChar char="•"/>
              <a:defRPr sz="3200">
                <a:solidFill>
                  <a:schemeClr val="tx1"/>
                </a:solidFill>
                <a:latin typeface="Times New Roman" charset="0"/>
              </a:defRPr>
            </a:lvl1pPr>
            <a:lvl2pPr marL="742950" indent="-285750">
              <a:spcBef>
                <a:spcPct val="20000"/>
              </a:spcBef>
              <a:buChar char="–"/>
              <a:defRPr sz="2800">
                <a:solidFill>
                  <a:schemeClr val="tx1"/>
                </a:solidFill>
                <a:latin typeface="Times New Roman" charset="0"/>
              </a:defRPr>
            </a:lvl2pPr>
            <a:lvl3pPr marL="1143000" indent="-228600">
              <a:spcBef>
                <a:spcPct val="20000"/>
              </a:spcBef>
              <a:buChar char="•"/>
              <a:defRPr sz="2400">
                <a:solidFill>
                  <a:schemeClr val="tx1"/>
                </a:solidFill>
                <a:latin typeface="Times New Roman" charset="0"/>
              </a:defRPr>
            </a:lvl3pPr>
            <a:lvl4pPr marL="1600200" indent="-228600">
              <a:spcBef>
                <a:spcPct val="20000"/>
              </a:spcBef>
              <a:buChar char="–"/>
              <a:defRPr sz="2000">
                <a:solidFill>
                  <a:schemeClr val="tx1"/>
                </a:solidFill>
                <a:latin typeface="Times New Roman" charset="0"/>
              </a:defRPr>
            </a:lvl4pPr>
            <a:lvl5pPr marL="2057400" indent="-228600">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50000"/>
              </a:spcBef>
              <a:buFontTx/>
              <a:buNone/>
            </a:pPr>
            <a:r>
              <a:rPr lang="en-US" altLang="en-US" sz="2400" b="1" dirty="0"/>
              <a:t>Basic Properties of Probability</a:t>
            </a:r>
          </a:p>
        </p:txBody>
      </p:sp>
      <p:sp>
        <p:nvSpPr>
          <p:cNvPr id="9222" name="Line 3"/>
          <p:cNvSpPr>
            <a:spLocks noChangeShapeType="1"/>
          </p:cNvSpPr>
          <p:nvPr/>
        </p:nvSpPr>
        <p:spPr bwMode="auto">
          <a:xfrm>
            <a:off x="3657600" y="990600"/>
            <a:ext cx="4800600" cy="0"/>
          </a:xfrm>
          <a:prstGeom prst="line">
            <a:avLst/>
          </a:prstGeom>
          <a:noFill/>
          <a:ln w="508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223" name="Rectangle 4"/>
          <p:cNvSpPr>
            <a:spLocks noChangeArrowheads="1"/>
          </p:cNvSpPr>
          <p:nvPr/>
        </p:nvSpPr>
        <p:spPr bwMode="auto">
          <a:xfrm>
            <a:off x="3657600" y="1905000"/>
            <a:ext cx="4800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charset="0"/>
              </a:defRPr>
            </a:lvl1pPr>
            <a:lvl2pPr marL="742950" indent="-285750">
              <a:spcBef>
                <a:spcPct val="20000"/>
              </a:spcBef>
              <a:buChar char="–"/>
              <a:defRPr sz="2800">
                <a:solidFill>
                  <a:schemeClr val="tx1"/>
                </a:solidFill>
                <a:latin typeface="Times New Roman" charset="0"/>
              </a:defRPr>
            </a:lvl2pPr>
            <a:lvl3pPr marL="1143000" indent="-228600">
              <a:spcBef>
                <a:spcPct val="20000"/>
              </a:spcBef>
              <a:buChar char="•"/>
              <a:defRPr sz="2400">
                <a:solidFill>
                  <a:schemeClr val="tx1"/>
                </a:solidFill>
                <a:latin typeface="Times New Roman" charset="0"/>
              </a:defRPr>
            </a:lvl3pPr>
            <a:lvl4pPr marL="1600200" indent="-228600">
              <a:spcBef>
                <a:spcPct val="20000"/>
              </a:spcBef>
              <a:buChar char="–"/>
              <a:defRPr sz="2000">
                <a:solidFill>
                  <a:schemeClr val="tx1"/>
                </a:solidFill>
                <a:latin typeface="Times New Roman" charset="0"/>
              </a:defRPr>
            </a:lvl4pPr>
            <a:lvl5pPr marL="2057400" indent="-228600">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spcBef>
                <a:spcPct val="0"/>
              </a:spcBef>
              <a:buFontTx/>
              <a:buNone/>
            </a:pPr>
            <a:endParaRPr lang="en-US" altLang="en-US" sz="2000"/>
          </a:p>
        </p:txBody>
      </p:sp>
      <p:graphicFrame>
        <p:nvGraphicFramePr>
          <p:cNvPr id="9224" name="Object 6"/>
          <p:cNvGraphicFramePr>
            <a:graphicFrameLocks/>
          </p:cNvGraphicFramePr>
          <p:nvPr>
            <p:extLst>
              <p:ext uri="{D42A27DB-BD31-4B8C-83A1-F6EECF244321}">
                <p14:modId xmlns:p14="http://schemas.microsoft.com/office/powerpoint/2010/main" val="2614407397"/>
              </p:ext>
            </p:extLst>
          </p:nvPr>
        </p:nvGraphicFramePr>
        <p:xfrm>
          <a:off x="5448300" y="4040188"/>
          <a:ext cx="1171575" cy="282575"/>
        </p:xfrm>
        <a:graphic>
          <a:graphicData uri="http://schemas.openxmlformats.org/presentationml/2006/ole">
            <mc:AlternateContent xmlns:mc="http://schemas.openxmlformats.org/markup-compatibility/2006">
              <mc:Choice xmlns:v="urn:schemas-microsoft-com:vml" Requires="v">
                <p:oleObj name="Equation" r:id="rId2" imgW="1180588" imgH="291973" progId="Equation.3">
                  <p:embed/>
                </p:oleObj>
              </mc:Choice>
              <mc:Fallback>
                <p:oleObj name="Equation" r:id="rId2" imgW="1180588" imgH="291973" progId="Equation.3">
                  <p:embed/>
                  <p:pic>
                    <p:nvPicPr>
                      <p:cNvPr id="0" name="Object 6"/>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48300" y="4040188"/>
                        <a:ext cx="1171575" cy="282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9225" name="Object 7"/>
          <p:cNvGraphicFramePr>
            <a:graphicFrameLocks/>
          </p:cNvGraphicFramePr>
          <p:nvPr>
            <p:extLst>
              <p:ext uri="{D42A27DB-BD31-4B8C-83A1-F6EECF244321}">
                <p14:modId xmlns:p14="http://schemas.microsoft.com/office/powerpoint/2010/main" val="125402807"/>
              </p:ext>
            </p:extLst>
          </p:nvPr>
        </p:nvGraphicFramePr>
        <p:xfrm>
          <a:off x="4454525" y="5427663"/>
          <a:ext cx="3571875" cy="561975"/>
        </p:xfrm>
        <a:graphic>
          <a:graphicData uri="http://schemas.openxmlformats.org/presentationml/2006/ole">
            <mc:AlternateContent xmlns:mc="http://schemas.openxmlformats.org/markup-compatibility/2006">
              <mc:Choice xmlns:v="urn:schemas-microsoft-com:vml" Requires="v">
                <p:oleObj name="Equation" r:id="rId4" imgW="3581400" imgH="571500" progId="Equation.3">
                  <p:embed/>
                </p:oleObj>
              </mc:Choice>
              <mc:Fallback>
                <p:oleObj name="Equation" r:id="rId4" imgW="3581400" imgH="571500" progId="Equation.3">
                  <p:embed/>
                  <p:pic>
                    <p:nvPicPr>
                      <p:cNvPr id="0" name="Object 7"/>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454525" y="5427663"/>
                        <a:ext cx="3571875" cy="561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9227" name="Rectangle 13"/>
          <p:cNvSpPr>
            <a:spLocks noChangeArrowheads="1"/>
          </p:cNvSpPr>
          <p:nvPr/>
        </p:nvSpPr>
        <p:spPr bwMode="auto">
          <a:xfrm>
            <a:off x="4875215" y="2184401"/>
            <a:ext cx="2211387" cy="990600"/>
          </a:xfrm>
          <a:prstGeom prst="rect">
            <a:avLst/>
          </a:prstGeom>
          <a:noFill/>
          <a:ln w="12700">
            <a:solidFill>
              <a:schemeClr val="tx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charset="0"/>
              </a:defRPr>
            </a:lvl1pPr>
            <a:lvl2pPr marL="742950" indent="-285750">
              <a:spcBef>
                <a:spcPct val="20000"/>
              </a:spcBef>
              <a:buChar char="–"/>
              <a:defRPr sz="2800">
                <a:solidFill>
                  <a:schemeClr val="tx1"/>
                </a:solidFill>
                <a:latin typeface="Times New Roman" charset="0"/>
              </a:defRPr>
            </a:lvl2pPr>
            <a:lvl3pPr marL="1143000" indent="-228600">
              <a:spcBef>
                <a:spcPct val="20000"/>
              </a:spcBef>
              <a:buChar char="•"/>
              <a:defRPr sz="2400">
                <a:solidFill>
                  <a:schemeClr val="tx1"/>
                </a:solidFill>
                <a:latin typeface="Times New Roman" charset="0"/>
              </a:defRPr>
            </a:lvl3pPr>
            <a:lvl4pPr marL="1600200" indent="-228600">
              <a:spcBef>
                <a:spcPct val="20000"/>
              </a:spcBef>
              <a:buChar char="–"/>
              <a:defRPr sz="2000">
                <a:solidFill>
                  <a:schemeClr val="tx1"/>
                </a:solidFill>
                <a:latin typeface="Times New Roman" charset="0"/>
              </a:defRPr>
            </a:lvl4pPr>
            <a:lvl5pPr marL="2057400" indent="-228600">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spcBef>
                <a:spcPct val="0"/>
              </a:spcBef>
              <a:buFontTx/>
              <a:buNone/>
            </a:pPr>
            <a:endParaRPr lang="en-US" altLang="en-US" sz="2000"/>
          </a:p>
        </p:txBody>
      </p:sp>
      <p:sp>
        <p:nvSpPr>
          <p:cNvPr id="9228" name="Oval 14"/>
          <p:cNvSpPr>
            <a:spLocks noChangeArrowheads="1"/>
          </p:cNvSpPr>
          <p:nvPr/>
        </p:nvSpPr>
        <p:spPr bwMode="auto">
          <a:xfrm>
            <a:off x="5181600" y="2362200"/>
            <a:ext cx="685800" cy="685800"/>
          </a:xfrm>
          <a:prstGeom prst="ellipse">
            <a:avLst/>
          </a:prstGeom>
          <a:solidFill>
            <a:srgbClr val="C0C0C0"/>
          </a:solidFill>
          <a:ln w="1270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charset="0"/>
              </a:defRPr>
            </a:lvl1pPr>
            <a:lvl2pPr marL="742950" indent="-285750">
              <a:spcBef>
                <a:spcPct val="20000"/>
              </a:spcBef>
              <a:buChar char="–"/>
              <a:defRPr sz="2800">
                <a:solidFill>
                  <a:schemeClr val="tx1"/>
                </a:solidFill>
                <a:latin typeface="Times New Roman" charset="0"/>
              </a:defRPr>
            </a:lvl2pPr>
            <a:lvl3pPr marL="1143000" indent="-228600">
              <a:spcBef>
                <a:spcPct val="20000"/>
              </a:spcBef>
              <a:buChar char="•"/>
              <a:defRPr sz="2400">
                <a:solidFill>
                  <a:schemeClr val="tx1"/>
                </a:solidFill>
                <a:latin typeface="Times New Roman" charset="0"/>
              </a:defRPr>
            </a:lvl3pPr>
            <a:lvl4pPr marL="1600200" indent="-228600">
              <a:spcBef>
                <a:spcPct val="20000"/>
              </a:spcBef>
              <a:buChar char="–"/>
              <a:defRPr sz="2000">
                <a:solidFill>
                  <a:schemeClr val="tx1"/>
                </a:solidFill>
                <a:latin typeface="Times New Roman" charset="0"/>
              </a:defRPr>
            </a:lvl4pPr>
            <a:lvl5pPr marL="2057400" indent="-228600">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spcBef>
                <a:spcPct val="0"/>
              </a:spcBef>
              <a:buFontTx/>
              <a:buNone/>
            </a:pPr>
            <a:endParaRPr lang="en-US" altLang="en-US" sz="2000"/>
          </a:p>
        </p:txBody>
      </p:sp>
      <p:sp>
        <p:nvSpPr>
          <p:cNvPr id="9229" name="Oval 15"/>
          <p:cNvSpPr>
            <a:spLocks noChangeArrowheads="1"/>
          </p:cNvSpPr>
          <p:nvPr/>
        </p:nvSpPr>
        <p:spPr bwMode="auto">
          <a:xfrm>
            <a:off x="6019800" y="2362200"/>
            <a:ext cx="744538" cy="685800"/>
          </a:xfrm>
          <a:prstGeom prst="ellipse">
            <a:avLst/>
          </a:prstGeom>
          <a:solidFill>
            <a:srgbClr val="808080">
              <a:alpha val="50195"/>
            </a:srgbClr>
          </a:solidFill>
          <a:ln w="1270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charset="0"/>
              </a:defRPr>
            </a:lvl1pPr>
            <a:lvl2pPr marL="742950" indent="-285750">
              <a:spcBef>
                <a:spcPct val="20000"/>
              </a:spcBef>
              <a:buChar char="–"/>
              <a:defRPr sz="2800">
                <a:solidFill>
                  <a:schemeClr val="tx1"/>
                </a:solidFill>
                <a:latin typeface="Times New Roman" charset="0"/>
              </a:defRPr>
            </a:lvl2pPr>
            <a:lvl3pPr marL="1143000" indent="-228600">
              <a:spcBef>
                <a:spcPct val="20000"/>
              </a:spcBef>
              <a:buChar char="•"/>
              <a:defRPr sz="2400">
                <a:solidFill>
                  <a:schemeClr val="tx1"/>
                </a:solidFill>
                <a:latin typeface="Times New Roman" charset="0"/>
              </a:defRPr>
            </a:lvl3pPr>
            <a:lvl4pPr marL="1600200" indent="-228600">
              <a:spcBef>
                <a:spcPct val="20000"/>
              </a:spcBef>
              <a:buChar char="–"/>
              <a:defRPr sz="2000">
                <a:solidFill>
                  <a:schemeClr val="tx1"/>
                </a:solidFill>
                <a:latin typeface="Times New Roman" charset="0"/>
              </a:defRPr>
            </a:lvl4pPr>
            <a:lvl5pPr marL="2057400" indent="-228600">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spcBef>
                <a:spcPct val="0"/>
              </a:spcBef>
              <a:buFontTx/>
              <a:buNone/>
            </a:pPr>
            <a:endParaRPr lang="en-US" altLang="en-US" sz="2000"/>
          </a:p>
        </p:txBody>
      </p:sp>
      <p:sp>
        <p:nvSpPr>
          <p:cNvPr id="9230" name="Text Box 16"/>
          <p:cNvSpPr txBox="1">
            <a:spLocks noChangeArrowheads="1"/>
          </p:cNvSpPr>
          <p:nvPr/>
        </p:nvSpPr>
        <p:spPr bwMode="auto">
          <a:xfrm>
            <a:off x="6324600" y="2438400"/>
            <a:ext cx="38100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charset="0"/>
              </a:defRPr>
            </a:lvl1pPr>
            <a:lvl2pPr marL="742950" indent="-285750">
              <a:spcBef>
                <a:spcPct val="20000"/>
              </a:spcBef>
              <a:buChar char="–"/>
              <a:defRPr sz="2800">
                <a:solidFill>
                  <a:schemeClr val="tx1"/>
                </a:solidFill>
                <a:latin typeface="Times New Roman" charset="0"/>
              </a:defRPr>
            </a:lvl2pPr>
            <a:lvl3pPr marL="1143000" indent="-228600">
              <a:spcBef>
                <a:spcPct val="20000"/>
              </a:spcBef>
              <a:buChar char="•"/>
              <a:defRPr sz="2400">
                <a:solidFill>
                  <a:schemeClr val="tx1"/>
                </a:solidFill>
                <a:latin typeface="Times New Roman" charset="0"/>
              </a:defRPr>
            </a:lvl3pPr>
            <a:lvl4pPr marL="1600200" indent="-228600">
              <a:spcBef>
                <a:spcPct val="20000"/>
              </a:spcBef>
              <a:buChar char="–"/>
              <a:defRPr sz="2000">
                <a:solidFill>
                  <a:schemeClr val="tx1"/>
                </a:solidFill>
                <a:latin typeface="Times New Roman" charset="0"/>
              </a:defRPr>
            </a:lvl4pPr>
            <a:lvl5pPr marL="2057400" indent="-228600">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spcBef>
                <a:spcPct val="50000"/>
              </a:spcBef>
              <a:buFontTx/>
              <a:buNone/>
            </a:pPr>
            <a:r>
              <a:rPr lang="en-US" altLang="en-US" sz="2000"/>
              <a:t>B</a:t>
            </a:r>
          </a:p>
        </p:txBody>
      </p:sp>
      <p:sp>
        <p:nvSpPr>
          <p:cNvPr id="9231" name="Text Box 17"/>
          <p:cNvSpPr txBox="1">
            <a:spLocks noChangeArrowheads="1"/>
          </p:cNvSpPr>
          <p:nvPr/>
        </p:nvSpPr>
        <p:spPr bwMode="auto">
          <a:xfrm>
            <a:off x="5334000" y="2438400"/>
            <a:ext cx="300038"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charset="0"/>
              </a:defRPr>
            </a:lvl1pPr>
            <a:lvl2pPr marL="742950" indent="-285750">
              <a:spcBef>
                <a:spcPct val="20000"/>
              </a:spcBef>
              <a:buChar char="–"/>
              <a:defRPr sz="2800">
                <a:solidFill>
                  <a:schemeClr val="tx1"/>
                </a:solidFill>
                <a:latin typeface="Times New Roman" charset="0"/>
              </a:defRPr>
            </a:lvl2pPr>
            <a:lvl3pPr marL="1143000" indent="-228600">
              <a:spcBef>
                <a:spcPct val="20000"/>
              </a:spcBef>
              <a:buChar char="•"/>
              <a:defRPr sz="2400">
                <a:solidFill>
                  <a:schemeClr val="tx1"/>
                </a:solidFill>
                <a:latin typeface="Times New Roman" charset="0"/>
              </a:defRPr>
            </a:lvl3pPr>
            <a:lvl4pPr marL="1600200" indent="-228600">
              <a:spcBef>
                <a:spcPct val="20000"/>
              </a:spcBef>
              <a:buChar char="–"/>
              <a:defRPr sz="2000">
                <a:solidFill>
                  <a:schemeClr val="tx1"/>
                </a:solidFill>
                <a:latin typeface="Times New Roman" charset="0"/>
              </a:defRPr>
            </a:lvl4pPr>
            <a:lvl5pPr marL="2057400" indent="-228600">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spcBef>
                <a:spcPct val="50000"/>
              </a:spcBef>
              <a:buFontTx/>
              <a:buNone/>
            </a:pPr>
            <a:r>
              <a:rPr lang="en-US" altLang="en-US" sz="2000"/>
              <a:t>A</a:t>
            </a:r>
          </a:p>
        </p:txBody>
      </p:sp>
      <p:sp>
        <p:nvSpPr>
          <p:cNvPr id="9232" name="Rectangle 19" descr="Wide upward diagonal"/>
          <p:cNvSpPr>
            <a:spLocks noChangeArrowheads="1"/>
          </p:cNvSpPr>
          <p:nvPr/>
        </p:nvSpPr>
        <p:spPr bwMode="auto">
          <a:xfrm>
            <a:off x="5715000" y="7162800"/>
            <a:ext cx="2211388" cy="990600"/>
          </a:xfrm>
          <a:prstGeom prst="rect">
            <a:avLst/>
          </a:prstGeom>
          <a:pattFill prst="wdUpDiag">
            <a:fgClr>
              <a:schemeClr val="bg2"/>
            </a:fgClr>
            <a:bgClr>
              <a:schemeClr val="bg1"/>
            </a:bgClr>
          </a:patt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charset="0"/>
              </a:defRPr>
            </a:lvl1pPr>
            <a:lvl2pPr marL="742950" indent="-285750">
              <a:spcBef>
                <a:spcPct val="20000"/>
              </a:spcBef>
              <a:buChar char="–"/>
              <a:defRPr sz="2800">
                <a:solidFill>
                  <a:schemeClr val="tx1"/>
                </a:solidFill>
                <a:latin typeface="Times New Roman" charset="0"/>
              </a:defRPr>
            </a:lvl2pPr>
            <a:lvl3pPr marL="1143000" indent="-228600">
              <a:spcBef>
                <a:spcPct val="20000"/>
              </a:spcBef>
              <a:buChar char="•"/>
              <a:defRPr sz="2400">
                <a:solidFill>
                  <a:schemeClr val="tx1"/>
                </a:solidFill>
                <a:latin typeface="Times New Roman" charset="0"/>
              </a:defRPr>
            </a:lvl3pPr>
            <a:lvl4pPr marL="1600200" indent="-228600">
              <a:spcBef>
                <a:spcPct val="20000"/>
              </a:spcBef>
              <a:buChar char="–"/>
              <a:defRPr sz="2000">
                <a:solidFill>
                  <a:schemeClr val="tx1"/>
                </a:solidFill>
                <a:latin typeface="Times New Roman" charset="0"/>
              </a:defRPr>
            </a:lvl4pPr>
            <a:lvl5pPr marL="2057400" indent="-228600">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spcBef>
                <a:spcPct val="0"/>
              </a:spcBef>
              <a:buFontTx/>
              <a:buNone/>
            </a:pPr>
            <a:endParaRPr lang="en-US" altLang="en-US" sz="2000"/>
          </a:p>
        </p:txBody>
      </p:sp>
      <p:sp>
        <p:nvSpPr>
          <p:cNvPr id="9233" name="Oval 20"/>
          <p:cNvSpPr>
            <a:spLocks noChangeArrowheads="1"/>
          </p:cNvSpPr>
          <p:nvPr/>
        </p:nvSpPr>
        <p:spPr bwMode="auto">
          <a:xfrm>
            <a:off x="6019800" y="7315200"/>
            <a:ext cx="685800" cy="685800"/>
          </a:xfrm>
          <a:prstGeom prst="ellipse">
            <a:avLst/>
          </a:prstGeom>
          <a:solidFill>
            <a:schemeClr val="bg1"/>
          </a:solidFill>
          <a:ln w="1270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charset="0"/>
              </a:defRPr>
            </a:lvl1pPr>
            <a:lvl2pPr marL="742950" indent="-285750">
              <a:spcBef>
                <a:spcPct val="20000"/>
              </a:spcBef>
              <a:buChar char="–"/>
              <a:defRPr sz="2800">
                <a:solidFill>
                  <a:schemeClr val="tx1"/>
                </a:solidFill>
                <a:latin typeface="Times New Roman" charset="0"/>
              </a:defRPr>
            </a:lvl2pPr>
            <a:lvl3pPr marL="1143000" indent="-228600">
              <a:spcBef>
                <a:spcPct val="20000"/>
              </a:spcBef>
              <a:buChar char="•"/>
              <a:defRPr sz="2400">
                <a:solidFill>
                  <a:schemeClr val="tx1"/>
                </a:solidFill>
                <a:latin typeface="Times New Roman" charset="0"/>
              </a:defRPr>
            </a:lvl3pPr>
            <a:lvl4pPr marL="1600200" indent="-228600">
              <a:spcBef>
                <a:spcPct val="20000"/>
              </a:spcBef>
              <a:buChar char="–"/>
              <a:defRPr sz="2000">
                <a:solidFill>
                  <a:schemeClr val="tx1"/>
                </a:solidFill>
                <a:latin typeface="Times New Roman" charset="0"/>
              </a:defRPr>
            </a:lvl4pPr>
            <a:lvl5pPr marL="2057400" indent="-228600">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spcBef>
                <a:spcPct val="0"/>
              </a:spcBef>
              <a:buFontTx/>
              <a:buNone/>
            </a:pPr>
            <a:endParaRPr lang="en-US" altLang="en-US" sz="2000"/>
          </a:p>
        </p:txBody>
      </p:sp>
      <p:sp>
        <p:nvSpPr>
          <p:cNvPr id="9234" name="Text Box 23"/>
          <p:cNvSpPr txBox="1">
            <a:spLocks noChangeArrowheads="1"/>
          </p:cNvSpPr>
          <p:nvPr/>
        </p:nvSpPr>
        <p:spPr bwMode="auto">
          <a:xfrm>
            <a:off x="6172200" y="7391400"/>
            <a:ext cx="300038"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charset="0"/>
              </a:defRPr>
            </a:lvl1pPr>
            <a:lvl2pPr marL="742950" indent="-285750">
              <a:spcBef>
                <a:spcPct val="20000"/>
              </a:spcBef>
              <a:buChar char="–"/>
              <a:defRPr sz="2800">
                <a:solidFill>
                  <a:schemeClr val="tx1"/>
                </a:solidFill>
                <a:latin typeface="Times New Roman" charset="0"/>
              </a:defRPr>
            </a:lvl2pPr>
            <a:lvl3pPr marL="1143000" indent="-228600">
              <a:spcBef>
                <a:spcPct val="20000"/>
              </a:spcBef>
              <a:buChar char="•"/>
              <a:defRPr sz="2400">
                <a:solidFill>
                  <a:schemeClr val="tx1"/>
                </a:solidFill>
                <a:latin typeface="Times New Roman" charset="0"/>
              </a:defRPr>
            </a:lvl3pPr>
            <a:lvl4pPr marL="1600200" indent="-228600">
              <a:spcBef>
                <a:spcPct val="20000"/>
              </a:spcBef>
              <a:buChar char="–"/>
              <a:defRPr sz="2000">
                <a:solidFill>
                  <a:schemeClr val="tx1"/>
                </a:solidFill>
                <a:latin typeface="Times New Roman" charset="0"/>
              </a:defRPr>
            </a:lvl4pPr>
            <a:lvl5pPr marL="2057400" indent="-228600">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spcBef>
                <a:spcPct val="50000"/>
              </a:spcBef>
              <a:buFontTx/>
              <a:buNone/>
            </a:pPr>
            <a:r>
              <a:rPr lang="en-US" altLang="en-US" sz="2000"/>
              <a:t>A</a:t>
            </a:r>
          </a:p>
        </p:txBody>
      </p:sp>
      <p:sp>
        <p:nvSpPr>
          <p:cNvPr id="9235" name="Text Box 24"/>
          <p:cNvSpPr txBox="1">
            <a:spLocks noChangeArrowheads="1"/>
          </p:cNvSpPr>
          <p:nvPr/>
        </p:nvSpPr>
        <p:spPr bwMode="auto">
          <a:xfrm>
            <a:off x="7010400" y="7391400"/>
            <a:ext cx="60960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charset="0"/>
              </a:defRPr>
            </a:lvl1pPr>
            <a:lvl2pPr marL="742950" indent="-285750">
              <a:spcBef>
                <a:spcPct val="20000"/>
              </a:spcBef>
              <a:buChar char="–"/>
              <a:defRPr sz="2800">
                <a:solidFill>
                  <a:schemeClr val="tx1"/>
                </a:solidFill>
                <a:latin typeface="Times New Roman" charset="0"/>
              </a:defRPr>
            </a:lvl2pPr>
            <a:lvl3pPr marL="1143000" indent="-228600">
              <a:spcBef>
                <a:spcPct val="20000"/>
              </a:spcBef>
              <a:buChar char="•"/>
              <a:defRPr sz="2400">
                <a:solidFill>
                  <a:schemeClr val="tx1"/>
                </a:solidFill>
                <a:latin typeface="Times New Roman" charset="0"/>
              </a:defRPr>
            </a:lvl3pPr>
            <a:lvl4pPr marL="1600200" indent="-228600">
              <a:spcBef>
                <a:spcPct val="20000"/>
              </a:spcBef>
              <a:buChar char="–"/>
              <a:defRPr sz="2000">
                <a:solidFill>
                  <a:schemeClr val="tx1"/>
                </a:solidFill>
                <a:latin typeface="Times New Roman" charset="0"/>
              </a:defRPr>
            </a:lvl4pPr>
            <a:lvl5pPr marL="2057400" indent="-228600">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spcBef>
                <a:spcPct val="50000"/>
              </a:spcBef>
              <a:buFontTx/>
              <a:buNone/>
            </a:pPr>
            <a:r>
              <a:rPr lang="en-US" altLang="en-US" sz="2000" b="1"/>
              <a:t>A</a:t>
            </a:r>
            <a:r>
              <a:rPr lang="en-US" altLang="en-US" sz="2000" b="1" baseline="30000"/>
              <a:t>c</a:t>
            </a:r>
            <a:endParaRPr lang="en-US" altLang="en-US" sz="2000"/>
          </a:p>
        </p:txBody>
      </p:sp>
      <p:sp>
        <p:nvSpPr>
          <p:cNvPr id="9236" name="Slide Number Placeholder 1"/>
          <p:cNvSpPr>
            <a:spLocks noGrp="1"/>
          </p:cNvSpPr>
          <p:nvPr>
            <p:ph type="sldNum" sz="quarter" idx="12"/>
          </p:nvPr>
        </p:nvSpPr>
        <p:spPr>
          <a:noFill/>
        </p:spPr>
        <p:txBody>
          <a:bodyPr/>
          <a:lstStyle>
            <a:lvl1pPr>
              <a:spcBef>
                <a:spcPct val="20000"/>
              </a:spcBef>
              <a:buChar char="•"/>
              <a:defRPr sz="3200">
                <a:solidFill>
                  <a:schemeClr val="tx1"/>
                </a:solidFill>
                <a:latin typeface="Times New Roman" charset="0"/>
              </a:defRPr>
            </a:lvl1pPr>
            <a:lvl2pPr marL="742960" indent="-285753">
              <a:spcBef>
                <a:spcPct val="20000"/>
              </a:spcBef>
              <a:buChar char="–"/>
              <a:defRPr sz="2800">
                <a:solidFill>
                  <a:schemeClr val="tx1"/>
                </a:solidFill>
                <a:latin typeface="Times New Roman" charset="0"/>
              </a:defRPr>
            </a:lvl2pPr>
            <a:lvl3pPr marL="1143014" indent="-228603">
              <a:spcBef>
                <a:spcPct val="20000"/>
              </a:spcBef>
              <a:buChar char="•"/>
              <a:defRPr sz="2400">
                <a:solidFill>
                  <a:schemeClr val="tx1"/>
                </a:solidFill>
                <a:latin typeface="Times New Roman" charset="0"/>
              </a:defRPr>
            </a:lvl3pPr>
            <a:lvl4pPr marL="1600220" indent="-228603">
              <a:spcBef>
                <a:spcPct val="20000"/>
              </a:spcBef>
              <a:buChar char="–"/>
              <a:defRPr sz="2000">
                <a:solidFill>
                  <a:schemeClr val="tx1"/>
                </a:solidFill>
                <a:latin typeface="Times New Roman" charset="0"/>
              </a:defRPr>
            </a:lvl4pPr>
            <a:lvl5pPr marL="2057426" indent="-228603">
              <a:spcBef>
                <a:spcPct val="20000"/>
              </a:spcBef>
              <a:buChar char="»"/>
              <a:defRPr sz="2000">
                <a:solidFill>
                  <a:schemeClr val="tx1"/>
                </a:solidFill>
                <a:latin typeface="Times New Roman" charset="0"/>
              </a:defRPr>
            </a:lvl5pPr>
            <a:lvl6pPr marL="2514632" indent="-228603" eaLnBrk="0" fontAlgn="base" hangingPunct="0">
              <a:spcBef>
                <a:spcPct val="20000"/>
              </a:spcBef>
              <a:spcAft>
                <a:spcPct val="0"/>
              </a:spcAft>
              <a:buChar char="»"/>
              <a:defRPr sz="2000">
                <a:solidFill>
                  <a:schemeClr val="tx1"/>
                </a:solidFill>
                <a:latin typeface="Times New Roman" charset="0"/>
              </a:defRPr>
            </a:lvl6pPr>
            <a:lvl7pPr marL="2971837" indent="-228603" eaLnBrk="0" fontAlgn="base" hangingPunct="0">
              <a:spcBef>
                <a:spcPct val="20000"/>
              </a:spcBef>
              <a:spcAft>
                <a:spcPct val="0"/>
              </a:spcAft>
              <a:buChar char="»"/>
              <a:defRPr sz="2000">
                <a:solidFill>
                  <a:schemeClr val="tx1"/>
                </a:solidFill>
                <a:latin typeface="Times New Roman" charset="0"/>
              </a:defRPr>
            </a:lvl7pPr>
            <a:lvl8pPr marL="3429043" indent="-228603" eaLnBrk="0" fontAlgn="base" hangingPunct="0">
              <a:spcBef>
                <a:spcPct val="20000"/>
              </a:spcBef>
              <a:spcAft>
                <a:spcPct val="0"/>
              </a:spcAft>
              <a:buChar char="»"/>
              <a:defRPr sz="2000">
                <a:solidFill>
                  <a:schemeClr val="tx1"/>
                </a:solidFill>
                <a:latin typeface="Times New Roman" charset="0"/>
              </a:defRPr>
            </a:lvl8pPr>
            <a:lvl9pPr marL="3886248" indent="-228603" eaLnBrk="0" fontAlgn="base" hangingPunct="0">
              <a:spcBef>
                <a:spcPct val="20000"/>
              </a:spcBef>
              <a:spcAft>
                <a:spcPct val="0"/>
              </a:spcAft>
              <a:buChar char="»"/>
              <a:defRPr sz="2000">
                <a:solidFill>
                  <a:schemeClr val="tx1"/>
                </a:solidFill>
                <a:latin typeface="Times New Roman" charset="0"/>
              </a:defRPr>
            </a:lvl9pPr>
          </a:lstStyle>
          <a:p>
            <a:pPr>
              <a:spcBef>
                <a:spcPct val="0"/>
              </a:spcBef>
              <a:buFontTx/>
              <a:buNone/>
            </a:pPr>
            <a:fld id="{B0C504D8-E5C0-474F-B18E-5A168FDE24AE}" type="slidenum">
              <a:rPr lang="en-US" altLang="en-US" sz="1400"/>
              <a:pPr>
                <a:spcBef>
                  <a:spcPct val="0"/>
                </a:spcBef>
                <a:buFontTx/>
                <a:buNone/>
              </a:pPr>
              <a:t>7</a:t>
            </a:fld>
            <a:endParaRPr lang="en-US" altLang="en-US" sz="140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a:noFill/>
        </p:spPr>
        <p:txBody>
          <a:bodyPr/>
          <a:lstStyle>
            <a:lvl1pPr>
              <a:spcBef>
                <a:spcPct val="20000"/>
              </a:spcBef>
              <a:buChar char="•"/>
              <a:defRPr sz="3200">
                <a:solidFill>
                  <a:schemeClr val="tx1"/>
                </a:solidFill>
                <a:latin typeface="Times New Roman" charset="0"/>
              </a:defRPr>
            </a:lvl1pPr>
            <a:lvl2pPr marL="742960" indent="-285753">
              <a:spcBef>
                <a:spcPct val="20000"/>
              </a:spcBef>
              <a:buChar char="–"/>
              <a:defRPr sz="2800">
                <a:solidFill>
                  <a:schemeClr val="tx1"/>
                </a:solidFill>
                <a:latin typeface="Times New Roman" charset="0"/>
              </a:defRPr>
            </a:lvl2pPr>
            <a:lvl3pPr marL="1143014" indent="-228603">
              <a:spcBef>
                <a:spcPct val="20000"/>
              </a:spcBef>
              <a:buChar char="•"/>
              <a:defRPr sz="2400">
                <a:solidFill>
                  <a:schemeClr val="tx1"/>
                </a:solidFill>
                <a:latin typeface="Times New Roman" charset="0"/>
              </a:defRPr>
            </a:lvl3pPr>
            <a:lvl4pPr marL="1600220" indent="-228603">
              <a:spcBef>
                <a:spcPct val="20000"/>
              </a:spcBef>
              <a:buChar char="–"/>
              <a:defRPr sz="2000">
                <a:solidFill>
                  <a:schemeClr val="tx1"/>
                </a:solidFill>
                <a:latin typeface="Times New Roman" charset="0"/>
              </a:defRPr>
            </a:lvl4pPr>
            <a:lvl5pPr marL="2057426" indent="-228603">
              <a:spcBef>
                <a:spcPct val="20000"/>
              </a:spcBef>
              <a:buChar char="»"/>
              <a:defRPr sz="2000">
                <a:solidFill>
                  <a:schemeClr val="tx1"/>
                </a:solidFill>
                <a:latin typeface="Times New Roman" charset="0"/>
              </a:defRPr>
            </a:lvl5pPr>
            <a:lvl6pPr marL="2514632" indent="-228603" eaLnBrk="0" fontAlgn="base" hangingPunct="0">
              <a:spcBef>
                <a:spcPct val="20000"/>
              </a:spcBef>
              <a:spcAft>
                <a:spcPct val="0"/>
              </a:spcAft>
              <a:buChar char="»"/>
              <a:defRPr sz="2000">
                <a:solidFill>
                  <a:schemeClr val="tx1"/>
                </a:solidFill>
                <a:latin typeface="Times New Roman" charset="0"/>
              </a:defRPr>
            </a:lvl6pPr>
            <a:lvl7pPr marL="2971837" indent="-228603" eaLnBrk="0" fontAlgn="base" hangingPunct="0">
              <a:spcBef>
                <a:spcPct val="20000"/>
              </a:spcBef>
              <a:spcAft>
                <a:spcPct val="0"/>
              </a:spcAft>
              <a:buChar char="»"/>
              <a:defRPr sz="2000">
                <a:solidFill>
                  <a:schemeClr val="tx1"/>
                </a:solidFill>
                <a:latin typeface="Times New Roman" charset="0"/>
              </a:defRPr>
            </a:lvl7pPr>
            <a:lvl8pPr marL="3429043" indent="-228603" eaLnBrk="0" fontAlgn="base" hangingPunct="0">
              <a:spcBef>
                <a:spcPct val="20000"/>
              </a:spcBef>
              <a:spcAft>
                <a:spcPct val="0"/>
              </a:spcAft>
              <a:buChar char="»"/>
              <a:defRPr sz="2000">
                <a:solidFill>
                  <a:schemeClr val="tx1"/>
                </a:solidFill>
                <a:latin typeface="Times New Roman" charset="0"/>
              </a:defRPr>
            </a:lvl8pPr>
            <a:lvl9pPr marL="3886248" indent="-228603" eaLnBrk="0" fontAlgn="base" hangingPunct="0">
              <a:spcBef>
                <a:spcPct val="20000"/>
              </a:spcBef>
              <a:spcAft>
                <a:spcPct val="0"/>
              </a:spcAft>
              <a:buChar char="»"/>
              <a:defRPr sz="2000">
                <a:solidFill>
                  <a:schemeClr val="tx1"/>
                </a:solidFill>
                <a:latin typeface="Times New Roman" charset="0"/>
              </a:defRPr>
            </a:lvl9pPr>
          </a:lstStyle>
          <a:p>
            <a:pPr>
              <a:spcBef>
                <a:spcPct val="0"/>
              </a:spcBef>
              <a:buFontTx/>
              <a:buNone/>
            </a:pPr>
            <a:r>
              <a:rPr lang="en-US" altLang="en-US" sz="1400"/>
              <a:t>Summer Institutes </a:t>
            </a:r>
          </a:p>
        </p:txBody>
      </p:sp>
      <p:sp>
        <p:nvSpPr>
          <p:cNvPr id="10243" name="Footer Placeholder 2"/>
          <p:cNvSpPr>
            <a:spLocks noGrp="1"/>
          </p:cNvSpPr>
          <p:nvPr>
            <p:ph type="ftr" sz="quarter" idx="11"/>
          </p:nvPr>
        </p:nvSpPr>
        <p:spPr>
          <a:noFill/>
        </p:spPr>
        <p:txBody>
          <a:bodyPr/>
          <a:lstStyle>
            <a:lvl1pPr>
              <a:spcBef>
                <a:spcPct val="20000"/>
              </a:spcBef>
              <a:buChar char="•"/>
              <a:defRPr sz="3200">
                <a:solidFill>
                  <a:schemeClr val="tx1"/>
                </a:solidFill>
                <a:latin typeface="Times New Roman" charset="0"/>
              </a:defRPr>
            </a:lvl1pPr>
            <a:lvl2pPr marL="742960" indent="-285753">
              <a:spcBef>
                <a:spcPct val="20000"/>
              </a:spcBef>
              <a:buChar char="–"/>
              <a:defRPr sz="2800">
                <a:solidFill>
                  <a:schemeClr val="tx1"/>
                </a:solidFill>
                <a:latin typeface="Times New Roman" charset="0"/>
              </a:defRPr>
            </a:lvl2pPr>
            <a:lvl3pPr marL="1143014" indent="-228603">
              <a:spcBef>
                <a:spcPct val="20000"/>
              </a:spcBef>
              <a:buChar char="•"/>
              <a:defRPr sz="2400">
                <a:solidFill>
                  <a:schemeClr val="tx1"/>
                </a:solidFill>
                <a:latin typeface="Times New Roman" charset="0"/>
              </a:defRPr>
            </a:lvl3pPr>
            <a:lvl4pPr marL="1600220" indent="-228603">
              <a:spcBef>
                <a:spcPct val="20000"/>
              </a:spcBef>
              <a:buChar char="–"/>
              <a:defRPr sz="2000">
                <a:solidFill>
                  <a:schemeClr val="tx1"/>
                </a:solidFill>
                <a:latin typeface="Times New Roman" charset="0"/>
              </a:defRPr>
            </a:lvl4pPr>
            <a:lvl5pPr marL="2057426" indent="-228603">
              <a:spcBef>
                <a:spcPct val="20000"/>
              </a:spcBef>
              <a:buChar char="»"/>
              <a:defRPr sz="2000">
                <a:solidFill>
                  <a:schemeClr val="tx1"/>
                </a:solidFill>
                <a:latin typeface="Times New Roman" charset="0"/>
              </a:defRPr>
            </a:lvl5pPr>
            <a:lvl6pPr marL="2514632" indent="-228603" eaLnBrk="0" fontAlgn="base" hangingPunct="0">
              <a:spcBef>
                <a:spcPct val="20000"/>
              </a:spcBef>
              <a:spcAft>
                <a:spcPct val="0"/>
              </a:spcAft>
              <a:buChar char="»"/>
              <a:defRPr sz="2000">
                <a:solidFill>
                  <a:schemeClr val="tx1"/>
                </a:solidFill>
                <a:latin typeface="Times New Roman" charset="0"/>
              </a:defRPr>
            </a:lvl6pPr>
            <a:lvl7pPr marL="2971837" indent="-228603" eaLnBrk="0" fontAlgn="base" hangingPunct="0">
              <a:spcBef>
                <a:spcPct val="20000"/>
              </a:spcBef>
              <a:spcAft>
                <a:spcPct val="0"/>
              </a:spcAft>
              <a:buChar char="»"/>
              <a:defRPr sz="2000">
                <a:solidFill>
                  <a:schemeClr val="tx1"/>
                </a:solidFill>
                <a:latin typeface="Times New Roman" charset="0"/>
              </a:defRPr>
            </a:lvl7pPr>
            <a:lvl8pPr marL="3429043" indent="-228603" eaLnBrk="0" fontAlgn="base" hangingPunct="0">
              <a:spcBef>
                <a:spcPct val="20000"/>
              </a:spcBef>
              <a:spcAft>
                <a:spcPct val="0"/>
              </a:spcAft>
              <a:buChar char="»"/>
              <a:defRPr sz="2000">
                <a:solidFill>
                  <a:schemeClr val="tx1"/>
                </a:solidFill>
                <a:latin typeface="Times New Roman" charset="0"/>
              </a:defRPr>
            </a:lvl8pPr>
            <a:lvl9pPr marL="3886248" indent="-228603" eaLnBrk="0" fontAlgn="base" hangingPunct="0">
              <a:spcBef>
                <a:spcPct val="20000"/>
              </a:spcBef>
              <a:spcAft>
                <a:spcPct val="0"/>
              </a:spcAft>
              <a:buChar char="»"/>
              <a:defRPr sz="2000">
                <a:solidFill>
                  <a:schemeClr val="tx1"/>
                </a:solidFill>
                <a:latin typeface="Times New Roman" charset="0"/>
              </a:defRPr>
            </a:lvl9pPr>
          </a:lstStyle>
          <a:p>
            <a:pPr>
              <a:spcBef>
                <a:spcPct val="0"/>
              </a:spcBef>
              <a:buFontTx/>
              <a:buNone/>
            </a:pPr>
            <a:r>
              <a:rPr lang="en-US" altLang="en-US" sz="1400"/>
              <a:t>Module 1, Session 1</a:t>
            </a:r>
          </a:p>
        </p:txBody>
      </p:sp>
      <p:sp>
        <p:nvSpPr>
          <p:cNvPr id="10244" name="Rectangle 4"/>
          <p:cNvSpPr>
            <a:spLocks noChangeArrowheads="1"/>
          </p:cNvSpPr>
          <p:nvPr/>
        </p:nvSpPr>
        <p:spPr bwMode="auto">
          <a:xfrm>
            <a:off x="3886200" y="457200"/>
            <a:ext cx="4495800" cy="4623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lvl1pPr>
              <a:spcBef>
                <a:spcPct val="20000"/>
              </a:spcBef>
              <a:buChar char="•"/>
              <a:defRPr sz="3200">
                <a:solidFill>
                  <a:schemeClr val="tx1"/>
                </a:solidFill>
                <a:latin typeface="Times New Roman" charset="0"/>
              </a:defRPr>
            </a:lvl1pPr>
            <a:lvl2pPr marL="742950" indent="-285750">
              <a:spcBef>
                <a:spcPct val="20000"/>
              </a:spcBef>
              <a:buChar char="–"/>
              <a:defRPr sz="2800">
                <a:solidFill>
                  <a:schemeClr val="tx1"/>
                </a:solidFill>
                <a:latin typeface="Times New Roman" charset="0"/>
              </a:defRPr>
            </a:lvl2pPr>
            <a:lvl3pPr marL="1143000" indent="-228600">
              <a:spcBef>
                <a:spcPct val="20000"/>
              </a:spcBef>
              <a:buChar char="•"/>
              <a:defRPr sz="2400">
                <a:solidFill>
                  <a:schemeClr val="tx1"/>
                </a:solidFill>
                <a:latin typeface="Times New Roman" charset="0"/>
              </a:defRPr>
            </a:lvl3pPr>
            <a:lvl4pPr marL="1600200" indent="-228600">
              <a:spcBef>
                <a:spcPct val="20000"/>
              </a:spcBef>
              <a:buChar char="–"/>
              <a:defRPr sz="2000">
                <a:solidFill>
                  <a:schemeClr val="tx1"/>
                </a:solidFill>
                <a:latin typeface="Times New Roman" charset="0"/>
              </a:defRPr>
            </a:lvl4pPr>
            <a:lvl5pPr marL="2057400" indent="-228600">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50000"/>
              </a:spcBef>
              <a:buFontTx/>
              <a:buNone/>
            </a:pPr>
            <a:r>
              <a:rPr lang="en-US" altLang="en-US" sz="2400" b="1" dirty="0"/>
              <a:t>Basic Properties of Probability</a:t>
            </a:r>
          </a:p>
        </p:txBody>
      </p:sp>
      <p:sp>
        <p:nvSpPr>
          <p:cNvPr id="10245" name="Line 5"/>
          <p:cNvSpPr>
            <a:spLocks noChangeShapeType="1"/>
          </p:cNvSpPr>
          <p:nvPr/>
        </p:nvSpPr>
        <p:spPr bwMode="auto">
          <a:xfrm>
            <a:off x="3657600" y="990600"/>
            <a:ext cx="4800600" cy="0"/>
          </a:xfrm>
          <a:prstGeom prst="line">
            <a:avLst/>
          </a:prstGeom>
          <a:noFill/>
          <a:ln w="508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46" name="Text Box 6"/>
          <p:cNvSpPr txBox="1">
            <a:spLocks noChangeArrowheads="1"/>
          </p:cNvSpPr>
          <p:nvPr/>
        </p:nvSpPr>
        <p:spPr bwMode="auto">
          <a:xfrm>
            <a:off x="1600200" y="1592264"/>
            <a:ext cx="8762999" cy="68018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457200" indent="-457200">
              <a:spcBef>
                <a:spcPct val="20000"/>
              </a:spcBef>
              <a:buChar char="•"/>
              <a:defRPr sz="3200">
                <a:solidFill>
                  <a:schemeClr val="tx1"/>
                </a:solidFill>
                <a:latin typeface="Times New Roman" charset="0"/>
              </a:defRPr>
            </a:lvl1pPr>
            <a:lvl2pPr marL="914400" indent="-457200">
              <a:spcBef>
                <a:spcPct val="20000"/>
              </a:spcBef>
              <a:buChar char="–"/>
              <a:defRPr sz="2800">
                <a:solidFill>
                  <a:schemeClr val="tx1"/>
                </a:solidFill>
                <a:latin typeface="Times New Roman" charset="0"/>
              </a:defRPr>
            </a:lvl2pPr>
            <a:lvl3pPr marL="1143000" indent="-228600">
              <a:spcBef>
                <a:spcPct val="20000"/>
              </a:spcBef>
              <a:buChar char="•"/>
              <a:defRPr sz="2400">
                <a:solidFill>
                  <a:schemeClr val="tx1"/>
                </a:solidFill>
                <a:latin typeface="Times New Roman" charset="0"/>
              </a:defRPr>
            </a:lvl3pPr>
            <a:lvl4pPr marL="1600200" indent="-228600">
              <a:spcBef>
                <a:spcPct val="20000"/>
              </a:spcBef>
              <a:buChar char="–"/>
              <a:defRPr sz="2000">
                <a:solidFill>
                  <a:schemeClr val="tx1"/>
                </a:solidFill>
                <a:latin typeface="Times New Roman" charset="0"/>
              </a:defRPr>
            </a:lvl4pPr>
            <a:lvl5pPr marL="2057400" indent="-228600">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spcBef>
                <a:spcPct val="50000"/>
              </a:spcBef>
              <a:buFont typeface="+mj-lt"/>
              <a:buAutoNum type="arabicPeriod"/>
            </a:pPr>
            <a:r>
              <a:rPr lang="en-US" altLang="en-US" sz="2400" dirty="0">
                <a:solidFill>
                  <a:schemeClr val="accent2"/>
                </a:solidFill>
              </a:rPr>
              <a:t>Suppose you toss a single die</a:t>
            </a:r>
          </a:p>
          <a:p>
            <a:pPr lvl="1">
              <a:spcBef>
                <a:spcPct val="50000"/>
              </a:spcBef>
              <a:buNone/>
            </a:pPr>
            <a:r>
              <a:rPr lang="en-US" altLang="en-US" sz="2400" dirty="0">
                <a:solidFill>
                  <a:schemeClr val="accent2"/>
                </a:solidFill>
              </a:rPr>
              <a:t>Consider the following events:</a:t>
            </a:r>
          </a:p>
          <a:p>
            <a:pPr lvl="2">
              <a:spcBef>
                <a:spcPct val="50000"/>
              </a:spcBef>
              <a:buNone/>
            </a:pPr>
            <a:r>
              <a:rPr lang="en-US" altLang="en-US" dirty="0">
                <a:solidFill>
                  <a:schemeClr val="accent2"/>
                </a:solidFill>
              </a:rPr>
              <a:t>E</a:t>
            </a:r>
            <a:r>
              <a:rPr lang="en-US" altLang="en-US" baseline="-25000" dirty="0">
                <a:solidFill>
                  <a:schemeClr val="accent2"/>
                </a:solidFill>
              </a:rPr>
              <a:t>1</a:t>
            </a:r>
            <a:r>
              <a:rPr lang="en-US" altLang="en-US" dirty="0">
                <a:solidFill>
                  <a:schemeClr val="accent2"/>
                </a:solidFill>
              </a:rPr>
              <a:t> = roll a 1</a:t>
            </a:r>
          </a:p>
          <a:p>
            <a:pPr lvl="2">
              <a:spcBef>
                <a:spcPct val="50000"/>
              </a:spcBef>
              <a:buNone/>
            </a:pPr>
            <a:r>
              <a:rPr lang="en-US" altLang="en-US" dirty="0">
                <a:solidFill>
                  <a:schemeClr val="accent2"/>
                </a:solidFill>
              </a:rPr>
              <a:t>E</a:t>
            </a:r>
            <a:r>
              <a:rPr lang="en-US" altLang="en-US" baseline="-25000" dirty="0">
                <a:solidFill>
                  <a:schemeClr val="accent2"/>
                </a:solidFill>
              </a:rPr>
              <a:t>2 </a:t>
            </a:r>
            <a:r>
              <a:rPr lang="en-US" altLang="en-US" dirty="0">
                <a:solidFill>
                  <a:schemeClr val="accent2"/>
                </a:solidFill>
              </a:rPr>
              <a:t>= roll an even number</a:t>
            </a:r>
          </a:p>
          <a:p>
            <a:pPr lvl="2">
              <a:spcBef>
                <a:spcPct val="50000"/>
              </a:spcBef>
              <a:buNone/>
            </a:pPr>
            <a:r>
              <a:rPr lang="en-US" altLang="en-US" dirty="0">
                <a:solidFill>
                  <a:schemeClr val="accent2"/>
                </a:solidFill>
              </a:rPr>
              <a:t>E</a:t>
            </a:r>
            <a:r>
              <a:rPr lang="en-US" altLang="en-US" baseline="-25000" dirty="0">
                <a:solidFill>
                  <a:schemeClr val="accent2"/>
                </a:solidFill>
              </a:rPr>
              <a:t>3</a:t>
            </a:r>
            <a:r>
              <a:rPr lang="en-US" altLang="en-US" dirty="0">
                <a:solidFill>
                  <a:schemeClr val="accent2"/>
                </a:solidFill>
              </a:rPr>
              <a:t> = roll a 4, 5 or 6</a:t>
            </a:r>
          </a:p>
          <a:p>
            <a:pPr lvl="2">
              <a:spcBef>
                <a:spcPct val="50000"/>
              </a:spcBef>
              <a:buNone/>
            </a:pPr>
            <a:r>
              <a:rPr lang="en-US" altLang="en-US" dirty="0">
                <a:solidFill>
                  <a:schemeClr val="accent2"/>
                </a:solidFill>
              </a:rPr>
              <a:t>E</a:t>
            </a:r>
            <a:r>
              <a:rPr lang="en-US" altLang="en-US" baseline="-25000" dirty="0">
                <a:solidFill>
                  <a:schemeClr val="accent2"/>
                </a:solidFill>
              </a:rPr>
              <a:t>4</a:t>
            </a:r>
            <a:r>
              <a:rPr lang="en-US" altLang="en-US" dirty="0">
                <a:solidFill>
                  <a:schemeClr val="accent2"/>
                </a:solidFill>
              </a:rPr>
              <a:t> = roll a 3 or 5</a:t>
            </a:r>
          </a:p>
          <a:p>
            <a:pPr>
              <a:spcBef>
                <a:spcPct val="50000"/>
              </a:spcBef>
              <a:buFontTx/>
              <a:buNone/>
            </a:pPr>
            <a:endParaRPr lang="en-US" altLang="en-US" sz="2400" dirty="0">
              <a:solidFill>
                <a:schemeClr val="accent2"/>
              </a:solidFill>
            </a:endParaRPr>
          </a:p>
          <a:p>
            <a:pPr lvl="1">
              <a:spcBef>
                <a:spcPts val="0"/>
              </a:spcBef>
              <a:spcAft>
                <a:spcPts val="1200"/>
              </a:spcAft>
              <a:buFont typeface="+mj-lt"/>
              <a:buAutoNum type="alphaLcParenR"/>
            </a:pPr>
            <a:r>
              <a:rPr lang="en-US" altLang="en-US" sz="2400" dirty="0">
                <a:solidFill>
                  <a:schemeClr val="accent2"/>
                </a:solidFill>
              </a:rPr>
              <a:t>What is </a:t>
            </a:r>
            <a:r>
              <a:rPr lang="en-US" altLang="en-US" sz="2400" dirty="0" err="1">
                <a:solidFill>
                  <a:schemeClr val="accent2"/>
                </a:solidFill>
              </a:rPr>
              <a:t>Pr</a:t>
            </a:r>
            <a:r>
              <a:rPr lang="en-US" altLang="en-US" sz="2400" dirty="0">
                <a:solidFill>
                  <a:schemeClr val="accent2"/>
                </a:solidFill>
              </a:rPr>
              <a:t>(E</a:t>
            </a:r>
            <a:r>
              <a:rPr lang="en-US" altLang="en-US" sz="2400" baseline="-25000" dirty="0">
                <a:solidFill>
                  <a:schemeClr val="accent2"/>
                </a:solidFill>
              </a:rPr>
              <a:t>4</a:t>
            </a:r>
            <a:r>
              <a:rPr lang="en-US" altLang="en-US" sz="2400" dirty="0">
                <a:solidFill>
                  <a:schemeClr val="accent2"/>
                </a:solidFill>
              </a:rPr>
              <a:t>)?</a:t>
            </a:r>
          </a:p>
          <a:p>
            <a:pPr lvl="1">
              <a:spcBef>
                <a:spcPts val="0"/>
              </a:spcBef>
              <a:spcAft>
                <a:spcPts val="1200"/>
              </a:spcAft>
              <a:buFont typeface="+mj-lt"/>
              <a:buAutoNum type="alphaLcParenR"/>
            </a:pPr>
            <a:r>
              <a:rPr lang="en-US" altLang="en-US" sz="2400" dirty="0">
                <a:solidFill>
                  <a:schemeClr val="accent2"/>
                </a:solidFill>
              </a:rPr>
              <a:t>Are E</a:t>
            </a:r>
            <a:r>
              <a:rPr lang="en-US" altLang="en-US" sz="2400" baseline="-25000" dirty="0">
                <a:solidFill>
                  <a:schemeClr val="accent2"/>
                </a:solidFill>
              </a:rPr>
              <a:t>2</a:t>
            </a:r>
            <a:r>
              <a:rPr lang="en-US" altLang="en-US" sz="2400" dirty="0">
                <a:solidFill>
                  <a:schemeClr val="accent2"/>
                </a:solidFill>
              </a:rPr>
              <a:t> and E</a:t>
            </a:r>
            <a:r>
              <a:rPr lang="en-US" altLang="en-US" sz="2400" baseline="-25000" dirty="0">
                <a:solidFill>
                  <a:schemeClr val="accent2"/>
                </a:solidFill>
              </a:rPr>
              <a:t>3</a:t>
            </a:r>
            <a:r>
              <a:rPr lang="en-US" altLang="en-US" sz="2400" dirty="0">
                <a:solidFill>
                  <a:schemeClr val="accent2"/>
                </a:solidFill>
              </a:rPr>
              <a:t> mutually exclusive? E</a:t>
            </a:r>
            <a:r>
              <a:rPr lang="en-US" altLang="en-US" sz="2400" baseline="-25000" dirty="0">
                <a:solidFill>
                  <a:schemeClr val="accent2"/>
                </a:solidFill>
              </a:rPr>
              <a:t>2</a:t>
            </a:r>
            <a:r>
              <a:rPr lang="en-US" altLang="en-US" sz="2400" dirty="0">
                <a:solidFill>
                  <a:schemeClr val="accent2"/>
                </a:solidFill>
              </a:rPr>
              <a:t> and E</a:t>
            </a:r>
            <a:r>
              <a:rPr lang="en-US" altLang="en-US" sz="2400" baseline="-25000" dirty="0">
                <a:solidFill>
                  <a:schemeClr val="accent2"/>
                </a:solidFill>
              </a:rPr>
              <a:t>4</a:t>
            </a:r>
            <a:r>
              <a:rPr lang="en-US" altLang="en-US" sz="2400" dirty="0">
                <a:solidFill>
                  <a:schemeClr val="accent2"/>
                </a:solidFill>
              </a:rPr>
              <a:t>?</a:t>
            </a:r>
          </a:p>
          <a:p>
            <a:pPr lvl="1">
              <a:spcBef>
                <a:spcPts val="0"/>
              </a:spcBef>
              <a:spcAft>
                <a:spcPts val="1200"/>
              </a:spcAft>
              <a:buFont typeface="+mj-lt"/>
              <a:buAutoNum type="alphaLcParenR"/>
            </a:pPr>
            <a:r>
              <a:rPr lang="en-US" altLang="en-US" sz="2400" dirty="0">
                <a:solidFill>
                  <a:schemeClr val="accent2"/>
                </a:solidFill>
              </a:rPr>
              <a:t>Find a mutually exclusive, exhaustive collection of events. Do the probabilities add to 1?</a:t>
            </a:r>
          </a:p>
          <a:p>
            <a:pPr lvl="1">
              <a:spcBef>
                <a:spcPts val="0"/>
              </a:spcBef>
              <a:spcAft>
                <a:spcPts val="1200"/>
              </a:spcAft>
              <a:buFont typeface="+mj-lt"/>
              <a:buAutoNum type="alphaLcParenR"/>
            </a:pPr>
            <a:r>
              <a:rPr lang="en-US" altLang="en-US" sz="2400" dirty="0">
                <a:solidFill>
                  <a:schemeClr val="accent2"/>
                </a:solidFill>
              </a:rPr>
              <a:t>What is </a:t>
            </a:r>
            <a:r>
              <a:rPr lang="en-US" altLang="en-US" sz="2400" dirty="0" err="1">
                <a:solidFill>
                  <a:schemeClr val="accent2"/>
                </a:solidFill>
              </a:rPr>
              <a:t>Pr</a:t>
            </a:r>
            <a:r>
              <a:rPr lang="en-US" altLang="en-US" sz="2400" dirty="0">
                <a:solidFill>
                  <a:schemeClr val="accent2"/>
                </a:solidFill>
              </a:rPr>
              <a:t>(E</a:t>
            </a:r>
            <a:r>
              <a:rPr lang="en-US" altLang="en-US" sz="2400" baseline="-25000" dirty="0">
                <a:solidFill>
                  <a:schemeClr val="accent2"/>
                </a:solidFill>
              </a:rPr>
              <a:t>4</a:t>
            </a:r>
            <a:r>
              <a:rPr lang="en-US" altLang="en-US" sz="2400" baseline="30000" dirty="0">
                <a:solidFill>
                  <a:schemeClr val="accent2"/>
                </a:solidFill>
              </a:rPr>
              <a:t>c</a:t>
            </a:r>
            <a:r>
              <a:rPr lang="en-US" altLang="en-US" sz="2400" dirty="0">
                <a:solidFill>
                  <a:schemeClr val="accent2"/>
                </a:solidFill>
              </a:rPr>
              <a:t>)?</a:t>
            </a:r>
          </a:p>
          <a:p>
            <a:pPr>
              <a:spcBef>
                <a:spcPct val="50000"/>
              </a:spcBef>
              <a:buFontTx/>
              <a:buNone/>
            </a:pPr>
            <a:endParaRPr lang="en-US" altLang="en-US" sz="2400" dirty="0">
              <a:solidFill>
                <a:schemeClr val="accent2"/>
              </a:solidFill>
            </a:endParaRPr>
          </a:p>
        </p:txBody>
      </p:sp>
      <p:sp>
        <p:nvSpPr>
          <p:cNvPr id="10247" name="Slide Number Placeholder 1"/>
          <p:cNvSpPr>
            <a:spLocks noGrp="1"/>
          </p:cNvSpPr>
          <p:nvPr>
            <p:ph type="sldNum" sz="quarter" idx="12"/>
          </p:nvPr>
        </p:nvSpPr>
        <p:spPr>
          <a:noFill/>
        </p:spPr>
        <p:txBody>
          <a:bodyPr/>
          <a:lstStyle>
            <a:lvl1pPr>
              <a:spcBef>
                <a:spcPct val="20000"/>
              </a:spcBef>
              <a:buChar char="•"/>
              <a:defRPr sz="3200">
                <a:solidFill>
                  <a:schemeClr val="tx1"/>
                </a:solidFill>
                <a:latin typeface="Times New Roman" charset="0"/>
              </a:defRPr>
            </a:lvl1pPr>
            <a:lvl2pPr marL="742960" indent="-285753">
              <a:spcBef>
                <a:spcPct val="20000"/>
              </a:spcBef>
              <a:buChar char="–"/>
              <a:defRPr sz="2800">
                <a:solidFill>
                  <a:schemeClr val="tx1"/>
                </a:solidFill>
                <a:latin typeface="Times New Roman" charset="0"/>
              </a:defRPr>
            </a:lvl2pPr>
            <a:lvl3pPr marL="1143014" indent="-228603">
              <a:spcBef>
                <a:spcPct val="20000"/>
              </a:spcBef>
              <a:buChar char="•"/>
              <a:defRPr sz="2400">
                <a:solidFill>
                  <a:schemeClr val="tx1"/>
                </a:solidFill>
                <a:latin typeface="Times New Roman" charset="0"/>
              </a:defRPr>
            </a:lvl3pPr>
            <a:lvl4pPr marL="1600220" indent="-228603">
              <a:spcBef>
                <a:spcPct val="20000"/>
              </a:spcBef>
              <a:buChar char="–"/>
              <a:defRPr sz="2000">
                <a:solidFill>
                  <a:schemeClr val="tx1"/>
                </a:solidFill>
                <a:latin typeface="Times New Roman" charset="0"/>
              </a:defRPr>
            </a:lvl4pPr>
            <a:lvl5pPr marL="2057426" indent="-228603">
              <a:spcBef>
                <a:spcPct val="20000"/>
              </a:spcBef>
              <a:buChar char="»"/>
              <a:defRPr sz="2000">
                <a:solidFill>
                  <a:schemeClr val="tx1"/>
                </a:solidFill>
                <a:latin typeface="Times New Roman" charset="0"/>
              </a:defRPr>
            </a:lvl5pPr>
            <a:lvl6pPr marL="2514632" indent="-228603" eaLnBrk="0" fontAlgn="base" hangingPunct="0">
              <a:spcBef>
                <a:spcPct val="20000"/>
              </a:spcBef>
              <a:spcAft>
                <a:spcPct val="0"/>
              </a:spcAft>
              <a:buChar char="»"/>
              <a:defRPr sz="2000">
                <a:solidFill>
                  <a:schemeClr val="tx1"/>
                </a:solidFill>
                <a:latin typeface="Times New Roman" charset="0"/>
              </a:defRPr>
            </a:lvl6pPr>
            <a:lvl7pPr marL="2971837" indent="-228603" eaLnBrk="0" fontAlgn="base" hangingPunct="0">
              <a:spcBef>
                <a:spcPct val="20000"/>
              </a:spcBef>
              <a:spcAft>
                <a:spcPct val="0"/>
              </a:spcAft>
              <a:buChar char="»"/>
              <a:defRPr sz="2000">
                <a:solidFill>
                  <a:schemeClr val="tx1"/>
                </a:solidFill>
                <a:latin typeface="Times New Roman" charset="0"/>
              </a:defRPr>
            </a:lvl7pPr>
            <a:lvl8pPr marL="3429043" indent="-228603" eaLnBrk="0" fontAlgn="base" hangingPunct="0">
              <a:spcBef>
                <a:spcPct val="20000"/>
              </a:spcBef>
              <a:spcAft>
                <a:spcPct val="0"/>
              </a:spcAft>
              <a:buChar char="»"/>
              <a:defRPr sz="2000">
                <a:solidFill>
                  <a:schemeClr val="tx1"/>
                </a:solidFill>
                <a:latin typeface="Times New Roman" charset="0"/>
              </a:defRPr>
            </a:lvl8pPr>
            <a:lvl9pPr marL="3886248" indent="-228603" eaLnBrk="0" fontAlgn="base" hangingPunct="0">
              <a:spcBef>
                <a:spcPct val="20000"/>
              </a:spcBef>
              <a:spcAft>
                <a:spcPct val="0"/>
              </a:spcAft>
              <a:buChar char="»"/>
              <a:defRPr sz="2000">
                <a:solidFill>
                  <a:schemeClr val="tx1"/>
                </a:solidFill>
                <a:latin typeface="Times New Roman" charset="0"/>
              </a:defRPr>
            </a:lvl9pPr>
          </a:lstStyle>
          <a:p>
            <a:pPr>
              <a:spcBef>
                <a:spcPct val="0"/>
              </a:spcBef>
              <a:buFontTx/>
              <a:buNone/>
            </a:pPr>
            <a:fld id="{CE8A3D30-71BD-49E0-BCCA-47C19499EDE8}" type="slidenum">
              <a:rPr lang="en-US" altLang="en-US" sz="1400"/>
              <a:pPr>
                <a:spcBef>
                  <a:spcPct val="0"/>
                </a:spcBef>
                <a:buFontTx/>
                <a:buNone/>
              </a:pPr>
              <a:t>8</a:t>
            </a:fld>
            <a:endParaRPr lang="en-US" altLang="en-US" sz="140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Date Placeholder 1"/>
          <p:cNvSpPr>
            <a:spLocks noGrp="1"/>
          </p:cNvSpPr>
          <p:nvPr>
            <p:ph type="dt" sz="quarter" idx="10"/>
          </p:nvPr>
        </p:nvSpPr>
        <p:spPr>
          <a:noFill/>
        </p:spPr>
        <p:txBody>
          <a:bodyPr/>
          <a:lstStyle>
            <a:lvl1pPr>
              <a:spcBef>
                <a:spcPct val="20000"/>
              </a:spcBef>
              <a:buChar char="•"/>
              <a:defRPr sz="3200">
                <a:solidFill>
                  <a:schemeClr val="tx1"/>
                </a:solidFill>
                <a:latin typeface="Times New Roman" charset="0"/>
              </a:defRPr>
            </a:lvl1pPr>
            <a:lvl2pPr marL="742960" indent="-285753">
              <a:spcBef>
                <a:spcPct val="20000"/>
              </a:spcBef>
              <a:buChar char="–"/>
              <a:defRPr sz="2800">
                <a:solidFill>
                  <a:schemeClr val="tx1"/>
                </a:solidFill>
                <a:latin typeface="Times New Roman" charset="0"/>
              </a:defRPr>
            </a:lvl2pPr>
            <a:lvl3pPr marL="1143014" indent="-228603">
              <a:spcBef>
                <a:spcPct val="20000"/>
              </a:spcBef>
              <a:buChar char="•"/>
              <a:defRPr sz="2400">
                <a:solidFill>
                  <a:schemeClr val="tx1"/>
                </a:solidFill>
                <a:latin typeface="Times New Roman" charset="0"/>
              </a:defRPr>
            </a:lvl3pPr>
            <a:lvl4pPr marL="1600220" indent="-228603">
              <a:spcBef>
                <a:spcPct val="20000"/>
              </a:spcBef>
              <a:buChar char="–"/>
              <a:defRPr sz="2000">
                <a:solidFill>
                  <a:schemeClr val="tx1"/>
                </a:solidFill>
                <a:latin typeface="Times New Roman" charset="0"/>
              </a:defRPr>
            </a:lvl4pPr>
            <a:lvl5pPr marL="2057426" indent="-228603">
              <a:spcBef>
                <a:spcPct val="20000"/>
              </a:spcBef>
              <a:buChar char="»"/>
              <a:defRPr sz="2000">
                <a:solidFill>
                  <a:schemeClr val="tx1"/>
                </a:solidFill>
                <a:latin typeface="Times New Roman" charset="0"/>
              </a:defRPr>
            </a:lvl5pPr>
            <a:lvl6pPr marL="2514632" indent="-228603" eaLnBrk="0" fontAlgn="base" hangingPunct="0">
              <a:spcBef>
                <a:spcPct val="20000"/>
              </a:spcBef>
              <a:spcAft>
                <a:spcPct val="0"/>
              </a:spcAft>
              <a:buChar char="»"/>
              <a:defRPr sz="2000">
                <a:solidFill>
                  <a:schemeClr val="tx1"/>
                </a:solidFill>
                <a:latin typeface="Times New Roman" charset="0"/>
              </a:defRPr>
            </a:lvl6pPr>
            <a:lvl7pPr marL="2971837" indent="-228603" eaLnBrk="0" fontAlgn="base" hangingPunct="0">
              <a:spcBef>
                <a:spcPct val="20000"/>
              </a:spcBef>
              <a:spcAft>
                <a:spcPct val="0"/>
              </a:spcAft>
              <a:buChar char="»"/>
              <a:defRPr sz="2000">
                <a:solidFill>
                  <a:schemeClr val="tx1"/>
                </a:solidFill>
                <a:latin typeface="Times New Roman" charset="0"/>
              </a:defRPr>
            </a:lvl7pPr>
            <a:lvl8pPr marL="3429043" indent="-228603" eaLnBrk="0" fontAlgn="base" hangingPunct="0">
              <a:spcBef>
                <a:spcPct val="20000"/>
              </a:spcBef>
              <a:spcAft>
                <a:spcPct val="0"/>
              </a:spcAft>
              <a:buChar char="»"/>
              <a:defRPr sz="2000">
                <a:solidFill>
                  <a:schemeClr val="tx1"/>
                </a:solidFill>
                <a:latin typeface="Times New Roman" charset="0"/>
              </a:defRPr>
            </a:lvl8pPr>
            <a:lvl9pPr marL="3886248" indent="-228603" eaLnBrk="0" fontAlgn="base" hangingPunct="0">
              <a:spcBef>
                <a:spcPct val="20000"/>
              </a:spcBef>
              <a:spcAft>
                <a:spcPct val="0"/>
              </a:spcAft>
              <a:buChar char="»"/>
              <a:defRPr sz="2000">
                <a:solidFill>
                  <a:schemeClr val="tx1"/>
                </a:solidFill>
                <a:latin typeface="Times New Roman" charset="0"/>
              </a:defRPr>
            </a:lvl9pPr>
          </a:lstStyle>
          <a:p>
            <a:pPr>
              <a:spcBef>
                <a:spcPct val="0"/>
              </a:spcBef>
              <a:buFontTx/>
              <a:buNone/>
            </a:pPr>
            <a:r>
              <a:rPr lang="en-US" altLang="en-US" sz="1400"/>
              <a:t>Summer Institutes </a:t>
            </a:r>
          </a:p>
        </p:txBody>
      </p:sp>
      <p:sp>
        <p:nvSpPr>
          <p:cNvPr id="11267" name="Footer Placeholder 2"/>
          <p:cNvSpPr>
            <a:spLocks noGrp="1"/>
          </p:cNvSpPr>
          <p:nvPr>
            <p:ph type="ftr" sz="quarter" idx="11"/>
          </p:nvPr>
        </p:nvSpPr>
        <p:spPr>
          <a:noFill/>
        </p:spPr>
        <p:txBody>
          <a:bodyPr/>
          <a:lstStyle>
            <a:lvl1pPr>
              <a:spcBef>
                <a:spcPct val="20000"/>
              </a:spcBef>
              <a:buChar char="•"/>
              <a:defRPr sz="3200">
                <a:solidFill>
                  <a:schemeClr val="tx1"/>
                </a:solidFill>
                <a:latin typeface="Times New Roman" charset="0"/>
              </a:defRPr>
            </a:lvl1pPr>
            <a:lvl2pPr marL="742960" indent="-285753">
              <a:spcBef>
                <a:spcPct val="20000"/>
              </a:spcBef>
              <a:buChar char="–"/>
              <a:defRPr sz="2800">
                <a:solidFill>
                  <a:schemeClr val="tx1"/>
                </a:solidFill>
                <a:latin typeface="Times New Roman" charset="0"/>
              </a:defRPr>
            </a:lvl2pPr>
            <a:lvl3pPr marL="1143014" indent="-228603">
              <a:spcBef>
                <a:spcPct val="20000"/>
              </a:spcBef>
              <a:buChar char="•"/>
              <a:defRPr sz="2400">
                <a:solidFill>
                  <a:schemeClr val="tx1"/>
                </a:solidFill>
                <a:latin typeface="Times New Roman" charset="0"/>
              </a:defRPr>
            </a:lvl3pPr>
            <a:lvl4pPr marL="1600220" indent="-228603">
              <a:spcBef>
                <a:spcPct val="20000"/>
              </a:spcBef>
              <a:buChar char="–"/>
              <a:defRPr sz="2000">
                <a:solidFill>
                  <a:schemeClr val="tx1"/>
                </a:solidFill>
                <a:latin typeface="Times New Roman" charset="0"/>
              </a:defRPr>
            </a:lvl4pPr>
            <a:lvl5pPr marL="2057426" indent="-228603">
              <a:spcBef>
                <a:spcPct val="20000"/>
              </a:spcBef>
              <a:buChar char="»"/>
              <a:defRPr sz="2000">
                <a:solidFill>
                  <a:schemeClr val="tx1"/>
                </a:solidFill>
                <a:latin typeface="Times New Roman" charset="0"/>
              </a:defRPr>
            </a:lvl5pPr>
            <a:lvl6pPr marL="2514632" indent="-228603" eaLnBrk="0" fontAlgn="base" hangingPunct="0">
              <a:spcBef>
                <a:spcPct val="20000"/>
              </a:spcBef>
              <a:spcAft>
                <a:spcPct val="0"/>
              </a:spcAft>
              <a:buChar char="»"/>
              <a:defRPr sz="2000">
                <a:solidFill>
                  <a:schemeClr val="tx1"/>
                </a:solidFill>
                <a:latin typeface="Times New Roman" charset="0"/>
              </a:defRPr>
            </a:lvl6pPr>
            <a:lvl7pPr marL="2971837" indent="-228603" eaLnBrk="0" fontAlgn="base" hangingPunct="0">
              <a:spcBef>
                <a:spcPct val="20000"/>
              </a:spcBef>
              <a:spcAft>
                <a:spcPct val="0"/>
              </a:spcAft>
              <a:buChar char="»"/>
              <a:defRPr sz="2000">
                <a:solidFill>
                  <a:schemeClr val="tx1"/>
                </a:solidFill>
                <a:latin typeface="Times New Roman" charset="0"/>
              </a:defRPr>
            </a:lvl7pPr>
            <a:lvl8pPr marL="3429043" indent="-228603" eaLnBrk="0" fontAlgn="base" hangingPunct="0">
              <a:spcBef>
                <a:spcPct val="20000"/>
              </a:spcBef>
              <a:spcAft>
                <a:spcPct val="0"/>
              </a:spcAft>
              <a:buChar char="»"/>
              <a:defRPr sz="2000">
                <a:solidFill>
                  <a:schemeClr val="tx1"/>
                </a:solidFill>
                <a:latin typeface="Times New Roman" charset="0"/>
              </a:defRPr>
            </a:lvl8pPr>
            <a:lvl9pPr marL="3886248" indent="-228603" eaLnBrk="0" fontAlgn="base" hangingPunct="0">
              <a:spcBef>
                <a:spcPct val="20000"/>
              </a:spcBef>
              <a:spcAft>
                <a:spcPct val="0"/>
              </a:spcAft>
              <a:buChar char="»"/>
              <a:defRPr sz="2000">
                <a:solidFill>
                  <a:schemeClr val="tx1"/>
                </a:solidFill>
                <a:latin typeface="Times New Roman" charset="0"/>
              </a:defRPr>
            </a:lvl9pPr>
          </a:lstStyle>
          <a:p>
            <a:pPr>
              <a:spcBef>
                <a:spcPct val="0"/>
              </a:spcBef>
              <a:buFontTx/>
              <a:buNone/>
            </a:pPr>
            <a:r>
              <a:rPr lang="en-US" altLang="en-US" sz="1400"/>
              <a:t>Module 1, Session 1</a:t>
            </a:r>
          </a:p>
        </p:txBody>
      </p:sp>
      <p:sp>
        <p:nvSpPr>
          <p:cNvPr id="11268" name="Rectangle 1026"/>
          <p:cNvSpPr>
            <a:spLocks noChangeArrowheads="1"/>
          </p:cNvSpPr>
          <p:nvPr/>
        </p:nvSpPr>
        <p:spPr bwMode="auto">
          <a:xfrm>
            <a:off x="3886200" y="914400"/>
            <a:ext cx="4495800" cy="4623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lvl1pPr>
              <a:spcBef>
                <a:spcPct val="20000"/>
              </a:spcBef>
              <a:buChar char="•"/>
              <a:defRPr sz="3200">
                <a:solidFill>
                  <a:schemeClr val="tx1"/>
                </a:solidFill>
                <a:latin typeface="Times New Roman" charset="0"/>
              </a:defRPr>
            </a:lvl1pPr>
            <a:lvl2pPr marL="742950" indent="-285750">
              <a:spcBef>
                <a:spcPct val="20000"/>
              </a:spcBef>
              <a:buChar char="–"/>
              <a:defRPr sz="2800">
                <a:solidFill>
                  <a:schemeClr val="tx1"/>
                </a:solidFill>
                <a:latin typeface="Times New Roman" charset="0"/>
              </a:defRPr>
            </a:lvl2pPr>
            <a:lvl3pPr marL="1143000" indent="-228600">
              <a:spcBef>
                <a:spcPct val="20000"/>
              </a:spcBef>
              <a:buChar char="•"/>
              <a:defRPr sz="2400">
                <a:solidFill>
                  <a:schemeClr val="tx1"/>
                </a:solidFill>
                <a:latin typeface="Times New Roman" charset="0"/>
              </a:defRPr>
            </a:lvl3pPr>
            <a:lvl4pPr marL="1600200" indent="-228600">
              <a:spcBef>
                <a:spcPct val="20000"/>
              </a:spcBef>
              <a:buChar char="–"/>
              <a:defRPr sz="2000">
                <a:solidFill>
                  <a:schemeClr val="tx1"/>
                </a:solidFill>
                <a:latin typeface="Times New Roman" charset="0"/>
              </a:defRPr>
            </a:lvl4pPr>
            <a:lvl5pPr marL="2057400" indent="-228600">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50000"/>
              </a:spcBef>
              <a:buFontTx/>
              <a:buNone/>
            </a:pPr>
            <a:r>
              <a:rPr lang="en-US" altLang="en-US" sz="2400" b="1" dirty="0"/>
              <a:t>Notation for Joint Probabilities</a:t>
            </a:r>
          </a:p>
        </p:txBody>
      </p:sp>
      <p:sp>
        <p:nvSpPr>
          <p:cNvPr id="11269" name="Line 1027"/>
          <p:cNvSpPr>
            <a:spLocks noChangeShapeType="1"/>
          </p:cNvSpPr>
          <p:nvPr/>
        </p:nvSpPr>
        <p:spPr bwMode="auto">
          <a:xfrm>
            <a:off x="3657600" y="1447800"/>
            <a:ext cx="4800600" cy="0"/>
          </a:xfrm>
          <a:prstGeom prst="line">
            <a:avLst/>
          </a:prstGeom>
          <a:noFill/>
          <a:ln w="508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270" name="Text Box 1028"/>
          <p:cNvSpPr txBox="1">
            <a:spLocks noChangeArrowheads="1"/>
          </p:cNvSpPr>
          <p:nvPr/>
        </p:nvSpPr>
        <p:spPr bwMode="auto">
          <a:xfrm>
            <a:off x="1219200" y="1676400"/>
            <a:ext cx="9906000" cy="57431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225425" indent="-225425">
              <a:spcBef>
                <a:spcPct val="20000"/>
              </a:spcBef>
              <a:buChar char="•"/>
              <a:defRPr sz="3200">
                <a:solidFill>
                  <a:schemeClr val="tx1"/>
                </a:solidFill>
                <a:latin typeface="Times New Roman" charset="0"/>
              </a:defRPr>
            </a:lvl1pPr>
            <a:lvl2pPr marL="742950" indent="-285750">
              <a:spcBef>
                <a:spcPct val="20000"/>
              </a:spcBef>
              <a:buChar char="–"/>
              <a:defRPr sz="2800">
                <a:solidFill>
                  <a:schemeClr val="tx1"/>
                </a:solidFill>
                <a:latin typeface="Times New Roman" charset="0"/>
              </a:defRPr>
            </a:lvl2pPr>
            <a:lvl3pPr marL="1143000" indent="-228600">
              <a:spcBef>
                <a:spcPct val="20000"/>
              </a:spcBef>
              <a:buChar char="•"/>
              <a:defRPr sz="2400">
                <a:solidFill>
                  <a:schemeClr val="tx1"/>
                </a:solidFill>
                <a:latin typeface="Times New Roman" charset="0"/>
              </a:defRPr>
            </a:lvl3pPr>
            <a:lvl4pPr marL="1600200" indent="-228600">
              <a:spcBef>
                <a:spcPct val="20000"/>
              </a:spcBef>
              <a:buChar char="–"/>
              <a:defRPr sz="2000">
                <a:solidFill>
                  <a:schemeClr val="tx1"/>
                </a:solidFill>
                <a:latin typeface="Times New Roman" charset="0"/>
              </a:defRPr>
            </a:lvl4pPr>
            <a:lvl5pPr marL="2057400" indent="-228600">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spcBef>
                <a:spcPct val="30000"/>
              </a:spcBef>
            </a:pPr>
            <a:r>
              <a:rPr lang="en-US" altLang="en-US" sz="2400" dirty="0"/>
              <a:t>If A and B are any two events then we write</a:t>
            </a:r>
          </a:p>
          <a:p>
            <a:pPr algn="ctr">
              <a:spcBef>
                <a:spcPct val="30000"/>
              </a:spcBef>
              <a:buFontTx/>
              <a:buNone/>
            </a:pPr>
            <a:r>
              <a:rPr lang="en-US" altLang="en-US" sz="2400" dirty="0"/>
              <a:t>P(A or B) </a:t>
            </a:r>
            <a:r>
              <a:rPr lang="en-US" altLang="en-US" sz="2400" i="1" dirty="0"/>
              <a:t>or </a:t>
            </a:r>
            <a:r>
              <a:rPr lang="en-US" altLang="en-US" sz="2400" dirty="0"/>
              <a:t>P(A </a:t>
            </a:r>
            <a:r>
              <a:rPr lang="en-US" altLang="en-US" sz="2400" dirty="0">
                <a:sym typeface="Symbol" pitchFamily="18" charset="2"/>
              </a:rPr>
              <a:t> B)</a:t>
            </a:r>
            <a:endParaRPr lang="en-US" altLang="en-US" sz="2400" dirty="0"/>
          </a:p>
          <a:p>
            <a:pPr>
              <a:spcBef>
                <a:spcPct val="30000"/>
              </a:spcBef>
              <a:buFontTx/>
              <a:buNone/>
            </a:pPr>
            <a:r>
              <a:rPr lang="en-US" altLang="en-US" sz="2400" dirty="0"/>
              <a:t>	to indicate the probability that event A </a:t>
            </a:r>
            <a:r>
              <a:rPr lang="en-US" altLang="en-US" sz="2400" u="sng" dirty="0"/>
              <a:t>or</a:t>
            </a:r>
            <a:r>
              <a:rPr lang="en-US" altLang="en-US" sz="2400" dirty="0"/>
              <a:t> event B (or both) occurred.</a:t>
            </a:r>
          </a:p>
          <a:p>
            <a:pPr>
              <a:spcBef>
                <a:spcPct val="30000"/>
              </a:spcBef>
              <a:buFontTx/>
              <a:buNone/>
            </a:pPr>
            <a:endParaRPr lang="en-US" altLang="en-US" sz="2400" dirty="0"/>
          </a:p>
          <a:p>
            <a:pPr>
              <a:spcBef>
                <a:spcPct val="30000"/>
              </a:spcBef>
            </a:pPr>
            <a:r>
              <a:rPr lang="en-US" altLang="en-US" sz="2400" dirty="0"/>
              <a:t>If A and B are any two events then we write </a:t>
            </a:r>
          </a:p>
          <a:p>
            <a:pPr algn="ctr">
              <a:spcBef>
                <a:spcPct val="30000"/>
              </a:spcBef>
              <a:buFontTx/>
              <a:buNone/>
            </a:pPr>
            <a:r>
              <a:rPr lang="en-US" altLang="en-US" sz="2400" dirty="0"/>
              <a:t>P(A and B) </a:t>
            </a:r>
            <a:r>
              <a:rPr lang="en-US" altLang="en-US" sz="2400" i="1" dirty="0"/>
              <a:t>or </a:t>
            </a:r>
            <a:r>
              <a:rPr lang="en-US" altLang="en-US" sz="2400" dirty="0"/>
              <a:t>P(AB)  </a:t>
            </a:r>
            <a:r>
              <a:rPr lang="en-US" altLang="en-US" sz="2400" i="1" dirty="0"/>
              <a:t>or </a:t>
            </a:r>
            <a:r>
              <a:rPr lang="en-US" altLang="en-US" sz="2400" dirty="0"/>
              <a:t>P(A </a:t>
            </a:r>
            <a:r>
              <a:rPr lang="en-US" altLang="en-US" sz="2400" dirty="0">
                <a:sym typeface="Symbol" pitchFamily="18" charset="2"/>
              </a:rPr>
              <a:t> B)</a:t>
            </a:r>
            <a:endParaRPr lang="en-US" altLang="en-US" sz="2400" dirty="0"/>
          </a:p>
          <a:p>
            <a:pPr>
              <a:spcBef>
                <a:spcPct val="30000"/>
              </a:spcBef>
              <a:buFontTx/>
              <a:buNone/>
            </a:pPr>
            <a:r>
              <a:rPr lang="en-US" altLang="en-US" sz="2400" dirty="0"/>
              <a:t>	to indicate the probability that both A </a:t>
            </a:r>
            <a:r>
              <a:rPr lang="en-US" altLang="en-US" sz="2400" u="sng" dirty="0"/>
              <a:t>and</a:t>
            </a:r>
            <a:r>
              <a:rPr lang="en-US" altLang="en-US" sz="2400" dirty="0"/>
              <a:t> B occurred.</a:t>
            </a:r>
          </a:p>
          <a:p>
            <a:pPr>
              <a:spcBef>
                <a:spcPct val="30000"/>
              </a:spcBef>
              <a:buFontTx/>
              <a:buNone/>
            </a:pPr>
            <a:endParaRPr lang="en-US" altLang="en-US" sz="2400" dirty="0"/>
          </a:p>
          <a:p>
            <a:pPr>
              <a:spcBef>
                <a:spcPct val="30000"/>
              </a:spcBef>
              <a:buFontTx/>
              <a:buNone/>
            </a:pPr>
            <a:endParaRPr lang="en-US" altLang="en-US" sz="2400" dirty="0"/>
          </a:p>
          <a:p>
            <a:pPr>
              <a:spcBef>
                <a:spcPct val="30000"/>
              </a:spcBef>
              <a:buFontTx/>
              <a:buNone/>
            </a:pPr>
            <a:endParaRPr lang="en-US" altLang="en-US" sz="2400" dirty="0"/>
          </a:p>
          <a:p>
            <a:pPr>
              <a:spcBef>
                <a:spcPct val="30000"/>
              </a:spcBef>
              <a:buFontTx/>
              <a:buNone/>
            </a:pPr>
            <a:endParaRPr lang="en-US" altLang="en-US" sz="2400" dirty="0"/>
          </a:p>
          <a:p>
            <a:pPr>
              <a:spcBef>
                <a:spcPct val="30000"/>
              </a:spcBef>
              <a:buFontTx/>
              <a:buNone/>
            </a:pPr>
            <a:endParaRPr lang="en-US" altLang="en-US" sz="2400" dirty="0"/>
          </a:p>
        </p:txBody>
      </p:sp>
      <p:sp>
        <p:nvSpPr>
          <p:cNvPr id="11271" name="Rectangle 1041"/>
          <p:cNvSpPr>
            <a:spLocks noChangeArrowheads="1"/>
          </p:cNvSpPr>
          <p:nvPr/>
        </p:nvSpPr>
        <p:spPr bwMode="auto">
          <a:xfrm>
            <a:off x="4076700" y="6467475"/>
            <a:ext cx="2819400" cy="1371600"/>
          </a:xfrm>
          <a:prstGeom prst="rect">
            <a:avLst/>
          </a:prstGeom>
          <a:noFill/>
          <a:ln w="12700">
            <a:solidFill>
              <a:schemeClr val="tx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charset="0"/>
              </a:defRPr>
            </a:lvl1pPr>
            <a:lvl2pPr marL="742950" indent="-285750">
              <a:spcBef>
                <a:spcPct val="20000"/>
              </a:spcBef>
              <a:buChar char="–"/>
              <a:defRPr sz="2800">
                <a:solidFill>
                  <a:schemeClr val="tx1"/>
                </a:solidFill>
                <a:latin typeface="Times New Roman" charset="0"/>
              </a:defRPr>
            </a:lvl2pPr>
            <a:lvl3pPr marL="1143000" indent="-228600">
              <a:spcBef>
                <a:spcPct val="20000"/>
              </a:spcBef>
              <a:buChar char="•"/>
              <a:defRPr sz="2400">
                <a:solidFill>
                  <a:schemeClr val="tx1"/>
                </a:solidFill>
                <a:latin typeface="Times New Roman" charset="0"/>
              </a:defRPr>
            </a:lvl3pPr>
            <a:lvl4pPr marL="1600200" indent="-228600">
              <a:spcBef>
                <a:spcPct val="20000"/>
              </a:spcBef>
              <a:buChar char="–"/>
              <a:defRPr sz="2000">
                <a:solidFill>
                  <a:schemeClr val="tx1"/>
                </a:solidFill>
                <a:latin typeface="Times New Roman" charset="0"/>
              </a:defRPr>
            </a:lvl4pPr>
            <a:lvl5pPr marL="2057400" indent="-228600">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spcBef>
                <a:spcPct val="0"/>
              </a:spcBef>
              <a:buFontTx/>
              <a:buNone/>
            </a:pPr>
            <a:endParaRPr lang="en-US" altLang="en-US" sz="2000"/>
          </a:p>
        </p:txBody>
      </p:sp>
      <p:sp>
        <p:nvSpPr>
          <p:cNvPr id="11272" name="Oval 1042" descr="Wide downward diagonal"/>
          <p:cNvSpPr>
            <a:spLocks noChangeArrowheads="1"/>
          </p:cNvSpPr>
          <p:nvPr/>
        </p:nvSpPr>
        <p:spPr bwMode="auto">
          <a:xfrm>
            <a:off x="4495800" y="6581775"/>
            <a:ext cx="1143000" cy="1143000"/>
          </a:xfrm>
          <a:prstGeom prst="ellipse">
            <a:avLst/>
          </a:prstGeom>
          <a:pattFill prst="wdDnDiag">
            <a:fgClr>
              <a:schemeClr val="bg2"/>
            </a:fgClr>
            <a:bgClr>
              <a:schemeClr val="bg1"/>
            </a:bgClr>
          </a:pattFill>
          <a:ln w="1270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charset="0"/>
              </a:defRPr>
            </a:lvl1pPr>
            <a:lvl2pPr marL="742950" indent="-285750">
              <a:spcBef>
                <a:spcPct val="20000"/>
              </a:spcBef>
              <a:buChar char="–"/>
              <a:defRPr sz="2800">
                <a:solidFill>
                  <a:schemeClr val="tx1"/>
                </a:solidFill>
                <a:latin typeface="Times New Roman" charset="0"/>
              </a:defRPr>
            </a:lvl2pPr>
            <a:lvl3pPr marL="1143000" indent="-228600">
              <a:spcBef>
                <a:spcPct val="20000"/>
              </a:spcBef>
              <a:buChar char="•"/>
              <a:defRPr sz="2400">
                <a:solidFill>
                  <a:schemeClr val="tx1"/>
                </a:solidFill>
                <a:latin typeface="Times New Roman" charset="0"/>
              </a:defRPr>
            </a:lvl3pPr>
            <a:lvl4pPr marL="1600200" indent="-228600">
              <a:spcBef>
                <a:spcPct val="20000"/>
              </a:spcBef>
              <a:buChar char="–"/>
              <a:defRPr sz="2000">
                <a:solidFill>
                  <a:schemeClr val="tx1"/>
                </a:solidFill>
                <a:latin typeface="Times New Roman" charset="0"/>
              </a:defRPr>
            </a:lvl4pPr>
            <a:lvl5pPr marL="2057400" indent="-228600">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spcBef>
                <a:spcPct val="0"/>
              </a:spcBef>
              <a:buFontTx/>
              <a:buNone/>
            </a:pPr>
            <a:endParaRPr lang="en-US" altLang="en-US" sz="2000"/>
          </a:p>
        </p:txBody>
      </p:sp>
      <p:sp>
        <p:nvSpPr>
          <p:cNvPr id="11273" name="Oval 1043"/>
          <p:cNvSpPr>
            <a:spLocks noChangeArrowheads="1"/>
          </p:cNvSpPr>
          <p:nvPr/>
        </p:nvSpPr>
        <p:spPr bwMode="auto">
          <a:xfrm>
            <a:off x="5227638" y="6802439"/>
            <a:ext cx="906462" cy="922337"/>
          </a:xfrm>
          <a:prstGeom prst="ellipse">
            <a:avLst/>
          </a:prstGeom>
          <a:solidFill>
            <a:srgbClr val="808080">
              <a:alpha val="50195"/>
            </a:srgbClr>
          </a:solidFill>
          <a:ln w="1270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charset="0"/>
              </a:defRPr>
            </a:lvl1pPr>
            <a:lvl2pPr marL="742950" indent="-285750">
              <a:spcBef>
                <a:spcPct val="20000"/>
              </a:spcBef>
              <a:buChar char="–"/>
              <a:defRPr sz="2800">
                <a:solidFill>
                  <a:schemeClr val="tx1"/>
                </a:solidFill>
                <a:latin typeface="Times New Roman" charset="0"/>
              </a:defRPr>
            </a:lvl2pPr>
            <a:lvl3pPr marL="1143000" indent="-228600">
              <a:spcBef>
                <a:spcPct val="20000"/>
              </a:spcBef>
              <a:buChar char="•"/>
              <a:defRPr sz="2400">
                <a:solidFill>
                  <a:schemeClr val="tx1"/>
                </a:solidFill>
                <a:latin typeface="Times New Roman" charset="0"/>
              </a:defRPr>
            </a:lvl3pPr>
            <a:lvl4pPr marL="1600200" indent="-228600">
              <a:spcBef>
                <a:spcPct val="20000"/>
              </a:spcBef>
              <a:buChar char="–"/>
              <a:defRPr sz="2000">
                <a:solidFill>
                  <a:schemeClr val="tx1"/>
                </a:solidFill>
                <a:latin typeface="Times New Roman" charset="0"/>
              </a:defRPr>
            </a:lvl4pPr>
            <a:lvl5pPr marL="2057400" indent="-228600">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spcBef>
                <a:spcPct val="0"/>
              </a:spcBef>
              <a:buFontTx/>
              <a:buNone/>
            </a:pPr>
            <a:endParaRPr lang="en-US" altLang="en-US" sz="2000"/>
          </a:p>
        </p:txBody>
      </p:sp>
      <p:sp>
        <p:nvSpPr>
          <p:cNvPr id="11274" name="Text Box 1044"/>
          <p:cNvSpPr txBox="1">
            <a:spLocks noChangeArrowheads="1"/>
          </p:cNvSpPr>
          <p:nvPr/>
        </p:nvSpPr>
        <p:spPr bwMode="auto">
          <a:xfrm>
            <a:off x="5740400" y="7064375"/>
            <a:ext cx="38100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charset="0"/>
              </a:defRPr>
            </a:lvl1pPr>
            <a:lvl2pPr marL="742950" indent="-285750">
              <a:spcBef>
                <a:spcPct val="20000"/>
              </a:spcBef>
              <a:buChar char="–"/>
              <a:defRPr sz="2800">
                <a:solidFill>
                  <a:schemeClr val="tx1"/>
                </a:solidFill>
                <a:latin typeface="Times New Roman" charset="0"/>
              </a:defRPr>
            </a:lvl2pPr>
            <a:lvl3pPr marL="1143000" indent="-228600">
              <a:spcBef>
                <a:spcPct val="20000"/>
              </a:spcBef>
              <a:buChar char="•"/>
              <a:defRPr sz="2400">
                <a:solidFill>
                  <a:schemeClr val="tx1"/>
                </a:solidFill>
                <a:latin typeface="Times New Roman" charset="0"/>
              </a:defRPr>
            </a:lvl3pPr>
            <a:lvl4pPr marL="1600200" indent="-228600">
              <a:spcBef>
                <a:spcPct val="20000"/>
              </a:spcBef>
              <a:buChar char="–"/>
              <a:defRPr sz="2000">
                <a:solidFill>
                  <a:schemeClr val="tx1"/>
                </a:solidFill>
                <a:latin typeface="Times New Roman" charset="0"/>
              </a:defRPr>
            </a:lvl4pPr>
            <a:lvl5pPr marL="2057400" indent="-228600">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spcBef>
                <a:spcPct val="50000"/>
              </a:spcBef>
              <a:buFontTx/>
              <a:buNone/>
            </a:pPr>
            <a:r>
              <a:rPr lang="en-US" altLang="en-US" sz="2000"/>
              <a:t>B</a:t>
            </a:r>
          </a:p>
        </p:txBody>
      </p:sp>
      <p:sp>
        <p:nvSpPr>
          <p:cNvPr id="11275" name="Text Box 1045"/>
          <p:cNvSpPr txBox="1">
            <a:spLocks noChangeArrowheads="1"/>
          </p:cNvSpPr>
          <p:nvPr/>
        </p:nvSpPr>
        <p:spPr bwMode="auto">
          <a:xfrm>
            <a:off x="4686300" y="6696075"/>
            <a:ext cx="38100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charset="0"/>
              </a:defRPr>
            </a:lvl1pPr>
            <a:lvl2pPr marL="742950" indent="-285750">
              <a:spcBef>
                <a:spcPct val="20000"/>
              </a:spcBef>
              <a:buChar char="–"/>
              <a:defRPr sz="2800">
                <a:solidFill>
                  <a:schemeClr val="tx1"/>
                </a:solidFill>
                <a:latin typeface="Times New Roman" charset="0"/>
              </a:defRPr>
            </a:lvl2pPr>
            <a:lvl3pPr marL="1143000" indent="-228600">
              <a:spcBef>
                <a:spcPct val="20000"/>
              </a:spcBef>
              <a:buChar char="•"/>
              <a:defRPr sz="2400">
                <a:solidFill>
                  <a:schemeClr val="tx1"/>
                </a:solidFill>
                <a:latin typeface="Times New Roman" charset="0"/>
              </a:defRPr>
            </a:lvl3pPr>
            <a:lvl4pPr marL="1600200" indent="-228600">
              <a:spcBef>
                <a:spcPct val="20000"/>
              </a:spcBef>
              <a:buChar char="–"/>
              <a:defRPr sz="2000">
                <a:solidFill>
                  <a:schemeClr val="tx1"/>
                </a:solidFill>
                <a:latin typeface="Times New Roman" charset="0"/>
              </a:defRPr>
            </a:lvl4pPr>
            <a:lvl5pPr marL="2057400" indent="-228600">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spcBef>
                <a:spcPct val="50000"/>
              </a:spcBef>
              <a:buFontTx/>
              <a:buNone/>
            </a:pPr>
            <a:r>
              <a:rPr lang="en-US" altLang="en-US" sz="2000"/>
              <a:t>A</a:t>
            </a:r>
          </a:p>
        </p:txBody>
      </p:sp>
      <p:sp>
        <p:nvSpPr>
          <p:cNvPr id="11276" name="Text Box 1046"/>
          <p:cNvSpPr txBox="1">
            <a:spLocks noChangeArrowheads="1"/>
          </p:cNvSpPr>
          <p:nvPr/>
        </p:nvSpPr>
        <p:spPr bwMode="auto">
          <a:xfrm>
            <a:off x="6553200" y="5375275"/>
            <a:ext cx="914400" cy="400110"/>
          </a:xfrm>
          <a:prstGeom prst="rect">
            <a:avLst/>
          </a:prstGeom>
          <a:noFill/>
          <a:ln w="12700">
            <a:solidFill>
              <a:schemeClr val="tx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charset="0"/>
              </a:defRPr>
            </a:lvl1pPr>
            <a:lvl2pPr marL="742950" indent="-285750">
              <a:spcBef>
                <a:spcPct val="20000"/>
              </a:spcBef>
              <a:buChar char="–"/>
              <a:defRPr sz="2800">
                <a:solidFill>
                  <a:schemeClr val="tx1"/>
                </a:solidFill>
                <a:latin typeface="Times New Roman" charset="0"/>
              </a:defRPr>
            </a:lvl2pPr>
            <a:lvl3pPr marL="1143000" indent="-228600">
              <a:spcBef>
                <a:spcPct val="20000"/>
              </a:spcBef>
              <a:buChar char="•"/>
              <a:defRPr sz="2400">
                <a:solidFill>
                  <a:schemeClr val="tx1"/>
                </a:solidFill>
                <a:latin typeface="Times New Roman" charset="0"/>
              </a:defRPr>
            </a:lvl3pPr>
            <a:lvl4pPr marL="1600200" indent="-228600">
              <a:spcBef>
                <a:spcPct val="20000"/>
              </a:spcBef>
              <a:buChar char="–"/>
              <a:defRPr sz="2000">
                <a:solidFill>
                  <a:schemeClr val="tx1"/>
                </a:solidFill>
                <a:latin typeface="Times New Roman" charset="0"/>
              </a:defRPr>
            </a:lvl4pPr>
            <a:lvl5pPr marL="2057400" indent="-228600">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spcBef>
                <a:spcPct val="50000"/>
              </a:spcBef>
              <a:buFontTx/>
              <a:buNone/>
            </a:pPr>
            <a:r>
              <a:rPr lang="en-US" altLang="en-US" sz="2000"/>
              <a:t>A </a:t>
            </a:r>
            <a:r>
              <a:rPr lang="en-US" altLang="en-US" sz="2000">
                <a:sym typeface="Symbol" pitchFamily="18" charset="2"/>
              </a:rPr>
              <a:t> B</a:t>
            </a:r>
          </a:p>
        </p:txBody>
      </p:sp>
      <p:sp>
        <p:nvSpPr>
          <p:cNvPr id="11277" name="Line 1047"/>
          <p:cNvSpPr>
            <a:spLocks noChangeShapeType="1"/>
          </p:cNvSpPr>
          <p:nvPr/>
        </p:nvSpPr>
        <p:spPr bwMode="auto">
          <a:xfrm flipH="1">
            <a:off x="5486400" y="5867402"/>
            <a:ext cx="914400" cy="1196975"/>
          </a:xfrm>
          <a:prstGeom prst="line">
            <a:avLst/>
          </a:prstGeom>
          <a:noFill/>
          <a:ln w="12700">
            <a:solidFill>
              <a:schemeClr val="tx1"/>
            </a:solidFill>
            <a:round/>
            <a:headEnd type="none" w="sm" len="sm"/>
            <a:tailEnd type="stealth"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278" name="Text Box 1048"/>
          <p:cNvSpPr txBox="1">
            <a:spLocks noChangeArrowheads="1"/>
          </p:cNvSpPr>
          <p:nvPr/>
        </p:nvSpPr>
        <p:spPr bwMode="auto">
          <a:xfrm>
            <a:off x="7467600" y="6554789"/>
            <a:ext cx="1447800" cy="1015663"/>
          </a:xfrm>
          <a:prstGeom prst="rect">
            <a:avLst/>
          </a:prstGeom>
          <a:noFill/>
          <a:ln w="12700">
            <a:solidFill>
              <a:schemeClr val="tx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charset="0"/>
              </a:defRPr>
            </a:lvl1pPr>
            <a:lvl2pPr marL="742950" indent="-285750">
              <a:spcBef>
                <a:spcPct val="20000"/>
              </a:spcBef>
              <a:buChar char="–"/>
              <a:defRPr sz="2800">
                <a:solidFill>
                  <a:schemeClr val="tx1"/>
                </a:solidFill>
                <a:latin typeface="Times New Roman" charset="0"/>
              </a:defRPr>
            </a:lvl2pPr>
            <a:lvl3pPr marL="1143000" indent="-228600">
              <a:spcBef>
                <a:spcPct val="20000"/>
              </a:spcBef>
              <a:buChar char="•"/>
              <a:defRPr sz="2400">
                <a:solidFill>
                  <a:schemeClr val="tx1"/>
                </a:solidFill>
                <a:latin typeface="Times New Roman" charset="0"/>
              </a:defRPr>
            </a:lvl3pPr>
            <a:lvl4pPr marL="1600200" indent="-228600">
              <a:spcBef>
                <a:spcPct val="20000"/>
              </a:spcBef>
              <a:buChar char="–"/>
              <a:defRPr sz="2000">
                <a:solidFill>
                  <a:schemeClr val="tx1"/>
                </a:solidFill>
                <a:latin typeface="Times New Roman" charset="0"/>
              </a:defRPr>
            </a:lvl4pPr>
            <a:lvl5pPr marL="2057400" indent="-228600">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spcBef>
                <a:spcPct val="50000"/>
              </a:spcBef>
              <a:buFontTx/>
              <a:buNone/>
            </a:pPr>
            <a:r>
              <a:rPr lang="en-US" altLang="en-US" sz="2000"/>
              <a:t>A </a:t>
            </a:r>
            <a:r>
              <a:rPr lang="en-US" altLang="en-US" sz="2000">
                <a:sym typeface="Symbol" pitchFamily="18" charset="2"/>
              </a:rPr>
              <a:t> B is the entire shaded area</a:t>
            </a:r>
          </a:p>
        </p:txBody>
      </p:sp>
      <p:sp>
        <p:nvSpPr>
          <p:cNvPr id="11279" name="Line 1049"/>
          <p:cNvSpPr>
            <a:spLocks noChangeShapeType="1"/>
          </p:cNvSpPr>
          <p:nvPr/>
        </p:nvSpPr>
        <p:spPr bwMode="auto">
          <a:xfrm flipH="1">
            <a:off x="6324600" y="7092952"/>
            <a:ext cx="914400" cy="131763"/>
          </a:xfrm>
          <a:prstGeom prst="line">
            <a:avLst/>
          </a:prstGeom>
          <a:noFill/>
          <a:ln w="12700">
            <a:solidFill>
              <a:schemeClr val="tx1"/>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280" name="Text Box 1046"/>
          <p:cNvSpPr txBox="1">
            <a:spLocks noChangeArrowheads="1"/>
          </p:cNvSpPr>
          <p:nvPr/>
        </p:nvSpPr>
        <p:spPr bwMode="auto">
          <a:xfrm>
            <a:off x="3722690" y="5375275"/>
            <a:ext cx="1958975" cy="707886"/>
          </a:xfrm>
          <a:prstGeom prst="rect">
            <a:avLst/>
          </a:prstGeom>
          <a:noFill/>
          <a:ln w="12700">
            <a:solidFill>
              <a:schemeClr val="tx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charset="0"/>
              </a:defRPr>
            </a:lvl1pPr>
            <a:lvl2pPr marL="742950" indent="-285750">
              <a:spcBef>
                <a:spcPct val="20000"/>
              </a:spcBef>
              <a:buChar char="–"/>
              <a:defRPr sz="2800">
                <a:solidFill>
                  <a:schemeClr val="tx1"/>
                </a:solidFill>
                <a:latin typeface="Times New Roman" charset="0"/>
              </a:defRPr>
            </a:lvl2pPr>
            <a:lvl3pPr marL="1143000" indent="-228600">
              <a:spcBef>
                <a:spcPct val="20000"/>
              </a:spcBef>
              <a:buChar char="•"/>
              <a:defRPr sz="2400">
                <a:solidFill>
                  <a:schemeClr val="tx1"/>
                </a:solidFill>
                <a:latin typeface="Times New Roman" charset="0"/>
              </a:defRPr>
            </a:lvl3pPr>
            <a:lvl4pPr marL="1600200" indent="-228600">
              <a:spcBef>
                <a:spcPct val="20000"/>
              </a:spcBef>
              <a:buChar char="–"/>
              <a:defRPr sz="2000">
                <a:solidFill>
                  <a:schemeClr val="tx1"/>
                </a:solidFill>
                <a:latin typeface="Times New Roman" charset="0"/>
              </a:defRPr>
            </a:lvl4pPr>
            <a:lvl5pPr marL="2057400" indent="-228600">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spcBef>
                <a:spcPct val="50000"/>
              </a:spcBef>
              <a:buFontTx/>
              <a:buNone/>
            </a:pPr>
            <a:r>
              <a:rPr lang="en-US" altLang="en-US" sz="2000">
                <a:sym typeface="Symbol" pitchFamily="18" charset="2"/>
              </a:rPr>
              <a:t>S, sample space,</a:t>
            </a:r>
            <a:br>
              <a:rPr lang="en-US" altLang="en-US" sz="2000">
                <a:sym typeface="Symbol" pitchFamily="18" charset="2"/>
              </a:rPr>
            </a:br>
            <a:r>
              <a:rPr lang="en-US" altLang="en-US" sz="2000">
                <a:sym typeface="Symbol" pitchFamily="18" charset="2"/>
              </a:rPr>
              <a:t>is the entire box</a:t>
            </a:r>
          </a:p>
        </p:txBody>
      </p:sp>
      <p:sp>
        <p:nvSpPr>
          <p:cNvPr id="11281" name="Line 1049"/>
          <p:cNvSpPr>
            <a:spLocks noChangeShapeType="1"/>
          </p:cNvSpPr>
          <p:nvPr/>
        </p:nvSpPr>
        <p:spPr bwMode="auto">
          <a:xfrm>
            <a:off x="4495800" y="6227764"/>
            <a:ext cx="152400" cy="155575"/>
          </a:xfrm>
          <a:prstGeom prst="line">
            <a:avLst/>
          </a:prstGeom>
          <a:noFill/>
          <a:ln w="12700">
            <a:solidFill>
              <a:schemeClr val="tx1"/>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282" name="Slide Number Placeholder 1"/>
          <p:cNvSpPr>
            <a:spLocks noGrp="1"/>
          </p:cNvSpPr>
          <p:nvPr>
            <p:ph type="sldNum" sz="quarter" idx="12"/>
          </p:nvPr>
        </p:nvSpPr>
        <p:spPr>
          <a:noFill/>
        </p:spPr>
        <p:txBody>
          <a:bodyPr/>
          <a:lstStyle>
            <a:lvl1pPr>
              <a:spcBef>
                <a:spcPct val="20000"/>
              </a:spcBef>
              <a:buChar char="•"/>
              <a:defRPr sz="3200">
                <a:solidFill>
                  <a:schemeClr val="tx1"/>
                </a:solidFill>
                <a:latin typeface="Times New Roman" charset="0"/>
              </a:defRPr>
            </a:lvl1pPr>
            <a:lvl2pPr marL="742960" indent="-285753">
              <a:spcBef>
                <a:spcPct val="20000"/>
              </a:spcBef>
              <a:buChar char="–"/>
              <a:defRPr sz="2800">
                <a:solidFill>
                  <a:schemeClr val="tx1"/>
                </a:solidFill>
                <a:latin typeface="Times New Roman" charset="0"/>
              </a:defRPr>
            </a:lvl2pPr>
            <a:lvl3pPr marL="1143014" indent="-228603">
              <a:spcBef>
                <a:spcPct val="20000"/>
              </a:spcBef>
              <a:buChar char="•"/>
              <a:defRPr sz="2400">
                <a:solidFill>
                  <a:schemeClr val="tx1"/>
                </a:solidFill>
                <a:latin typeface="Times New Roman" charset="0"/>
              </a:defRPr>
            </a:lvl3pPr>
            <a:lvl4pPr marL="1600220" indent="-228603">
              <a:spcBef>
                <a:spcPct val="20000"/>
              </a:spcBef>
              <a:buChar char="–"/>
              <a:defRPr sz="2000">
                <a:solidFill>
                  <a:schemeClr val="tx1"/>
                </a:solidFill>
                <a:latin typeface="Times New Roman" charset="0"/>
              </a:defRPr>
            </a:lvl4pPr>
            <a:lvl5pPr marL="2057426" indent="-228603">
              <a:spcBef>
                <a:spcPct val="20000"/>
              </a:spcBef>
              <a:buChar char="»"/>
              <a:defRPr sz="2000">
                <a:solidFill>
                  <a:schemeClr val="tx1"/>
                </a:solidFill>
                <a:latin typeface="Times New Roman" charset="0"/>
              </a:defRPr>
            </a:lvl5pPr>
            <a:lvl6pPr marL="2514632" indent="-228603" eaLnBrk="0" fontAlgn="base" hangingPunct="0">
              <a:spcBef>
                <a:spcPct val="20000"/>
              </a:spcBef>
              <a:spcAft>
                <a:spcPct val="0"/>
              </a:spcAft>
              <a:buChar char="»"/>
              <a:defRPr sz="2000">
                <a:solidFill>
                  <a:schemeClr val="tx1"/>
                </a:solidFill>
                <a:latin typeface="Times New Roman" charset="0"/>
              </a:defRPr>
            </a:lvl6pPr>
            <a:lvl7pPr marL="2971837" indent="-228603" eaLnBrk="0" fontAlgn="base" hangingPunct="0">
              <a:spcBef>
                <a:spcPct val="20000"/>
              </a:spcBef>
              <a:spcAft>
                <a:spcPct val="0"/>
              </a:spcAft>
              <a:buChar char="»"/>
              <a:defRPr sz="2000">
                <a:solidFill>
                  <a:schemeClr val="tx1"/>
                </a:solidFill>
                <a:latin typeface="Times New Roman" charset="0"/>
              </a:defRPr>
            </a:lvl7pPr>
            <a:lvl8pPr marL="3429043" indent="-228603" eaLnBrk="0" fontAlgn="base" hangingPunct="0">
              <a:spcBef>
                <a:spcPct val="20000"/>
              </a:spcBef>
              <a:spcAft>
                <a:spcPct val="0"/>
              </a:spcAft>
              <a:buChar char="»"/>
              <a:defRPr sz="2000">
                <a:solidFill>
                  <a:schemeClr val="tx1"/>
                </a:solidFill>
                <a:latin typeface="Times New Roman" charset="0"/>
              </a:defRPr>
            </a:lvl8pPr>
            <a:lvl9pPr marL="3886248" indent="-228603" eaLnBrk="0" fontAlgn="base" hangingPunct="0">
              <a:spcBef>
                <a:spcPct val="20000"/>
              </a:spcBef>
              <a:spcAft>
                <a:spcPct val="0"/>
              </a:spcAft>
              <a:buChar char="»"/>
              <a:defRPr sz="2000">
                <a:solidFill>
                  <a:schemeClr val="tx1"/>
                </a:solidFill>
                <a:latin typeface="Times New Roman" charset="0"/>
              </a:defRPr>
            </a:lvl9pPr>
          </a:lstStyle>
          <a:p>
            <a:pPr>
              <a:spcBef>
                <a:spcPct val="0"/>
              </a:spcBef>
              <a:buFontTx/>
              <a:buNone/>
            </a:pPr>
            <a:fld id="{56C4E404-BBE8-4921-BC13-738098D5214D}" type="slidenum">
              <a:rPr lang="en-US" altLang="en-US" sz="1400"/>
              <a:pPr>
                <a:spcBef>
                  <a:spcPct val="0"/>
                </a:spcBef>
                <a:buFontTx/>
                <a:buNone/>
              </a:pPr>
              <a:t>9</a:t>
            </a:fld>
            <a:endParaRPr lang="en-US" altLang="en-US" sz="1400"/>
          </a:p>
        </p:txBody>
      </p:sp>
    </p:spTree>
  </p:cSld>
  <p:clrMapOvr>
    <a:masterClrMapping/>
  </p:clrMapOvr>
</p:sld>
</file>

<file path=ppt/theme/theme1.xml><?xml version="1.0" encoding="utf-8"?>
<a:theme xmlns:a="http://schemas.openxmlformats.org/drawingml/2006/main" name="b511_95">
  <a:themeElements>
    <a:clrScheme name="b511_95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b511_95">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0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0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b511_95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511_95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511_95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511_95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511_95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511_95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511_95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C:\MSOffice\Templates\Presentations\b511_95.pot</Template>
  <TotalTime>6206</TotalTime>
  <Words>3029</Words>
  <Application>Microsoft Office PowerPoint</Application>
  <PresentationFormat>Custom</PresentationFormat>
  <Paragraphs>392</Paragraphs>
  <Slides>30</Slides>
  <Notes>0</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2</vt:i4>
      </vt:variant>
      <vt:variant>
        <vt:lpstr>Slide Titles</vt:lpstr>
      </vt:variant>
      <vt:variant>
        <vt:i4>30</vt:i4>
      </vt:variant>
    </vt:vector>
  </HeadingPairs>
  <TitlesOfParts>
    <vt:vector size="35" baseType="lpstr">
      <vt:lpstr>Cambria Math</vt:lpstr>
      <vt:lpstr>Times New Roman</vt:lpstr>
      <vt:lpstr>b511_95</vt:lpstr>
      <vt:lpstr>Equation</vt:lpstr>
      <vt:lpstr>Document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University of Washington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James P. Hughes</dc:creator>
  <cp:lastModifiedBy>Jim Hughes</cp:lastModifiedBy>
  <cp:revision>153</cp:revision>
  <cp:lastPrinted>2011-06-04T00:06:48Z</cp:lastPrinted>
  <dcterms:created xsi:type="dcterms:W3CDTF">1999-08-27T19:11:50Z</dcterms:created>
  <dcterms:modified xsi:type="dcterms:W3CDTF">2021-07-06T17:44:10Z</dcterms:modified>
</cp:coreProperties>
</file>