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96" r:id="rId2"/>
    <p:sldId id="284" r:id="rId3"/>
    <p:sldId id="261" r:id="rId4"/>
    <p:sldId id="288" r:id="rId5"/>
    <p:sldId id="299" r:id="rId6"/>
    <p:sldId id="278" r:id="rId7"/>
    <p:sldId id="265" r:id="rId8"/>
    <p:sldId id="295" r:id="rId9"/>
    <p:sldId id="290" r:id="rId10"/>
    <p:sldId id="293" r:id="rId11"/>
    <p:sldId id="291" r:id="rId12"/>
    <p:sldId id="294" r:id="rId13"/>
    <p:sldId id="292" r:id="rId14"/>
    <p:sldId id="277" r:id="rId15"/>
    <p:sldId id="297" r:id="rId16"/>
    <p:sldId id="298" r:id="rId17"/>
  </p:sldIdLst>
  <p:sldSz cx="12192000" cy="9144000"/>
  <p:notesSz cx="9388475" cy="7102475"/>
  <p:defaultTextStyle>
    <a:defPPr>
      <a:defRPr lang="en-US"/>
    </a:defPPr>
    <a:lvl1pPr algn="l" rtl="0" eaLnBrk="0" fontAlgn="base" hangingPunct="0">
      <a:spcBef>
        <a:spcPct val="0"/>
      </a:spcBef>
      <a:spcAft>
        <a:spcPct val="0"/>
      </a:spcAft>
      <a:defRPr sz="2000" kern="1200">
        <a:solidFill>
          <a:schemeClr val="tx1"/>
        </a:solidFill>
        <a:latin typeface="Times New Roman"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charset="0"/>
        <a:ea typeface="+mn-ea"/>
        <a:cs typeface="+mn-cs"/>
      </a:defRPr>
    </a:lvl5pPr>
    <a:lvl6pPr marL="2286000" algn="l" defTabSz="914400" rtl="0" eaLnBrk="1" latinLnBrk="0" hangingPunct="1">
      <a:defRPr sz="2000" kern="1200">
        <a:solidFill>
          <a:schemeClr val="tx1"/>
        </a:solidFill>
        <a:latin typeface="Times New Roman" charset="0"/>
        <a:ea typeface="+mn-ea"/>
        <a:cs typeface="+mn-cs"/>
      </a:defRPr>
    </a:lvl6pPr>
    <a:lvl7pPr marL="2743200" algn="l" defTabSz="914400" rtl="0" eaLnBrk="1" latinLnBrk="0" hangingPunct="1">
      <a:defRPr sz="2000" kern="1200">
        <a:solidFill>
          <a:schemeClr val="tx1"/>
        </a:solidFill>
        <a:latin typeface="Times New Roman" charset="0"/>
        <a:ea typeface="+mn-ea"/>
        <a:cs typeface="+mn-cs"/>
      </a:defRPr>
    </a:lvl7pPr>
    <a:lvl8pPr marL="3200400" algn="l" defTabSz="914400" rtl="0" eaLnBrk="1" latinLnBrk="0" hangingPunct="1">
      <a:defRPr sz="2000" kern="1200">
        <a:solidFill>
          <a:schemeClr val="tx1"/>
        </a:solidFill>
        <a:latin typeface="Times New Roman" charset="0"/>
        <a:ea typeface="+mn-ea"/>
        <a:cs typeface="+mn-cs"/>
      </a:defRPr>
    </a:lvl8pPr>
    <a:lvl9pPr marL="3657600" algn="l" defTabSz="914400" rtl="0" eaLnBrk="1" latinLnBrk="0" hangingPunct="1">
      <a:defRPr sz="20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237" userDrawn="1">
          <p15:clr>
            <a:srgbClr val="A4A3A4"/>
          </p15:clr>
        </p15:guide>
        <p15:guide id="2" pos="295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Hughes" initials="JH" lastIdx="1" clrIdx="0">
    <p:extLst>
      <p:ext uri="{19B8F6BF-5375-455C-9EA6-DF929625EA0E}">
        <p15:presenceInfo xmlns:p15="http://schemas.microsoft.com/office/powerpoint/2012/main" userId="b5ec99d9ef2da24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75" autoAdjust="0"/>
    <p:restoredTop sz="90888" autoAdjust="0"/>
  </p:normalViewPr>
  <p:slideViewPr>
    <p:cSldViewPr>
      <p:cViewPr varScale="1">
        <p:scale>
          <a:sx n="33" d="100"/>
          <a:sy n="33" d="100"/>
        </p:scale>
        <p:origin x="1408" y="32"/>
      </p:cViewPr>
      <p:guideLst>
        <p:guide orient="horz" pos="288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2" d="100"/>
          <a:sy n="72" d="100"/>
        </p:scale>
        <p:origin x="-1824" y="-84"/>
      </p:cViewPr>
      <p:guideLst>
        <p:guide orient="horz" pos="2237"/>
        <p:guide pos="295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4068650" cy="354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65" tIns="47434" rIns="94865" bIns="47434" numCol="1" anchor="t" anchorCtr="0" compatLnSpc="1">
            <a:prstTxWarp prst="textNoShape">
              <a:avLst/>
            </a:prstTxWarp>
          </a:bodyPr>
          <a:lstStyle>
            <a:lvl1pPr defTabSz="942262">
              <a:defRPr sz="1200">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5319826" y="1"/>
            <a:ext cx="4068649" cy="354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65" tIns="47434" rIns="94865" bIns="47434" numCol="1" anchor="t" anchorCtr="0" compatLnSpc="1">
            <a:prstTxWarp prst="textNoShape">
              <a:avLst/>
            </a:prstTxWarp>
          </a:bodyPr>
          <a:lstStyle>
            <a:lvl1pPr algn="r" defTabSz="942262">
              <a:defRPr sz="1200">
                <a:latin typeface="Times New Roman" pitchFamily="18" charset="0"/>
              </a:defRPr>
            </a:lvl1pPr>
          </a:lstStyle>
          <a:p>
            <a:pPr>
              <a:defRPr/>
            </a:pPr>
            <a:endParaRPr lang="en-US"/>
          </a:p>
        </p:txBody>
      </p:sp>
      <p:sp>
        <p:nvSpPr>
          <p:cNvPr id="3076" name="Rectangle 4"/>
          <p:cNvSpPr>
            <a:spLocks noGrp="1" noChangeArrowheads="1"/>
          </p:cNvSpPr>
          <p:nvPr>
            <p:ph type="ftr" sz="quarter" idx="2"/>
          </p:nvPr>
        </p:nvSpPr>
        <p:spPr bwMode="auto">
          <a:xfrm>
            <a:off x="0" y="6747968"/>
            <a:ext cx="4068650" cy="354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65" tIns="47434" rIns="94865" bIns="47434" numCol="1" anchor="b" anchorCtr="0" compatLnSpc="1">
            <a:prstTxWarp prst="textNoShape">
              <a:avLst/>
            </a:prstTxWarp>
          </a:bodyPr>
          <a:lstStyle>
            <a:lvl1pPr defTabSz="942262">
              <a:defRPr sz="1200">
                <a:latin typeface="Times New Roman" pitchFamily="18" charset="0"/>
              </a:defRPr>
            </a:lvl1pPr>
          </a:lstStyle>
          <a:p>
            <a:pPr>
              <a:defRPr/>
            </a:pPr>
            <a:endParaRPr lang="en-US"/>
          </a:p>
        </p:txBody>
      </p:sp>
      <p:sp>
        <p:nvSpPr>
          <p:cNvPr id="3077" name="Rectangle 5"/>
          <p:cNvSpPr>
            <a:spLocks noGrp="1" noChangeArrowheads="1"/>
          </p:cNvSpPr>
          <p:nvPr>
            <p:ph type="sldNum" sz="quarter" idx="3"/>
          </p:nvPr>
        </p:nvSpPr>
        <p:spPr bwMode="auto">
          <a:xfrm>
            <a:off x="5319826" y="6747968"/>
            <a:ext cx="4068649" cy="354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65" tIns="47434" rIns="94865" bIns="47434" numCol="1" anchor="b" anchorCtr="0" compatLnSpc="1">
            <a:prstTxWarp prst="textNoShape">
              <a:avLst/>
            </a:prstTxWarp>
          </a:bodyPr>
          <a:lstStyle>
            <a:lvl1pPr algn="r" defTabSz="942262">
              <a:defRPr sz="1200">
                <a:latin typeface="Times New Roman" pitchFamily="18" charset="0"/>
              </a:defRPr>
            </a:lvl1pPr>
          </a:lstStyle>
          <a:p>
            <a:pPr>
              <a:defRPr/>
            </a:pPr>
            <a:fld id="{17D17967-466A-4710-BFCD-2935AA617891}" type="slidenum">
              <a:rPr lang="en-US"/>
              <a:pPr>
                <a:defRPr/>
              </a:pPr>
              <a:t>‹#›</a:t>
            </a:fld>
            <a:endParaRPr lang="en-US"/>
          </a:p>
        </p:txBody>
      </p:sp>
    </p:spTree>
    <p:extLst>
      <p:ext uri="{BB962C8B-B14F-4D97-AF65-F5344CB8AC3E}">
        <p14:creationId xmlns:p14="http://schemas.microsoft.com/office/powerpoint/2010/main" val="4069064702"/>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30937" units="cm"/>
          <inkml:channel name="Y" type="integer" max="17402" units="cm"/>
          <inkml:channel name="F" type="integer" max="4095" units="dev"/>
          <inkml:channel name="T" type="integer" max="2.14748E9" units="dev"/>
        </inkml:traceFormat>
        <inkml:channelProperties>
          <inkml:channelProperty channel="X" name="resolution" value="1000.22632" units="1/cm"/>
          <inkml:channelProperty channel="Y" name="resolution" value="1000.11493" units="1/cm"/>
          <inkml:channelProperty channel="F" name="resolution" value="0" units="1/dev"/>
          <inkml:channelProperty channel="T" name="resolution" value="1" units="1/dev"/>
        </inkml:channelProperties>
      </inkml:inkSource>
      <inkml:timestamp xml:id="ts0" timeString="2021-07-07T20:09:26.730"/>
    </inkml:context>
    <inkml:brush xml:id="br0">
      <inkml:brushProperty name="width" value="0.05292" units="cm"/>
      <inkml:brushProperty name="height" value="0.05292" units="cm"/>
      <inkml:brushProperty name="color" value="#FF0000"/>
    </inkml:brush>
  </inkml:definitions>
  <inkml:trace contextRef="#ctx0" brushRef="#br0">25901 7800 617 0,'-21'6'378'32,"-9"-21"-110"-32,-20-2-66 0,0 1-339 0,-17-9 17 15,-3-6 54-15,-22-18 40 16,2-2 56-16,-21-14 23 16,6 4 7-16,-25-3 0 15,4 7-17-15,-25 4-1 0,10 11-18 16,-23 4-6-16,10 10-7 15,-25 11-3-15,15 7-6 16,-21 5-1-16,16 2 2 16,-23 9 6-16,29 0 2 15,-22 7 4-15,21 2 3 16,-18 8 2-16,28 2 1 16,-21 7 0-16,25 2-3 0,-12 8 0 15,26 2-7 1,-7 18-5-16,23 6-4 0,-1 22-3 15,26 2-2-15,-1 23-1 16,19-8 0-16,1 21 0 16,20-9 1-16,7 16-1 15,18-15 2-15,8 10 0 16,11-21 1-16,12 10 1 16,10-23 0-16,14 2 1 15,8-18 1-15,17 2 2 16,7-24 1-16,15 1 2 15,5-14 2-15,28-3 2 16,-2-11-1-16,29-1 1 16,1-8-2-16,27 3-2 15,-4-3-2-15,33 0-2 16,-7 0 0-16,38-3-1 16,-18-6 0-16,40-6 1 0,-19-8 1 15,30-12 0-15,-28-9 1 16,24-10 3-16,-35 0 0 15,18-17-1-15,-36-2 1 16,7-14 0-16,-35-4-1 16,6-23 1-16,-38 0 0 15,4-17 1-15,-31 6 5 0,2-16 6 16,-30 8 0-16,-6-26 2 16,-20 7-2-16,-7-26-5 15,-21 7-7-15,-10-19-10 16,-17 22-1-16,-15-3-1 15,-18 25 3-15,-29 1-1 16,-17 33 8-16,-34 8-3 16,-24 27-6-16,-59 25-24 15,-3 35-14-15,-57 36-49 16,6 26-49-16,-31 36-237 16,29 11 37-16</inkml:trace>
  <inkml:trace contextRef="#ctx0" brushRef="#br0" timeOffset="28934.94">24797 10566 130 0,'5'-1'66'0,"-2"-1"2"15,0 1-34-15,-2-1-9 16,0 1-10-16,-1-1 6 16,0 1-6-16,0-2 4 0,0 0 7 15,2 0 17-15,-1 0-1 16,1 0 19-16,-1 0 2 16,4-1 1-16,-4 0-17 15,2-1-5-15,1 1-17 16,7-2 3-16,11-4 0 15,52-17 13-15,-43 17 6 16,11 2 11-16,0-6-3 16,5 1 4-16,-5 2-12 15,9 2-3-15,-8 3-14 0,6 5-2 16,-6-2-7-16,3 4-1 16,-3 2-3-16,5-3 4 15,-7 3-3-15,8 0-1 16,-2 0-4-16,7-2 1 15,-4 2-5-15,8-1-1 16,-5 0-3-16,4 3 0 16,-9-2-4-16,4 6 1 15,-5-2-1-15,3 5 2 16,-15-4 2-16,4 7 6 16,-5-2 4-16,-4 5 2 15,1-7-1-15,1 2 0 16,-1-4-7-16,1 1-2 15,-3-1-1-15,-1 0 13 16,0 1 5-16,-2 2 6 16,-3-2 0-16,3 3-2 0,-2 0-12 15,-1 5-6-15,-1-2-8 16,-3 6 0-16,-4-3 0 16,-1 5 0-16,-4-2 0 15,-1 0 1-15,-2-1-1 16,-2 1 1-16,-2-5-1 15,-3 5 0-15,1 0 0 16,1 4 0-16,-2-2-1 16,0 3 0-16,1 0-1 0,-2-1 1 15,-1-6 0-15,2 4-1 16,0-8 0-16,-1-5-2 16,1-3-3-16,0-3-10 15,0-2-10-15,0-4-31 16,0 1-23-16,-2-2-98 15,1 1-40-15,-1-2-86 16,2 0 13-16,-3-1-52 16</inkml:trace>
  <inkml:trace contextRef="#ctx0" brushRef="#br0" timeOffset="29888.81">25842 10511 555 0,'-2'-2'103'0,"0"2"58"0,-2 2-169 16,2 1-2-16,1-1 3 16,1 1 4-16,0 0 9 15,0 0 34-15,1 0 20 16,1 0 23-16,-1 0 6 16,2 0 1-16,-3-2-31 0,0 1-15 15,0-1-22-15,0 1-9 16,0-1-8-16,0 1-3 15,-3 1 0-15,2-1 1 16,-1 1 0-16,1-1 0 16,-1-1 0-16,2 1 0 15,0-1 0-15,0 1 0 16,0-1-1-16,-1 1-1 16,-1-1-1-16,1 2 0 15,-1 0 0-15,1 3 4 16,-5 10 2-16,-17 55 7 15,16-44 2-15,-2 6 1 16,-1 1-1-16,-1 4-2 16,1 0-6-16,-3 8 2 15,0-2 1-15,-3 12 8 16,0-5 1-16,-2 4 3 0,4-5-3 16,-4 4-3-16,2-12-8 15,-3 3-1-15,2-10-2 16,-2 3 0-1,3-8-2-15,1 0 0 0,5-8 1 16,5 0-1-16,1-7 0 16,1-5 1-16,0-6 0 0,6-1 0 15,-3-4-4-15,0-1-11 16,0-1-14-16,0-1-48 16,1-2-48-16,4-6-194 15,7-8 13-15</inkml:trace>
  <inkml:trace contextRef="#ctx0" brushRef="#br0" timeOffset="31516.96">27753 10762 219 0,'-12'52'46'16,"11"-43"20"-16,1 0-63 15,0-1-3-15,3 3 7 16,-2-3 13-16,1 0 34 16,-2-4 18-16,0-4 37 15,0 2 6-15,0-1-4 16,3 0-31-16,-3 2-17 15,1 2-36-15,2-1-10 16,3 9-7-16,4 5 10 16,25 45 6-16,-20-40 10 15,-2 0 11-15,4 1-5 16,7-2-6-16,2 2 8 16,2-2-6-16,10-1 0 15,3-1 4-15,1 1 0 0,-1-4-14 16,8-5-4-1,-3-2-10-15,3-1-2 0,2-2-4 16,3-3 0-16,-5 2-2 16,3-1 1-16,-5-2-1 15,7-2 1-15,-8-1-1 16,8-1 1-16,-10-4-1 0,12-2 1 16,-8-5-2-16,10-2 0 15,-7-1-1-15,11-7 1 16,-13-3-1-16,5-2 4 15,-8 0 3-15,6-11 2 16,-5 6-1-16,0-9 1 16,-8 0-4-16,5-4-2 15,-11 10-2-15,2-7 0 16,0 7 0-16,3-3 0 16,-9 3-1-16,2-3 1 15,-2 7 0-15,-4-2 0 16,-3 8 0-16,1-1-1 15,-2 2-2-15,-4-1 0 16,-1 11-1-16,-5-4 0 16,-6 7 1-16,1 3-2 0,-3 4-2 15,-4-2-10-15,1 5-13 16,-2-1-46-16,1 1-33 16,-2-1-93-16,0 2-59 15,-4 0-65-15,-1 2-46 16</inkml:trace>
  <inkml:trace contextRef="#ctx0" brushRef="#br0" timeOffset="32313.43">28505 10137 404 0,'3'-3'267'0,"0"2"-52"16,-2-1-66-16,0 2-184 15,-1 2 1-15,0-1 5 16,0 2 29-16,-1 1 54 15,0 2 28-15,-2 0 6 0,0 3 3 16,0 0-29-16,-2 2-18 16,3 1-27-16,-4 48-9 15,9-40-6-15,4 5 6 16,2 3 3-16,7 8 4 16,3-1 4-16,7 6 5 15,-1-2-1-15,3 7-7 16,-2-8-4-16,0 5-3 15,-11-5-5-15,-4 3-5 16,-2-7 5-16,-3 4 1 16,-5-8 0-16,2 3 0 15,-3-4 0-15,-3 0-1 16,6-3-2-16,-6 1 0 16,6-3 0-16,-6 0-2 15,2-5 0-15,-5 1 0 16,6-4 0-16,-4-1-1 0,4-2-2 15,0 1 0-15,0-5-1 16,0 1-1-16,-3-7 0 16,1 6 2-16,1-3 0 15,-1-6 0-15,1 1 1 16,-1 2 0-16,1 2-11 16,-2 1-17-16,2 5-2 15,-5 4-2-15,-7 43-3 16,10-43-5-16,-2-5 1 15,1 0-32-15,-3-2-25 0,5-6-160 16,4 1 7-16,-4-3-63 16</inkml:trace>
</inkml:ink>
</file>

<file path=ppt/ink/ink2.xml><?xml version="1.0" encoding="utf-8"?>
<inkml:ink xmlns:inkml="http://www.w3.org/2003/InkML">
  <inkml:definitions>
    <inkml:context xml:id="ctx0">
      <inkml:inkSource xml:id="inkSrc0">
        <inkml:traceFormat>
          <inkml:channel name="X" type="integer" max="30937" units="cm"/>
          <inkml:channel name="Y" type="integer" max="17402" units="cm"/>
          <inkml:channel name="F" type="integer" max="4095" units="dev"/>
          <inkml:channel name="T" type="integer" max="2.14748E9" units="dev"/>
        </inkml:traceFormat>
        <inkml:channelProperties>
          <inkml:channelProperty channel="X" name="resolution" value="1000.22632" units="1/cm"/>
          <inkml:channelProperty channel="Y" name="resolution" value="1000.11493" units="1/cm"/>
          <inkml:channelProperty channel="F" name="resolution" value="0" units="1/dev"/>
          <inkml:channelProperty channel="T" name="resolution" value="1" units="1/dev"/>
        </inkml:channelProperties>
      </inkml:inkSource>
      <inkml:timestamp xml:id="ts0" timeString="2021-07-07T20:11:43.102"/>
    </inkml:context>
    <inkml:brush xml:id="br0">
      <inkml:brushProperty name="width" value="0.05292" units="cm"/>
      <inkml:brushProperty name="height" value="0.05292" units="cm"/>
      <inkml:brushProperty name="color" value="#FF0000"/>
    </inkml:brush>
  </inkml:definitions>
  <inkml:trace contextRef="#ctx0" brushRef="#br0">29639 7631 185 0,'1'3'53'16,"1"-2"14"-16,1 1-42 15,-2-1-4-15,2-1 20 16,-1 0 21-16,-1 0 30 16,0 0 9-16,1 0 16 15,-1 0-14-15,1 0-11 16,-1 0-28-16,-1 0-15 15,0 0-23-15,2 0-6 16,-2 2-9-16,0-1 2 0,1 2 1 16,1 1 9-16,-1 1 4 15,3 15 5-15,11 50-1 16,-8-33 4-16,-2-5-4 16,-1 12 6-16,2-6-1 15,-3 7 6-15,0-4-2 16,-2 11 2-16,2-5-7 15,-1 10 0-15,-2-5-7 0,0 13-2 16,1-8-8-16,2 8 0 16,-2-5-5-16,5 3 2 15,2-11-1-15,-3 5 3 16,1-9-1-16,0 4 2 16,-3-9-5-16,0 7 3 15,-2-6-1-15,2 5 1 16,0-5-2-16,0 4 0 15,0-5-4-15,0-7-1 16,0-8-2-16,1 0 4 16,-2-5-1-16,1-1 2 15,0-2-2-15,0 2-1 16,2-1-5-16,-3-2-1 16,1-3-2-16,0 3-1 15,0-2-2-15,-3-1-4 0,0-3-3 16,1 2-10-1,2-2-6-15,0-1-22 0,0-2-6 16,3 5-24-16,0-2-6 16,-1 1-24-16,3-1 0 15,-1 2-58-15,2-6-28 16,1-6-99-16,-1-5-15 16</inkml:trace>
  <inkml:trace contextRef="#ctx0" brushRef="#br0" timeOffset="2265.98">29583 7553 259 0,'2'5'82'0,"2"-2"23"16,17 3-75-16,44 8-1 16,-37-17 0-16,-2 2-11 15,5-2 11-15,-6 0 6 0,5-1 25 16,-3 1 7-16,8 0 14 16,-2 0-6-16,11 0 6 15,1 1-18-15,17 0 2 16,-5 0-13-16,18 1 1 15,-3 1-11-15,14 1-3 16,-9-1-15-16,15 2-6 16,-8-1-8-16,9-4 3 15,-13 0-2-15,11-3 7 16,-12 0 3-16,10-2 8 16,-12 0-1-16,14 1 3 15,-10 1-5-15,11 2-1 16,-12 0-10-16,15 4-3 15,-10 0-6-15,10-2-1 16,-8 1-1-16,20-1-1 16,-15-2 0-16,13-1 1 0,-13-2 3 15,10-3 2-15,-20 1-1 16,7-3 2-16,-12 2-2 16,8-1-2-16,-21 2-3 15,11-1-1-15,-17 1 0 16,3 3-1-16,-10 0 0 15,5 0 0-15,-12 0 0 16,5 1 0-16,-11 0 0 0,2-1-1 16,-10 2 1-16,8 1-1 15,-9-1 1-15,5 1 0 16,-8 0-1-16,-1 0 1 16,-7 3-1-16,-2 0 0 15,-6-1 1-15,-1 1-1 16,-5 0 1-16,0 1 0 15,-4-1 1-15,0 0 0 16,0 0-1-16,0 0-1 16,0 0 0-16,0 0-1 15,2 0 1-15,-1 0 0 16,1 0 0-16,1 1 4 16,-3 1 1-16,1-1 3 15,2 2 1-15,0 0 1 0,0 2-2 16,1 0 2-16,-1 6-3 15,5 6 1-15,24 43-1 16,-25-40 2-16,2 2-2 16,1 9 0-16,2 0-2 15,1 7-1-15,-3 2-2 16,3 6 0-16,-1-4 0 16,2 9 2-16,-1-1 0 15,4 5 1-15,-1-2 0 16,3 8 2-16,-2-10-1 15,1 12 0-15,-2-8-1 0,-2 12-1 16,-5-4 0-16,-2 9-2 16,-2-12 0-16,-5 8 1 15,-5-11 1-15,-1 4 0 16,-2-11-1-16,0 6 0 16,-2-14 0-16,3 3-1 15,1-7-1-15,2 4 0 16,-1-2 0-16,4-1 0 15,-1-4-1-15,-1-1 2 16,3-8-1-16,-1 0 1 16,0-4 0-16,2 0 0 15,0-1 0-15,2 0 0 16,-1-2-1-16,1 0 0 16,-3-4 1-16,3 3-1 0,0-4 1 15,-2 2 0-15,2-3 0 16,3 2 0-16,0-3-1 15,-2-2 0-15,0-3 0 16,1 3 0-16,2-5 0 16,-5-1 0-16,0-1 1 15,-2-3 1-15,0 0 0 16,-1 0 2-16,0 0 0 0,1 0 2 16,0 0-1-16,0 0 2 15,0 0 0-15,0 0 1 16,0 0 0-16,0 0 0 15,-2 0-2-15,1-1-2 16,-2-1-1-16,-2 1-1 16,-1-1-2-16,-8 1-1 15,-11-1 1-15,-51-4-1 16,44 5 0-16,-10 1 0 16,1-2-1-16,-12 4 0 15,4-2 1-15,-16 3-2 16,9-5 2-16,-20 4-1 15,4-4 1-15,-14 2 0 16,9 0 1-16,-15 5-1 16,7-1-1-16,-4 5 0 15,7 1 0-15,-17 3 0 16,11 0 0-16,-12 2 0 0,2 1-1 16,-13 0 0-16,10-1 0 15,-10-1 1-15,12-3 0 16,-13-3 0-16,10-5-1 15,-12-3 0-15,12-1 0 16,-14-1-1-16,16 2 1 16,-10 3 0-16,12 3 1 15,-7 6-2-15,19 1 1 16,-7 3 0-16,15 0-1 0,-2 3 0 16,14-3 2-16,-11 2 0 15,11-4 1-15,-10-2 0 16,11-1 0-16,-7 1-1 15,17-3 1-15,-4 1-5 16,11 0-5-16,-4-2-10 16,11-1-7-16,-3 0-19 15,9-1-5-15,6-2-26 16,10 1-13-16,4-1-91 16,9-4-68-16,3 0-83 15,8 3-66-15</inkml:trace>
  <inkml:trace contextRef="#ctx0" brushRef="#br0" timeOffset="10176.73">29678 7666 10 0,'-46'17'50'0,"44"-18"-16"16,1 2 0-16,1-2 4 16,0 1-10-16,0 0 4 15,0 0 1-15,0 0 2 16,0 0-6-16,0 0-6 15,0 0-11-15,1 0 5 16,1 0 5-16,-1 0 17 16,0 0 8-16,1 0 18 15,-1 1-2-15,1 1 3 16,-1-1-14-16,4 2-1 0,-4 0-14 16,2 0 2-16,1 1-4 15,4 5 4 1,3 7-2-16,49 44 9 0,-45-44-3 15,5-1 5-15,-4-1-4 16,0 1 7-16,0-1-10 16,3 4-2-16,-1 4-9 15,2-3-6-15,-1 3-11 0,6 0 0 16,-6-5 0-16,7 1 7 16,1-1 5-16,6-2 9 15,2-2 0-15,11 3 2 16,-3-1-6-16,8 1-4 15,-1 0-9-15,3 4-3 16,-7-2-6-16,5 4-2 16,-11-5-3-16,2 4 9 15,-7-7 4-15,3 4 7 16,-4-2 3-16,5 4 2 16,-1-1-9-16,10 6-3 15,2-3-7-15,5 4-2 16,-2-6-1-16,5 5-1 15,-10-6-1-15,6 2 0 16,-8-4-2-16,2 4 1 0,-7-5 0 16,4 1 6-16,-6-1 4 15,8 0 2 1,-5-5 1-16,11 0 1 0,-5-1-7 16,9 2-1-16,-9-5-1 15,8 7 0-15,-5-1 0 16,1 3 1-16,-4 1-1 15,5 5 2-15,-11 0-1 16,9 3 1-16,-10-5-3 0,7 4-1 16,-4-5-2-16,7 1 0 15,-8-2 0-15,2 2 0 16,-4-2 1-16,5 5 6 16,-3-4 2-16,8 1 4 15,-6-1 0-15,3 0-1 16,-4-3-5-16,4 3-3 15,-7-3-3-15,6 2-2 16,-2-4 0-16,2 1 0 16,-6-3 1-16,4 5 0 15,-7-7 1-15,1 4-1 16,-7-3 1-16,5 1-1 16,-5-2-2-16,0 3 0 15,0 0-1-15,2 1 0 16,-5-1 0-16,-3 0 0 0,-2 1 0 15,-3 4-1-15,-2-1 0 16,5 2 0-16,-2-1 1 16,4 2-1-16,-6-1 0 15,7-1-8 1,-11-2-10-16,0 0-27 0,-5-4-17 16,0-2-41-16,-7-4-23 15,-1-3-102-15,-9-6-118 16,5 1-21-16,-2-1-107 0</inkml:trace>
  <inkml:trace contextRef="#ctx0" brushRef="#br0" timeOffset="11250.81">32352 7407 278 0,'0'5'178'0,"-1"-1"-35"16,-2 1-168-16,0-1 168 15,0 0-145-15,-4 1 12 16,1-1 16-16,-3 1 32 16,-3 2 19-16,-44 28 24 15,44-31-2-15,2 2 0 16,-1 0-28-16,0 3-13 16,2-1-24-16,0 7-10 0,2 1-13 15,-2 9-6-15,3 0-4 16,-1 7-1-16,3-2 0 15,-7 13 1-15,7-5 3 16,-6 10 10-16,4-7 6 16,-1 5 7-16,2-9 1 15,-1 7 2-15,2-11-9 16,0 5-5-16,1-9-5 0,1 6-2 16,-1-7-5-16,3 3-1 15,-1-6 0-15,0 4-1 16,1-6 2-16,-5 6 0 15,2 1 1-15,0 5 0 16,-4-5-1-16,0 8-1 16,2-7 0-16,-1 2-2 15,2-11 0-15,3 6 0 16,-4-7 0-16,1-4 0 16,1-2 1-16,0 2 1 15,-1-5 0-15,1 2 0 16,-2 1-1-16,1-2 0 15,1-1 0-15,0 4-1 16,-1-4 0-16,1 4 0 16,1-3-1-16,-2 3 1 0,3-3 0 15,-1 2-1-15,2-7 2 16,-3 1-2-16,3-3 1 16,0-6 1-16,0 0-1 15,0 1 1-15,0 1 1 16,0-1 1-16,0 1-1 15,0-1-1-15,0 1 0 16,0-1-2-16,0 1-1 0,0-1-8 16,0 1-9-16,0-1-29 15,0 0-13-15,-1 1-52 16,-1-1-39-16,2 1-163 16,0-2 20-16</inkml:trace>
  <inkml:trace contextRef="#ctx0" brushRef="#br0" timeOffset="12274.59">30649 8756 879 0,'3'3'172'0,"0"0"88"0,0 0-262 15,1 0-2-15,-3 0 2 16,2 0 2-16,0 1 1 15,0 2 19-15,3 8 11 16,-2 5 14-16,10 47 5 16,-17-41 3-16,3 3-19 15,3 4-10-15,7 1-15 16,-1 1-6-16,1-5-4 0,1-1-34 16,1-8-30-1,0-7-132-15,4-5-119 0,3-14-31 16</inkml:trace>
  <inkml:trace contextRef="#ctx0" brushRef="#br0" timeOffset="13005.77">30955 7863 695 0,'-1'-2'137'0,"1"-1"69"16,1 1-208-16,2-1-1 15,6 1 1-15,22-2 0 16,43-5 2-16,-43 8 0 15,-5-1 0-15,-4 4-1 0,-7 3 6 16,-4 4 16-16,-6 0 5 16,-1 4 4-16,-4 2 1 15,-6 2-4-15,-3-1-16 16,2 8-4-16,-2-4-5 16,2 3-1-16,3-2-1 15,2 1 0-15,4-2 0 16,1-1-1-16,2-4 2 0,9 1 6 15,0-2 5 1,8 0 4-16,3-3 4 16,4-2-2-16,0-3-4 15,6-2-3-15,-4-4-11 0,4-6-64 16,-9-5-106-16,9-4-90 16,-6-4-68-16</inkml:trace>
  <inkml:trace contextRef="#ctx0" brushRef="#br0" timeOffset="13857.76">32584 8213 50 0,'-22'2'182'0,"3"1"-28"16,5-2 13-16,1-1-2 15,8-1-50-15,2-1-17 16,6-2-31-16,-3 2-3 16,0-1-15-16,3-1-19 15,2-2-9-15,11-6-7 16,60-47-13-16,-37 43-11 16,-1 2 10-16,3 4-2 15,-8 6 0-15,-2 4 0 0,-8 4 0 16,-1 6 0-16,-9 4 2 15,2 6 0-15,-8 2 2 16,-4 3-1-16,-4-3 2 16,-4 4 0-16,-5-7 0 15,-3 3 1-15,-2-5 1 16,-2 5-2-16,1-6 0 0,-2 0-2 16,4-1-2-16,1-2-6 15,4-6-2-15,3 1-3 16,5-3 1-16,5 0 2 15,-4-5 4-15,0 0 2 16,4 1 3-16,14 4 1 16,56 17 0-16,-36-11 0 15,-1-1 0-15,8 5 0 16,-10 5 4-16,1 4 13 16,-9-5 7-16,-1 6 20 15,-16-4 7-15,-5 6 6 16,-10-4-7-16,-5 6 0 15,-10-5-19-15,-11 2-6 16,-3-6-11-16,-11 1-24 16,-4-8-22-16,-14-4-60 15,0-8-65-15,-10-7-148 0,6-2-11 16</inkml:trace>
  <inkml:trace contextRef="#ctx0" brushRef="#br0" timeOffset="44209.29">28613 11849 487 0,'-5'-7'234'0,"-3"1"-4"16,-3 4-98-16,7 5-98 0,4 6 12 15,1 3-20-15,-1 4 13 16,2 6 8-16,-2 5 13 16,-2 1-8-16,1 12 3 15,-3-2-8-15,-2 16 5 16,0 1-9-16,-1 18 3 15,-2 0-8-15,0 15 2 16,3-5-10-16,3 15-3 16,5-4-8-16,5 19-5 15,3-14-8-15,2 12 0 16,7-18-3-16,0 2 0 16,0-23-1-16,-3 1 2 15,-3-19 0-15,-4 0 1 16,-2-15-1-16,-5-4-22 15,2-11-21-15,-4-5-69 16,0-9-56-16,-3-10-204 0,-1-18 2 16</inkml:trace>
  <inkml:trace contextRef="#ctx0" brushRef="#br0" timeOffset="45631.61">28639 11738 319 0,'29'-9'62'15,"9"2"40"-15,6 1-81 16,14-3 48-16,5 5 23 16,17 0 25-16,-1 2-4 15,18 8-14-15,-10 6-43 16,15 7-24-16,-11 3-25 16,9 4 3-16,-12-4 11 0,14 1 26 15,-11-7 11-15,15-3 17 16,-8-4-1-16,17-3-8 15,-18-5-25-15,11-2-11 16,-16-1-16-16,11 1-5 16,-15-2-5-16,10-3 0 15,-12 0-1-15,7-1 0 16,-13-2-1-16,15 2 0 16,-17 3 6-16,6-5 3 15,-6 6 1-15,2-3 0 16,-14-1 0-16,-1-2-5 15,-11 5-4-15,-4-4 0 16,-15 4-1-16,-3 3-1 16,-10 2 0-16,-2-2 0 15,-5 2-1-15,0 2 1 16,-2 1-1-16,1 4-1 0,2-1 1 16,-4 2 0-16,4 2 0 15,-1 7-1-15,-1-2 1 16,0 10 0-16,0 1 1 15,-4 5-1-15,1 1 0 16,-1 15 2-16,0 1 2 16,3 12 2-16,-1 3 0 15,5 16 2-15,-1-7-2 0,3 9 1 16,-1-9-4 0,4 12 0-16,-3-11 0 0,1 14 3 15,2-7 2-15,-2 14 2 16,-1-13 0-16,2 4 0 15,-5-11-5-15,0 2 0 16,-4-16-2-16,-1 1 0 16,-2-16 0-16,0 0 0 15,-2-14 0-15,-1-5 0 16,-3-11 0-16,-2-4 2 16,1-8 1-16,-2-2 1 15,0-1 1-15,0-1-1 16,0 0-1-16,0 0-3 15,0 0-2-15,0 0-1 16,0-1 0-16,0-1 0 16,0 2 1-16,-2 0 1 0,1 0 0 15,-1 0 0-15,1 0 1 16,1 0 1-16,-3 2 0 16,0-1 0-16,-1 1-2 15,-2-1 1-15,-17 4-2 16,-56 6 1-16,42-9-1 15,-12 4 1-15,-2-3 0 0,-15 0 0 16,-1-2 1-16,-15 3 1 16,-7-1-1-16,-26 2 1 15,4-2 0-15,-22 2 0 16,4 0-2-16,-21 4 0 16,14-4 2-16,-18 6 6 15,15-1 1-15,-20 7 1 16,22-2 0-16,-11 1-1 15,17-4-6-15,-15 1-1 16,22-6-2-16,-10-5 0 16,20-2-1-16,-7 0-1 15,17-2 0-15,-7 1-1 16,19-4 1-16,-9 2-1 16,17-1-1-16,-2 1 1 15,17-1-2-15,-4 5-1 16,13-1-1-16,3 7-6 15,13-2-3-15,5 5-2 16,16-1-1-16,5 0-10 0,9-4-1 16,7 1-3-16,3-1 4 15,-1-5-18-15,1 0-14 16,2 1-98-16,3-1-160 16,9 0-22-16,-4-1-134 15</inkml:trace>
  <inkml:trace contextRef="#ctx0" brushRef="#br0" timeOffset="46726.16">29902 12356 359 0,'-38'17'114'15,"0"-4"27"-15,-5 3-72 16,4 5-17-16,-8 3 14 16,5-2-4-16,-6 6 7 15,5-2-17-15,0 2-4 16,3-3-15-16,4 6-6 16,5-1-12-16,2 11-7 0,8 1-6 15,5 11-1-15,11 0-2 16,0 8 0-16,10-4 0 15,3 4 0-15,5-7 0 16,9 2 1-16,6-10 1 16,10-1-1-16,1-8 1 0,10-2 2 15,-4-7 6 1,10-5 20-16,-2-10 7 16,14-3 5-16,-6-5 1 0,15-5-6 15,-1-5-21-15,11-5-4 16,-9-1-7-16,9-8 1 15,-11 0-1-15,3-9 2 16,-10 0-1-16,-1-8 2 16,-10 2-1-16,10-11 1 15,-13 0-1-15,3-11 0 16,-6 4 0-16,-3-13 6 16,-16 8 3-16,-6-8 6 15,-8 6 0-15,-6-3 1 16,-8 9-2-16,-5 0-2 15,-7 8 16-15,-9 0 8 16,-5 9-1-16,-15 3-3 16,-5 7-5-16,-12 1-20 15,0 8-10-15,-10 5-2 0,4-2 0 16,-7 2-1-16,5 7-1 16,-9 3 0-16,2 2 1 15,-8 7-1-15,5 3-1 16,-2 6 0-16,11 6-1 15,-4 6-19-15,13-1-8 16,-1 7-17-16,6 0-15 16,0-1-51-16,11-4-16 0,1 3-134 15,13-7-35-15,5 2-49 16</inkml:trace>
  <inkml:trace contextRef="#ctx0" brushRef="#br0" timeOffset="47571.83">29862 12691 540 0,'9'6'132'15,"-8"3"42"-15,-4 3-150 16,3 2-32-16,-4 8 4 16,-5 0 1-16,-2 3 19 15,-4-3 19-15,-1 4 28 16,1-4 8-16,1 1 8 15,5-2-19-15,0 2-15 16,2-1-27-16,3 3-9 16,1-6-10-16,3-2-2 15,0-7-16-15,0-4 1 16,3-9 2-16,-3 2-1 16,1-2 3-16,1-3 15 15,6-20 0-15,21-57 0 16,-20 42 3-16,1-12 0 0,5 9 0 15,4-2-2-15,0 5 2 16,4 3 2-16,1 10 1 16,-1 2 2-16,-4 7 0 15,7 1 4-15,-7 5-1 16,3 4 0-16,-4 4-2 16,-2 0-1-16,-7 5-6 15,1 5-1-15,-6 2 2 0,0 6 2 16,2 0 1-1,0 8 1-15,-1-1 0 0,5 2 0 16,3 4-2-16,0 6 3 16,2 0-1-16,5 8 0 15,-2-2-1-15,-1 4 0 16,-1-7-3-16,0 7-2 16,-1-5 0-16,-2-5 1 15,-3-7-2-15,-3 1-5 16,-1-8-7-16,0-5-32 15,-3-2-31-15,-3-2-164 16,1-3-32-16,-2-4-67 16</inkml:trace>
  <inkml:trace contextRef="#ctx0" brushRef="#br0" timeOffset="47906.09">29840 12863 627 0,'0'6'129'0,"-3"-1"60"15,0-2-186-15,3-3-4 16,0 1 0-16,0 1 1 15,2 0 2-15,-1 1 34 16,2-1 16-16,2-1 20 16,-2 1 6-16,10-2 9 15,7 0-33-15,47-3-15 16,-40-2-20-16,5 0-6 16,1 0-20-16,8-2-57 15,0 1-49-15,-5-3-167 16,-2 4-17-16</inkml:trace>
  <inkml:trace contextRef="#ctx0" brushRef="#br0" timeOffset="49845.85">28941 11994 350 0,'-1'-2'117'15,"1"1"11"-15,0 1-83 16,0 0-43-16,0 0-1 16,0 0 0-16,-2 1 4 15,1 1 12-15,-1-1 21 16,2 0 6-16,-3 2 7 0,2 0-4 16,-1 0-10-16,0 2-20 15,-1 2-8-15,-5 13-5 16,-16 53 1-16,15-42-2 15,0 7 0-15,0-2 0 16,2 4 0-16,0-10-2 0,-1 1 3 16,4-9 1-16,0 0 11 15,5-6 2 1,-2-6 4-16,1-3 2 0,0-4 2 16,1-4-11-16,-1-1-3 15,0 0-7-15,0-4-4 16,3-6-5-16,6-23-1 15,14-42 2-15,-11 34 1 16,-1 7 2-16,6-6-2 16,1 5-1-16,6-1-5 15,-1 9 0-15,3 1 0 16,-2 9 1-16,1 2 2 16,-5 4 4-16,0 4 2 15,-5 1 1-15,1 1 1 16,-6 4-1-16,1-1 0 15,-6 1-2-15,1 3 0 16,-6 0-1-16,0 0 2 16,0 1 1-16,0 1 5 0,0 1 3 15,0 1 7-15,0 11 1 16,2 7 2-16,6 46-3 16,-5-39-3-16,3-1-7 15,0 4-2-15,3-1-4 16,-2 1 0-16,0-4-1 15,1-2-9-15,-4-4-6 0,0-5-19 16,1 1-16 0,-2-6-61-16,-6-6-43 0,3-1-61 15,-2 0-37-15</inkml:trace>
  <inkml:trace contextRef="#ctx0" brushRef="#br0" timeOffset="50135.49">28935 12198 550 0,'-8'13'224'0,"5"-6"-8"16,7-7-116-16,5 0-149 15,-8 0-10-15,2-1-9 0,2-1 4 16,8-2 16-16,3 0 29 16,46-23 32-16,-45 16 18 15,3-1 4-15,-4 3-3 16,2 3-5-16,-1 2-31 16,1 0-106-16,-1 1-77 15,-1 0-21-15</inkml:trace>
  <inkml:trace contextRef="#ctx0" brushRef="#br0" timeOffset="50686.5">29506 11890 277 0,'-6'1'166'0,"2"-1"-13"0,1-3-73 16,1 3 8-16,1-1-33 15,1 0 6-15,-4-1-5 16,1 1 1-16,0-2-17 16,0 0-10-16,1 0-15 15,-2 0 0-15,0 0-5 16,-1 0 2-16,-1 0-1 16,1 0 0-16,-1 0-2 15,0 2 0-15,0-1-2 0,2 1 0 16,-5 0 0-16,3 1 2 15,-3 0 2-15,2 1-1 16,-2 2-1-16,2 1 2 16,0 1-4-16,-5 8 2 15,-26 44 0-15,35-41-1 16,2-3-1-16,4 3-1 16,2-1-4-16,3-1-1 15,2-2 1-15,7-2 2 16,4-3-15-16,8-7-183 15,5-4-62-15,8-8-57 16</inkml:trace>
  <inkml:trace contextRef="#ctx0" brushRef="#br0" timeOffset="98975.76">25089 19943 718 0,'0'0'213'15,"-1"0"38"-15,-1 0-179 0,1 0-59 16,-1 0 8-16,1 1 8 16,-3 0 6-16,1 2 16 15,0 2-1-15,-6 15 0 16,-14 53-3-16,12-38-1 16,6 6-12-16,2 16-7 15,0 0-6-15,6 17-3 16,4 7-2-16,5 27-1 15,4 3-2-15,1 30-1 16,2-7-2-16,2 37-2 16,-5-18-2-16,-5 24 7 15,1-24 6-15,0 27 12 16,-6-34 5-16,2 6 9 16,-2-31-5-16,1-2-4 15,-1-32-13-15,3-1-7 16,-5-21-8-16,4 0-5 15,-1-14-2-15,0 1-10 0,-1-12-10 16,3-2-34-16,0-12-29 16,-1-3-99-16,0-11-118 15,-2-18-92-15,-6-26-73 16</inkml:trace>
  <inkml:trace contextRef="#ctx0" brushRef="#br0" timeOffset="100538.85">24996 19823 484 0,'1'3'339'0,"2"0"-60"0,7 0-16 15,28 2-244-15,66 7 5 16,-40-9-4-16,25 0-7 15,5 0-4-15,25 0 8 16,0-3 3-16,21 4 5 16,-9 1-1-16,24 3 9 15,-11 4-3-15,26 4 4 16,-19 3 0-16,32 3 13 16,-24-5-6-16,26 1 3 15,-21-3-4-15,17-4 3 16,-25-5-10-16,22 0-4 15,-29 0-9-15,22-2-4 16,-22 1-7-16,14 3-5 16,-24-2-1-16,17 6-2 15,-23 1 0-15,13 7 0 16,-22-5 1-16,10 11-2 16,-26-5 1-16,6 3 0 0,-19-6 0 15,0 2 0-15,-18-6 1 16,0 2-1-16,-20-9 0 15,-1 0 1-15,-15-2-1 16,-2-3 0-16,-10 1 1 16,-1-3 1-16,-12 2 0 0,-1-2 0 15,-7 0 0-15,-5-2 0 16,2 4-2-16,-5-2-1 16,0 0 0-16,0 0-1 15,0 1 1-15,0 2 0 16,0 0 2-16,0 2 1 15,-3 0 1-15,-2 9 0 16,4-3 0-16,-12 46-1 16,13-41 0-16,0 8-1 15,1 2-1-15,1 12 1 16,6 6 1-16,3 14 0 16,-4 0 1-16,2 18-1 15,-3-3 0-15,2 13 1 16,-2-8 1-16,1 15 1 15,-1-10 2-15,6 21 0 16,-3-8-1-16,4 14-1 0,0-5 1 16,3 13 0-1,0-11 0-15,2 15 0 0,-4-14 0 16,4 10-2-16,-2-15-1 16,0-3-3-16,-4-19 0 15,-1-1-1-15,-4-23 1 16,-1-9 3-16,-3-20 3 15,-1-9 5-15,-2-15 3 0,-2-4 6 16,-1-4-4-16,0 1-8 16,2-2-6-16,-2-3-7 15,-4-19-8-15,-9-41-2 16,11 50 4-16,4 7-1 16,1 5 2-16,0 0-3 15,-2 4 0-15,2 1-3 16,0 1 1-16,-1-2 0 15,-1 2 3-15,0 0 1 16,-1 0 6-16,-5 0 1 16,-5 0 3-16,-19 2 1 15,-47-1 2-15,35-6 1 16,2-1 2-16,-15-3-1 16,2 0-1-16,-15 2-2 15,-5 1-4-15,-24 3-6 16,-3 5 0-16,-18 6-2 15,2 3 3-15,-27 10 2 16,11 3 5-16,-21 7 0 16,8-2 1-16,-27 3 2 0,18-9 1 15,-20-2 1-15,12-10 2 16,-37-2 1-16,31-9-1 16,-22-6-2-16,19 0-1 15,-18-1-4-15,44-3-3 0,-25 4-8 16,29 3-2-1,-21 0-7-15,33 2 2 0,-17 5-3 16,24 0 6-16,-9 1 2 16,25-2 5-16,-14 0 1 15,22-5-2-15,-8-1-19 16,17-1-15-16,-4-5-73 16,17-3-39-16,-2-4-51 15,19-1-18-15,4-1-131 16,14 1 53-16</inkml:trace>
  <inkml:trace contextRef="#ctx0" brushRef="#br0" timeOffset="101906.33">26526 20586 884 0,'2'-3'204'0,"1"-1"98"16,-3-2-258-16,-3 0-12 16,1-1 0-16,-3 0-15 15,-1-2-15-15,-8-1 3 16,-53-41-2-16,40 46 2 15,-2 4 0-15,-7 2-2 16,-2 5-3-16,-8 10 0 16,6 5-3-16,-12 9 1 15,7 2-1-15,-4 15 2 16,6-6-1-16,-6 11 2 16,8-5-2-16,-3 10 2 15,9-7-2-15,-2 7 0 16,10-9-2-16,-1 10 2 15,6-7-2-15,3 6 2 16,6-4 0-16,1 9 2 16,6-9-2-16,6 5 1 15,8-2-2-15,8 2 0 0,4-11-2 16,12 6 0-16,3-10-2 16,12-2 2-16,1-6 0 15,15-3 1-15,-5-8 2 16,15-2 2-16,-3-6 0 15,18-2 2-15,-8-5-2 0,21-5 0 16,-5-5 2 0,15-6 3-16,-9-5 0 0,12-6 7 15,-17-1 2-15,3-5 3 16,-16-1 1-16,-4-10 13 16,-13 0-5-16,-6-12 6 15,-14 2-2-15,-5-17 6 16,-10 4-9-16,-5-13 8 15,-10 5-4-15,-2-9 3 16,-9 11-7-16,-14-12-4 16,-3 11-10-16,-8-8-3 15,-5 6 1-15,-5-5 15 16,0 15 3-16,-5-3 4 16,-4 12 0-16,-7 0-7 15,-2 10-16-15,-2-3-1 16,-2 6-4-16,-9 0-1 15,4 4-2-15,-14 2-7 16,3 6-8-16,-10-1-8 0,5 6 0 16,-11 0 2-16,12 6 5 15,-7 6 6-15,8 5 6 16,-3 8-3-16,13 5-16 16,-2 7-83-16,11 4-73 15,-5 12-218-15,6 5-31 0</inkml:trace>
  <inkml:trace contextRef="#ctx0" brushRef="#br0" timeOffset="104320.55">26385 20956 925 0,'-17'-9'304'15,"1"6"44"-15,7-4-272 16,2 4-12-16,2 1-48 15,1 1-12-15,3-1-5 16,-1 2-3-16,1 0-5 16,-1 0-8-16,1 0-2 15,-1 2-2-15,2 1 2 16,-1 1 2-16,-1 24 6 0,2 55-3 16,0-42 0-16,0 3 2 15,3-8 1-15,0-1 3 16,0-10 5-16,1-5 1 15,-1-9-5-15,0-4-4 16,-1-6-2-16,4-8 4 16,-6 6 1-16,0-4 3 15,1-5 3-15,11-32 0 16,7-44-4-16,-13 33-1 16,-2 5 1-16,2-3 2 15,-2 10 1-15,5-3 3 16,-2 12 1-16,6 3 0 15,-1 8-2-15,3 1-1 16,-2 11-3-16,0-1-4 16,0 6 0-16,0 5 0 15,0 12 0-15,0 5 3 0,-1 6 3 16,3 7 2-16,-4 3-1 16,4-1 2-16,-3-2 0 15,-1 4 0-15,1-4 1 16,0 1-19-16,-1-3-31 15,-2-1-97-15,0-6-116 16,-2-2-22-16,-10-8-110 0</inkml:trace>
  <inkml:trace contextRef="#ctx0" brushRef="#br0" timeOffset="104539.25">26218 21093 1333 0,'7'4'268'16,"18"-4"132"-16,-6 0-403 16,3-1-50-16,8-5-78 15,-5-4-76-15,6-8-193 16,-4-4-36-16</inkml:trace>
  <inkml:trace contextRef="#ctx0" brushRef="#br0" timeOffset="104600.94">26580 20878 367 0,'40'-28'116'0,"13"7"-105"0,-1 9-106 15,13-1-67-15</inkml:trace>
  <inkml:trace contextRef="#ctx0" brushRef="#br0" timeOffset="105726.68">27736 20442 740 0,'2'-6'143'0,"0"0"63"15,-2 0-235-15,-2 0-4 16,0 1-5-16,-4-1-1 16,-6-3 18-16,-19-3 40 15,-43-4 24-15,37 21 39 16,4-1 17-16,-4 5 3 16,5 2-31-16,-4 8-16 0,2 2-35 15,-7 9-16-15,0 4-9 16,-7 10 1-16,5 1 1 15,-6 12 1-15,8-2 1 16,2 10 1-16,7-8-1 16,1 5 1-16,9-9-2 15,6 4 1-15,9-8 1 16,7 7 7-16,9-9 2 16,8 5 16-16,8-5 3 0,13 1 11 15,4-7-2-15,18 0 4 16,2-12-14-16,11-1-1 15,-5-8-12-15,11-7-2 16,-10-8-6-16,5-7 6 16,-13-8 1-16,6-9 18 15,-13-3 8-15,8-13 13 16,-10-4-5-16,7-9 2 16,-10-1-17-16,5-9-6 15,-10 5-11-15,3-8 0 16,-8 4-3-16,-1-10 1 15,-12 4-4-15,-4-11 3 16,-11 8-1-16,-11-5 4 16,-9 8 5-16,-9 2 10 15,-2 14 2-15,-6 0 8 16,-4 14-5-16,-5 0-9 0,3 13-12 16,-14 0-17-16,0 2-17 15,-12 5-14-15,2 1-3 16,-12 1-4-16,8 5 0 15,-6 0-6-15,12 0 2 16,-3 6-23-16,18 2-11 16,-3 0-90-16,14 7-216 0,5 13 4 15,4 0-143-15</inkml:trace>
  <inkml:trace contextRef="#ctx0" brushRef="#br0" timeOffset="106918.26">27736 20561 863 0,'17'68'216'0,"-20"-45"71"16,3-4-243-16,5 9-31 16,0-1-3-16,6 5-8 15,-3-1-3-15,1 7 2 16,-2-4-2-16,1 2 2 15,-4-2 0-15,2-1 1 0,-5-11-1 16,1-3 2-16,-4-9 0 16,2 1 4-16,-1-9 2 15,-2 0-3-15,3-4-4 16,-3 0 0-16,2-4-1 16,-4-13 1-16,-9-64 5 15,8 33 5-15,1-6 2 16,1-6 24-16,3 5 8 0,5-3 11 15,3 10-1-15,6 2-3 16,2 12-26-16,5-4-14 16,1 11-13-16,1 3-1 15,-3 8-2-15,1 5-4 16,-4 4-5-16,-1 4-11 16,-5 3-2-16,2 6-1 15,-4 5 4-15,0 7 3 16,-1 2 13-16,-4 8 2 15,-5-1 3-15,0 3 2 16,-4-2 0-16,-3 3 0 16,2-4 1-16,-5 4-7 15,-3-6-2-15,-2 2-10 16,1-3-5-16,-2-3-13 16,-1-3-4-16,5-4-14 15,2-5 7-15,2-5-3 16,4-5 15-16,2-6 13 0,4-1 14 15,4-5 7-15,5 1 7 16,2-4 3-16,7 6 0 16,5 1 6-16,1 2-2 15,5 3 2-15,0 5-1 0,3 2 4 16,-6 3-6-16,4 8 1 16,-7 1-4-16,-3 6-2 15,-6 3-5-15,-4 3 11 16,-7-2 4-16,-5 4 13 15,-1-6 8-15,-5 4 11 16,-3-6-10-16,-5 0-2 16,-1-6-9-16,-14 3-14 15,0-7-14-15,-12-2-7 16,-3-1-12-16,-9-3-37 16,8-3-18-16,-4 3-66 15,15 0-86-15,2 6-108 16,14 1-27-16</inkml:trace>
  <inkml:trace contextRef="#ctx0" brushRef="#br0" timeOffset="110480.82">26457 21055 133 0,'1'-2'139'0,"1"-1"-5"15,-1 0-20-15,1-1-5 16,-1 0-32-16,1-1-13 0,-1 2-23 16,2 0 1-1,-3 1-6-15,2-1 7 0,-1 0-1 16,0 1 0-16,2 1-10 16,0-1-7-16,2 1-9 15,-4-1-4-15,2 1-3 16,1 0-2-16,1-1-1 15,1-1-3-15,5 0-12 16,2-1-20-16,47-21-11 0,-42 15-45 16,5 4-40-16,2-1-91 15,-5 5-6-15</inkml:trace>
  <inkml:trace contextRef="#ctx0" brushRef="#br0" timeOffset="112762.94">26054 20561 632 0,'45'35'170'16,"-65"-33"46"-16,13 2-173 15,4 4-35-15,-2 6-1 16,-2 2-7-16,-2 11-1 16,-1 0 1-16,-6 11 6 15,1 2 6-15,-1 14 13 16,2-3 5-16,-5 19 2 15,4-2-4-15,2 16-8 16,-2-4-11-16,4 15-6 16,2-14-8-16,0 3-16 15,6-16-6-15,-3-5-16 16,4-18-10-16,-1-4-22 0,3-12-7 16,1-10-81-1,2-7-42-15,6-6-21 0</inkml:trace>
  <inkml:trace contextRef="#ctx0" brushRef="#br0" timeOffset="113179.16">26479 20338 265 0,'-3'-6'253'0,"-3"2"-34"16,-3 10-6-16,-1 4-121 15,-2 2-17-15,-2 10-10 16,-1 7-26-16,1 14-2 15,3 7-5-15,3 22-4 16,-1 1-7-16,3 20-7 16,0-1-5-16,2 23-4 0,-2-8-3 15,3 27-4 1,-1-8-6-16,-1 5-6 0,2-20-4 16,-2-2-19-16,0-33-10 15,1-3-28-15,2-19-25 16,-1-6-89-16,6-14-48 15,3-12-29-15</inkml:trace>
  <inkml:trace contextRef="#ctx0" brushRef="#br0" timeOffset="113559.5">26917 20493 738 0,'-16'1'205'0,"1"5"55"15,5 1-212-15,-3 7-18 16,1-1-13-16,5 11-14 15,-1 1-2-15,1 10 10 16,1 5 6-16,0 14 7 0,1 3 9 16,2 16-2-16,-2-2-9 15,5 15-6-15,-3-10-7 16,2 16-8-16,1-10 2 16,4 7-2-16,-4-18-1 15,5 1-18-15,-2-22-14 16,1-7-52-16,-3-12-40 15,5-6-170-15,2-9 10 0</inkml:trace>
  <inkml:trace contextRef="#ctx0" brushRef="#br0" timeOffset="113893.1">27357 20531 619 0,'-1'17'239'16,"-21"1"30"-16,6 11-156 15,1 9-54-15,-6 17-10 0,3 4-39 16,-1 14-8-16,3-5-1 15,-1 13 0-15,3-13 0 16,1 15-1-16,2-7 1 16,0 16 0-16,3-13-1 15,0 4-6-15,4-16-8 16,-2-5-42-16,3-21-38 0,2-6-179 16,1-11 11-1</inkml:trace>
  <inkml:trace contextRef="#ctx0" brushRef="#br0" timeOffset="114227.82">27606 20484 603 0,'-6'2'191'0,"-3"0"45"16,0 7-161-16,-4 9-33 15,1 2-1-15,-4 12-8 16,0 6-7-16,0 7 0 16,0 1-1-16,0 9-6 0,6-2-10 15,0 8-2-15,2-4-3 16,0 9-1-16,0-11-2 15,0 5-1-15,3-8-1 16,1-2-22-16,5-12-16 16,4-4-61-16,-2-15-45 0,1-6-122 15,8-18-14 1</inkml:trace>
  <inkml:trace contextRef="#ctx0" brushRef="#br0" timeOffset="114538.21">27838 20341 822 0,'19'-7'227'0,"-8"2"66"15,-6 10-223-15,-4 3-42 16,-1 7-5-16,-1 11-9 15,-9 8-11-15,-4 14-1 16,0 5-1-16,-2 14-1 16,3-4 1-16,2 11 0 15,3-10 0-15,2 2 0 16,4-15 0-16,2 0-1 0,0-17 1 16,5-1-35-16,-1-11-26 15,3-1-83-15,1-8-76 16,0-8-78-16,-2-6-50 15</inkml:trace>
  <inkml:trace contextRef="#ctx0" brushRef="#br0" timeOffset="114810.13">28165 20497 790 0,'0'15'176'0,"-6"10"76"16,-3 7-230-16,-4 16-12 15,1 4 1-15,-4 14-6 16,0-5-3-16,2 11 0 16,0-8 1-16,0 3 8 15,7-10 3-15,-1 2 0 16,5-11 1-16,2 3-4 15,4-7-30-15,-2-5-193 16,5-8-57-16,-16-23-67 16</inkml:trace>
  <inkml:trace contextRef="#ctx0" brushRef="#br0" timeOffset="116538.77">26537 21291 524 0,'-6'12'321'0,"-1"-3"-54"16,-6-34-52-16,6 15-213 0,5 5-5 15,1 5-37-15,2-3-8 16,-1 3-1-16,-1 0-2 16,1 0-28-16,-3 0 13 15,1 0-62-15,1 0-51 16,-2 0-35-16,0 0-42 15</inkml:trace>
  <inkml:trace contextRef="#ctx0" brushRef="#br0" timeOffset="117677.96">28154 20942 483 0,'-13'0'79'0,"6"-3"52"0,7-2-139 16,0 3-12-16,0 1 17 15,0-1 8-15,0 2 11 16,0 0 14-16,0 0 5 15,0 0 0-15,0 0-10 16,0 0-12-16,0 0-22 0,0 0-21 16,0 0-9-16,0 0-18 15,0 0-1-15,0 0 5 16,0 0 18-16,0 0 12 16,1 0 18-16,-1 0 5 15,0 0-7-15,0 0-37 16,0 0-19-16,-1 0-38 15,1 0-1-15,-3 2-19 16</inkml:trace>
  <inkml:trace contextRef="#ctx0" brushRef="#br0" timeOffset="118647.48">27461 21017 101 0,'-4'-13'51'0,"-2"-2"-8"16,2 2-43-16,-7-5-29 16,5 4-15-16,-2-4-26 15</inkml:trace>
  <inkml:trace contextRef="#ctx0" brushRef="#br0" timeOffset="118771.24">27181 20909 53 0,'-15'14'14'0,"1"7"4"16,6-2-18-16,7 1-14 15,2-4-4-15,5 2-6 16</inkml:trace>
  <inkml:trace contextRef="#ctx0" brushRef="#br0" timeOffset="119095.95">27349 20977 21 0,'-29'-3'48'0,"-2"2"-14"16,8 0-2-16,-1-1-6 16,11 4-18-16,-2-2-7 15,10 2-7-15,0 3-7 16,5 1-7-16,0-5-5 15,0 2 4-15,0 1 1 16,0 7 8-16,0 12 6 16,6 41 5-16,-4-43-5 15,2 1-3-15,2-3-2 16</inkml:trace>
  <inkml:trace contextRef="#ctx0" brushRef="#br0" timeOffset="119271.78">27371 20947 35 0,'-25'3'-5'15,"-1"5"5"-15,4 6-16 16</inkml:trace>
  <inkml:trace contextRef="#ctx0" brushRef="#br0" timeOffset="123386.51">15460 20191 282 0,'-7'-11'159'0,"0"3"6"16,4 3-74-16,-3 4 25 0,5 1-29 15,-1 0-8-15,2 0-13 16,-3 1 3-16,0 2-17 15,0 3 3-15,-3 15-7 16,-8 57 3-16,12-37-9 16,2 15-3-16,2 5-13 0,2 29-4 15,5 10-9-15,1 25-3 16,0 2-6-16,2 18-2 16,-2-15 0-16,-2 13 1 15,-3-25 5-15,1 7 2 16,2-24 2-16,-5 4 1 15,-1-20-1-15,-3 5-3 16,-2-14-3-16,-4 5-2 16,2-20 0-16,-3-6-11 15,2-14-17-15,1-6-76 16,4-14-83-16,7-10-131 16,3-14-48-16</inkml:trace>
  <inkml:trace contextRef="#ctx0" brushRef="#br0" timeOffset="124849.45">15421 20188 470 0,'0'-2'108'16,"0"-1"41"-16,3-2-133 15,1-1-16-15,33-15 5 16,46-18 5-16,-25 29 19 16,8 5 11-16,26 2 17 15,1 8 2-15,27 6 1 16,0 7-17-16,26 8-4 16,-11 6-11-16,24 5 6 15,-11-4 3-15,26 1 21 16,-26-8 1-16,25-5-4 15,-20-8-9-15,21 1-8 16,-28-2-24-16,19 3-6 0,-27 4-4 16,14 7-1-16,-26 0-1 15,8 5-1-15,-20-2 1 16,13 2 0-16,-25-8 0 16,15-4 0-16,-17-7 2 15,8-9 0-15,-14-6 1 16,8-5 4-16,-20 0 2 0,7-7 1 15,-13 3 0-15,5-4-1 16,-15 5-6 0,3-3-2-16,-12 7-2 0,2-2 0 15,-13 8-1-15,0-3 0 16,-14 1 1-16,1-2 0 16,-10 2 0-16,-1 2-1 15,-8-2 2-15,-3 3-2 16,-4 0 1-16,-3 1 0 15,-2-1 0-15,-2 0-1 16,0 0 3-16,0 0 3 16,-2 0 2-16,1 2 1 15,-1 1 1-15,-1 3 0 16,-1 11-4-16,-15 52 0 16,13-43 0-16,0 11-2 15,4 0-1-15,-1 12-3 16,3-1 0-16,3 10-1 15,2-2 1-15,3 8-1 0,0-4 2 16,3 11 7-16,-1-2 5 16,2 16 4-16,-5-5 2 15,3 12 0-15,-1-9-9 16,0 9-3-16,-1-18-5 16,1 7 0-16,0-8 0 0,-2 5-2 15,-4-13 1-15,1 0 0 16,-2-15 1-1,-5-14 0-15,3-12 2 0,-3-5 0 16,0-8 0-16,0-3 0 16,0-4 0-16,0-2 1 15,3-2 0-15,-3 0 4 16,2-2-2-16,0 2-1 16,-1 0-1-16,1 0-2 15,-1 0-2-15,-1 0-2 16,0 0 1-16,-4 2-1 15,0-1 2-15,-18 5 2 16,-47 13 2-16,34-16 4 16,-2-2 2-16,-10-5 4 15,-3-1 0-15,-20-8 1 16,3 2-5-16,-23-1-6 16,-5 2-9-16,-20 1-11 0,0 3-7 15,-30 0-8-15,10 0 2 16,-20-2 2-16,9-2 10 15,-20-1 5-15,21 4 10 16,-14 1 1-16,21 3 2 16,-15 6-1-16,21 0 0 15,-9 1-2-15,20-1 1 16,-19 3-1-16,23-4 0 0,-11-1 0 16,15-4 1-16,-6-3 0 15,15-2 2-15,-13-7-1 16,17-2 2-16,-15-7 0 15,11 1 0-15,-7-8-1 16,18 6 0-16,-9 1-1 16,19 2 1-16,-6 6-1 15,19 11-1-15,1 2-1 16,17 5 0-16,4 2-2 16,14 5-1-16,1 0-5 15,9 2-2-15,3 4-14 16,8 1-5-16,-2-1-2 15,9 1 5-15,-5-3-14 16,5-6-2-16,2-1-55 16,-4-6-66-16,11-7-151 15,-1-9-18-15</inkml:trace>
  <inkml:trace contextRef="#ctx0" brushRef="#br0" timeOffset="125781.76">16895 20671 330 0,'-19'-9'164'15,"-4"-1"18"-15,4 0-84 16,-6 2 6-16,3 4-19 16,-10 1-14-16,0 2-16 15,-6 2-3-15,1 3-19 16,-9 5-10-16,3 4-12 15,-8 9-5-15,5 5-5 0,-5 12-3 16,8-1-1-16,-2 12 0 16,10-7 2-1,-2 10-2-15,11-6 1 0,1 8-2 16,14-7 0-16,3 12-1 16,10-7-1-16,9 12-1 15,6-6 3-15,9 8-2 16,6-9 3-16,9 1 0 15,1-13 1-15,12 1-1 16,3-11 1-16,12-1 0 16,-1-7 1-16,10-3 0 15,-7-6 2-15,8-6 2 16,-9-6 2-16,10-7 10 16,-5-2 6-16,6-12 3 15,-9-2 1-15,2-11 1 16,-17-7-8-16,0-11-5 15,-11-5-3-15,-3-14-2 0,-9 3 0 16,-1-11 15-16,-11 6 8 16,-1-7 15-16,-11 11 5 15,-6-5 7-15,-7 10-14 16,-8-5-6-16,-4 10-14 16,-8-2-5-16,-2 6-8 15,-9-9-4-15,1 7 2 0,-8-4 9 16,2 9 9-16,-7 1 16 15,1 13 4-15,-10 5-2 16,2 11-11-16,-14 7-13 16,6 6-24-16,-14 12-24 15,10 7-12-15,-13 13-28 16,10 8-12-16,-11 12-31 16,12 1 3-16,-9 7-18 15,16-5-1-15,0 4-177 16,18-6 62-16</inkml:trace>
  <inkml:trace contextRef="#ctx0" brushRef="#br0" timeOffset="127031.04">18177 20633 935 0,'-3'-2'221'0,"-3"1"88"16,0-2-273-16,-17-3-22 15,-43-14-8-15,35 15-25 16,-1 1-11-16,-9 1 0 15,-1 2 6-15,-9 2 3 16,0 2 16-16,-10 6 4 16,4 1 1-16,-9 8 1 0,8 2 0 15,-4 8 0-15,11 2 0 16,-4 8-2-16,9-4 0 16,4 5-1-16,9-4 0 15,-1 2-3-15,8-4 1 16,2 7-1-16,5-4 0 15,3 2-1-15,9-1 2 16,11 7 2-16,10-7 4 0,9 12 3 16,6 0 2-16,18 15-1 15,2-2-1-15,13 8-3 16,-1-7-1-16,9-2-2 16,-6-13 2-16,14-4 1 15,-10-16 0-15,13-9 7 16,-10-16 4-16,14-12 1 15,-14-12 1-15,15-9 0 16,-11-7-6-16,11-12-2 16,-13 0-1-16,3-10 0 15,-15-1 1-15,-1-6 1 16,-13 9 0-16,-5-7 4 16,-6 10-2-16,-2-5 3 15,-11 10 4-15,-4-7 9 16,-13 10 4-16,-9-10 6 15,-8 7 0-15,-17-16-5 16,-9 4-14-16,-18-12-9 16,2 12-9-16,-18 1 10 0,4 16 3 15,-9 12 2-15,9 16 0 16,-14 15-19-16,14 9-34 16,-1 16-65-16,8 3-70 15,0 14-187-15,3-4-2 16</inkml:trace>
  <inkml:trace contextRef="#ctx0" brushRef="#br0" timeOffset="128230.05">16629 20912 493 0,'-7'6'117'0,"6"1"45"16,-5 0-143-16,0 3-11 15,2 4-1-15,-5 2-5 16,0 1-1-16,3 6-1 15,0-2 1-15,1 5 0 16,-1-1 0-16,3 3 0 16,1-2 0-16,-1 5-1 0,6-4 1 15,-3 5-1-15,2-7 0 16,1-1 1-16,0-8 1 16,-3-6 16-16,0-6 29 15,3-10 1-15,-3 4 0 16,0-3 1-16,0-7-17 15,1-25-28-15,8-45-2 16,-8 37 0-16,5 2 0 0,-1-6-1 16,0 8-1-16,3-2-1 15,-1 11 0-15,5 2-3 16,-1 9 1-16,1 5-4 16,-2 9 0-16,5 4-3 15,-5 9 2-15,6 13 0 16,-6 0 3-16,6 13-2 15,-3 0-6-15,5 7-18 16,-5-2-16-16,6 5-40 16,-4-7-18-16,4 0-77 15,-8-9 10-15,4-4-29 16</inkml:trace>
  <inkml:trace contextRef="#ctx0" brushRef="#br0" timeOffset="128430.21">16616 20992 1114 0,'0'1'220'15,"0"-1"109"-15,2 2-324 0,2-2-45 16,5 0-48-16,24 3-243 15,46 1 38-15</inkml:trace>
  <inkml:trace contextRef="#ctx0" brushRef="#br0" timeOffset="129479.5">18126 20904 275 0,'5'8'91'15,"3"0"31"-15,-1 1-62 16,0 3 11-16,-1 4 13 16,-3-1-22-16,-3 1 0 15,0 1-14-15,0 2-3 16,-4-6-15-16,2 3-5 15,2-3-8-15,0-2-7 16,2-3-9-16,-2-2-8 16,1-3-7-16,-1-4 0 15,0-1 1-15,0 1 0 0,0-4 7 16,0 0 11-16,0-20 6 16,0-61 7-16,-4 43 6 15,-1-11 15-15,1 0 16 16,1-3 26-16,3 8 0 15,4 1 1-15,4 14-16 16,3 3-21-16,0 9-32 16,6 5-10-16,-2 5-6 15,2 5-5-15,1 6 0 0,4 3-9 16,-3 6-2 0,-2 5-8-16,-1 1 2 15,-3 7 2-15,-4-2 9 0,-5 4 5 16,-2-4 8-16,-5 2 2 15,0-2 0-15,-6 3-7 16,2-4-1-16,-6 4-4 16,3-4-11-16,-6 1-21 15,2-5 2-15,4 1-2 16,3-6 4-16,-2 3 12 16,5-7 25-16,2-2 5 15,2-1 5-15,0-2 10 16,0-2 6-16,0 2 4 15,2-1 0-15,2-1-2 16,6 1-11-16,17-1-6 16,40 0-2-16,-41 6 12 0,-3 0 7 15,2 8 22-15,-9 1 10 16,-1 2 14-16,-5-2-5 16,-3 7 6-16,-8-4-13 15,-6 2 0-15,-2-2-14 16,-11 4-6-16,-4-2-14 15,-8 4-8-15,-6-3-28 0,-12 3-70 16,-1-6-47-16,-10 0-106 16,4-8-126-16,-7-2 3 15,8-6-77-15</inkml:trace>
  <inkml:trace contextRef="#ctx0" brushRef="#br0" timeOffset="130611.51">17584 20776 471 0,'0'-19'264'0,"1"-3"-26"16,-2 6-94-1,2 4-106-15,1 7-46 0,2 5-31 16,-7 10-5-16,2-9 2 16,-2 2 12-16,-4 9 27 15,-9 14 26-15,-37 46 5 16,28-46 4-16,-5 5 2 16,0-12-11-16,-5 5-3 15,5-3-5-15,-2-7-3 16,8-3-5-16,2-3 1 15,9-3-3-15,3-4 0 16,6-1-5-16,4-3-3 16,0 2-2-16,1-2 1 15,2-2 0-15,7-2 8 16,11-7 9-16,47-36 11 16,-43 34 1-16,0 1 1 15,-6 7-4-15,0 3-9 0,-7 5-9 16,-4 3 2-1,-2 4 5-15,-6 7 4 0,-1-1 2 16,-9 11 1-16,-2 3-4 16,-7 5-6-16,1 0-5 15,-5 3 0-15,0-7 0 16,1-1-2-16,7-6 2 16,2-5-1-16,3-7 0 15,5-3-3-15,7-6 0 16,2-3 0-16,-4 1 0 0,3-1-2 15,3-1 4-15,14-9-1 16,52-28-1-16,-46 25-1 16,-5 7 0-16,1 2-2 15,-8 7 0-15,-1 4-3 16,-5 5 2-16,-4 7 1 16,-4 1 2-16,-6 8 1 15,-1 0 2-15,-3 4 1 16,-1-5 1-16,0 3-2 15,-1-5 0-15,0 2 0 16,4-5 0-16,2-5-2 16,1-4 0-16,5-2-14 15,2-5-4-15,-1 0-2 16,-1-3 3-16,0 0-1 16,2-2 15-16,-1 1 2 15,1-1 3-15,-1 1-2 0,1-1 2 16,-1 2 8-16,1 0 8 15,-1 0 5-15,0 0 0 16,-1 2-1-16,0-1-10 16,0 2-10-16,0 0-9 15,0 0-6-15,0 0 1 16,2 0 0-16,1-2 4 0,0-1 4 16,1-1 6-16,2-2-3 15,6-4-2-15,-4 1-4 16,42-25 2-16,-50 27 8 15,0 4 4-15,-4 1 6 16,2-1 7-16,-1 0 3 16,0 2-7-16,-1-1-2 15,0 2-26-15,-1 1-266 16,2 1 77-16</inkml:trace>
  <inkml:trace contextRef="#ctx0" brushRef="#br0" timeOffset="157652.57">6275 19943 220 0,'4'7'173'0,"1"2"10"15,5 36-16-15,-23-45-78 16,10 3-13-16,-6 0-11 16,6 1-42-16,2-4-1 15,-1 2 2-15,-2 0 13 16,0 4-3-16,-7 16 5 16,-16 50-3-16,18-33-2 15,3 1-12-15,0 12 2 16,0-7-5-16,2 14 2 15,-2-7-5-15,2 17 1 16,-1-5-5-16,4 21 0 16,-3-8-6-16,1 9 1 15,1-11-4-15,-1 5 2 0,2-14-2 16,-1 5 0-16,2-4-1 16,0 14 0-16,-3-6-1 15,1 12 1-15,-1-7-1 16,0 10 1-16,-2-15-1 15,1-1 1-15,1-10-1 16,3-1 0-16,1-16-1 0,5 1 0 16,-1-9-1-16,2-2 1 15,-1-14-6-15,1-2-17 16,0-8-16-16,2-3-51 16,0-7-46-16,7-12-139 15,-4-14-2-15</inkml:trace>
  <inkml:trace contextRef="#ctx0" brushRef="#br0" timeOffset="159750.06">6417 19872 380 0,'0'-1'135'15,"1"0"15"-15,-1-1-108 16,2 1-14-16,-1-1-10 16,2 1-14-16,7-2 12 0,14-3 3 15,51-9 0-15,-41 15-2 16,5 3 2-16,4 5-1 15,6 9 10-15,0 6 2 16,16 12 8-16,2 3-7 16,11 5 5-16,-5-5 0 15,8-2 7-15,-9-8 14 16,11-9 12-16,-7-6-10 16,16-7-7-16,0-2-11 0,10-2-19 15,-10 5-15-15,9 3-1 16,-18 3-3-16,9 5 0 15,-6 4-1-15,7 4 1 16,-9 0-1-16,8 2 1 16,-18-7-1-16,5-5 2 15,-13-8-2-15,11-5 14 16,-7-6 5-16,15-4 5 16,-11 1-1-16,8-7 2 15,-11 3-14-15,7 3-5 16,-20-1-5-16,11-1 1 15,-9 7-2-15,7-3 2 16,-10 1-2-16,5 1 1 16,-6 3-1-16,2-5 0 15,-10 3 0-15,2-3 0 16,-9 2 1-16,3-5 0 16,-8 2-1-16,1-2 2 0,-7 1-2 15,1-3-1-15,-6 3 1 16,1-1 0-16,-7 1-2 15,1 6 2-15,-2 2-2 16,-1 2 2-16,1-2-2 16,4 1 1-16,-5 1-1 15,4-2 0-15,-4 4 0 0,1 0 2 16,-5 4-1-16,3-2 2 16,-7 2 0-16,1 3 1 15,-3-2 0-15,6 6 0 16,-4-1-2-16,-2-1 1 15,-1 0-1-15,3 2-2 16,-5-5 8-16,4 5 16 16,-1 0 5-16,5 8 8 15,-2 3 4-15,2 11-8 16,-2 0-14-16,7 12-6 16,-3-3-7-16,-1 8-1 15,-3-7-3-15,-4 8 1 16,-2-10 0-16,-1 4 0 15,-7-9-1-15,2 3 2 16,2-8-2-16,-1 7 0 16,1-8-1-16,3 4 0 15,-2-4-1-15,2 6 0 16,-2-5-1-16,2 15 2 0,-1-2 0 16,1 6 0-16,0-4-1 15,1-1 1-15,-2-12-2 16,0-2 2-16,3-8-2 15,1-3 1-15,-6-6 0 16,5-3 0-16,3-3-1 16,-2 2 1-16,-1-1-1 15,4 2 1-15,-4-4-1 0,-1-3 2 16,0-2 0-16,-2-3 0 16,-2-2 0-16,0-2 1 15,0 0 0-15,0 0 1 16,0 0-1-16,0 1 1 15,-2 1-1-15,2-1 1 16,-3 1-1-16,2-1 1 16,0 2 0-16,-1 0 1 15,1 0-2-15,-2 0 1 16,-2 1-1-16,1 1 1 16,-2-1-1-16,-1 2 2 15,-11 3 0-15,-47 45 2 16,43-44-1-16,-6 0 2 15,0-1-1-15,-5-1 0 0,-1 0-1 16,-13-2 0-16,1-1-3 16,-10 4 1-16,4-2-3 15,-10 4-3-15,4-1-3 16,-11 3-3-16,7-1-2 16,-14 1 1-16,3-3 2 15,-15 0 0-15,8-5 2 0,-12-2 3 16,12-3-1-1,-8-3 3-15,18-3 1 16,-12 0 2-16,9 2-3 0,-7 2 0 16,10 2-3-16,-12 6-5 15,12 4-4-15,-7 2-9 16,10 0-4-16,-12 2 1 16,4 2 4-16,-14-3 6 15,12 1 10-15,-15 0 5 16,15-1 1-16,-4 0 0 15,14 2-1-15,-6 0 1 16,6-4-2-16,-13-1 1 16,7-1-1-16,-10 0 1 15,11 0 0-15,-1-2 0 16,15 0 0-16,-5-1 0 16,13-6-2-16,-9-4-2 15,3-2-1-15,-7-1 0 16,8-4 0-16,-8-3 3 15,16 4 1-15,-1-6 2 0,10 2-1 16,0 0 1-16,9 4-2 16,-3-2 0-16,7 5 0 15,-1-2 1-15,3 2-1 16,-4-2 1-16,5 2-1 16,-2-4 1-16,5 4 0 0,-3 1 1 15,3 0-2-15,-3 1 2 16,1 3 1-16,1 1 3 15,-3-1 0-15,4 2 0 16,3 5 0-16,-3-3-3 16,3 3-4-16,5 1 1 15,4-3-14-15,0-2-74 16,5 0-74-16,2-1-192 16,0 0-34-16</inkml:trace>
  <inkml:trace contextRef="#ctx0" brushRef="#br0" timeOffset="160715.93">7276 20617 493 0,'-22'-9'145'0,"3"2"48"16,6-2-138-16,2 2-18 15,-2-1-4-15,-2 6-17 16,0 2-14-16,-5 2 21 16,1 6 7-16,-3 3 9 15,0 3 2-15,-7 3 5 16,7-2-19-16,-10 4-7 15,6 3-9-15,-2 5-1 16,6 1-4-16,0 9-1 16,8-4-2-16,0 9 1 15,7-5-3-15,1 10-1 0,6-5-1 16,5 12-1-16,1-4 0 16,7 8 1-16,3-8-1 15,3 8 1-15,0-10-1 16,7 8 2-16,-3-11 0 15,8 3 2-15,1-10 0 16,10 3 1-16,-2-13-1 16,15 7 0-16,1-8-3 0,17-3 1 15,-3-7 0-15,22-1 0 16,-12-11 1-16,5-7 2 16,-14-5 0-16,1-9 1 15,-21-5 1-15,-5-9 6 16,-9-2 3-16,-2-11 16 15,-10-3 4-15,0-13 14 16,-8 5 4-16,-4-9 9 16,-7 8-12-16,-3-6-5 15,-7 7-13-15,-7-6-8 16,-2 10-14-16,-4-4-1 16,-4 7-2-16,-1-5 0 15,1 5-3-15,-6-7 0 16,5 8 0-16,-5-3 1 15,2 10-2-15,-6 2 3 16,3 13-3-16,-8-3-1 16,1 10-1-16,-16 1 0 0,1 3-3 15,-10-2 1-15,9 5 1 16,-9 1-2-16,17 3-1 16,-4 5-2-16,13 4-3 15,-5 4-6-15,10 5-3 16,-5 5-12-16,8 4-13 0,0 8-38 15,4 1-24-15,1 16-71 16,7-2-45-16,5 14-69 16,2-4-27-16</inkml:trace>
  <inkml:trace contextRef="#ctx0" brushRef="#br0" timeOffset="161684.62">8594 20490 556 0,'-13'-18'270'0,"-4"-4"-15"15,-1 2-102 1,1-6-137-16,-2 5-22 0,-6-2-11 15,-1 4-9-15,-5 4 11 16,2 7 14-16,-8 2 21 16,4 6 16-16,-5 6 10 15,-2 1-8-15,-5 5-3 16,6 1-12-16,-7 4-3 16,9 2-9-16,-4 8-3 15,6-1-5-15,1 7-1 16,6 1-2-16,1 4 1 15,5-5 1-15,1 10 1 16,5-2 0-16,0 7 0 16,7-1-3-16,-4 5 0 15,4-5 0-15,1 1 1 16,3-7-1-16,7 6-1 16,2-8-1-16,9 8 0 15,3-6-1-15,6 5 0 0,2-3 0 16,2 8 1-16,2-2 0 15,5 5 2-15,-1-6-2 16,12 1 2-16,-2-13-1 16,12-2 1-16,0-12 0 15,6-6 0-15,-1-5 1 16,3-11 2-16,-3-3 1 0,9-5 3 16,0-3 0-16,10-9 2 15,0 4-2-15,9-10 0 16,-11-1-3-16,13-8 2 15,-14 2-4-15,-1-10 3 16,-13 3-2-16,5-4 3 16,-16-3 1-16,-4-11 0 15,-9 7 8-15,-2-11 9 16,-13 1-1-16,-9-12 5 16,-10 4 1-16,-18-18-8 15,-8 4-8-15,-19-11-3 16,-5 17-5-16,-11 0 2 15,2 24 3-15,-8 6 9 16,8 15 1-16,-6 4 1 16,5 11-4-16,-8 1-3 15,9 6-11-15,-9 5-2 16,4 5-4-16,-5 8-2 16,11 3-6-16,-8 5-8 0,12-1-8 15,-3 1-23-15,15-3-20 16,-1 0-105-16,12-1-124 15,-1 5-29-15,3-1-117 16</inkml:trace>
  <inkml:trace contextRef="#ctx0" brushRef="#br0" timeOffset="162789.1">8864 20582 378 0,'69'58'350'0,"-50"-42"-103"16,-25-5-1-16,18 12-224 16,1 8-28-16,0 14 5 15,0 0-2-15,2 6-2 16,-5-4 0-16,-1-2 1 16,-6-13 0-16,0-3 7 15,-6-11 10-15,0-5 12 16,-2-9 2-16,1-5-1 15,-3-6-9-15,5 4-16 0,-1-3-18 16,-4-22-5-16,-13-58-1 16,6 28 5-1,0 1 11-15,1-9 11 0,-3 8 14 16,5-1 14-16,11 15 3 16,8 2 4-16,5 10-7 15,7 1-10-15,1 9-14 16,2 1-5-16,-1 10-6 0,3 7-1 15,-2 7-1-15,1 7 2 16,-4 6 0-16,-4 6 2 16,-7 1 1-16,-3 2 2 15,-5-1 0-15,-1 2 2 16,-4-3-2-16,-2 2-2 16,0 0-4-16,-4-3-3 15,-3-6-2-15,2 1 2 16,1-4 1-16,0-5 4 15,4-4 4-15,8 1-2 16,-5-7-3-16,3 1-1 16,0-1-1-16,1 1 0 15,1-1 1-15,2 1 2 16,0-1 0-16,8 1 1 16,7 1-1-16,45 12 0 0,-48-2 1 15,0 7 2 1,-4-2 5-16,0 4 10 15,-5 0 6-15,-3 1 12 0,-1-4 3 16,-4 6 7-16,-3 0-9 16,-5 3-2-16,-3-2-13 15,-7 6-8-15,-3-4-15 16,-10-1-6-16,-4-4-4 16,-7-5-8-16,-2-7-4 0,-2-3-11 15,6-5-15-15,5-6-101 16,7-6-153-16,5-4 8 15</inkml:trace>
  <inkml:trace contextRef="#ctx0" brushRef="#br0" timeOffset="168606.2">8030 20684 22 0,'-2'4'20'0,"-1"-1"-2"15,-1 0-7-15,-2 0-19 16,0 2 3-16</inkml:trace>
  <inkml:trace contextRef="#ctx0" brushRef="#br0" timeOffset="171089.7">7955 20729 33 0,'-52'54'98'0,"41"-45"-12"0,3-5 4 15,-1 4-7-15,3-1-33 16,-1 3-15-16,4 2-22 16,-2 4-1-16,1-3-1 15,1 0 8-15,0-7 3 0,0 1 0 16,5-4-8-16,-2-3-2 16,0 0-7-16,0 2-3 15,1-1 1-15,1 1 0 16,2-1 0-16,-3 1-1 15,4-1 1-15,-1 1-3 16,2-1 1-16,-3 0 0 16,1 2 1-16,1 2 8 15,-2-1 7-15,1 9 16 16,-1 6 8-16,-5 45 10 16,-3-46-1-16,-3-2 1 15,2-3-17-15,5-3-10 16,-2-5-11-16,3-2-7 15,0-3-8-15,3 0 0 16,-3-2 1-16,3 1 1 16,1-1 2-16,1-1 0 15,1 0 1-15,2-1 0 0,-2 0 2 16,0-1-1-16,1 2 0 16,-4 0 1-16,2 1 1 15,-1 0 2-15,0 2 0 16,1 2 0-16,-2-1-1 15,1 2-3-15,0 1-4 16,1 4 0-16,5 2 0 16,-1 1-1-16,36 42 0 15,-38-43 1-15,-4-4-1 0,0 0 1 16,-1 0 0-16,-2-6 1 16,0 0 0-16,0 0 0 15,0 0-1-15,0 1 0 16,0-1 0-16,1 2-1 15,1-2 0-15,-1 1 0 16,3 1 1-16,-2-2-1 16,1 0 1-16,0 0 0 15,0 0 1-15,-1 0 1 16,1 0-1-16,-1-2 1 16,-1 1 0-16,1-2 3 15,-1-2 0-15,-1 1 3 16,0 0 0-16,-1-1 11 15,-2 1 2-15,0-2 0 16,-1 2 0-16,-1-2-3 16,1 1-11-16,-1 0-3 15,0-1-3-15,-1 0-2 0,1 0 1 16,1-3-2-16,-3-4 0 16,-24-45 1-16,28 43-1 15,3-5 1-15,0 4 0 16,3-6-1-16,-1 3-1 15,2-3 1-15,-1 4 1 0,0 2 1 16,0 8 1 0,-3 0 4-16,0 5 1 0,0 2 0 15,-3 1-1-15,1-1 0 16,1 1-5-16,-1 0-2 16,-1 1-2-16,1 0 1 15,-3 2 0-15,1 2 2 16,-1-1 0-16,1 3 0 15,-3 1 1-15,2-1-2 16,2 0 0-16,-2 1-2 16,2-3 0-16,0 3 0 15,1-1 1-15,1-1 0 16,1 0 2-16,0 0 0 16,1-2 1-16,1 2 0 15,1 0 0-15,0-1 0 16,-1 1 0-16,3 0 0 15,-1 1 1-15,1 1-2 16,-1-2 2-16,0-1-2 0,1 3 1 16,-1-2 1-16,1-1-1 15,-1 0 1-15,-1-1 1 16,0 0 0-16,0 1 0 16,-3-2 1-16,0 0-2 15,0 0 0-15,0 0 1 16,-5-1 1-16,2 1-1 0,0 0 2 15,1 0 0-15,0-1-1 16,-2 1-2-16,1 0-1 16,1-1-1-16,1 1-3 15,-1 2 1-15,2-1 2 16,0 0 0-16,2 2 0 16,-1 0 1-16,2 0 0 15,0-2 1-15,0 1 1 16,0-1 1-16,0-1 2 15,1-1 1-15,1-1 0 16,-2-1-2-16,-1-1-2 16,1-2-3-16,0-3-3 15,-1-2 0-15,-2-11 0 16,-3-45 2-16,-7 39 3 16,-3 5 1-16,-1-8 2 15,4 9 5-15,-2 0 14 0,5 8 2 16,1-2 2-16,2 8-1 15,1 1-7-15,2-2-13 16,-1 4-3-16,1 1-2 16,-1 0-1-16,1-1 1 15,-1 1-1-15,2-1 1 16,-3 2-3-16,2 0 0 16,-1 0-4-16,1 2 0 0,0 1 0 15,1 1 1-15,0 12 2 16,5 9 4-16,19 48 0 15,-10-41 0-15,1 7 0 16,0-2-1-16,-2 2 0 16,0-8 1-16,-3 0 0 15,-3-11-1-15,1-3 1 16,-4-6-1-16,0-4 1 16,-2-3-2-16,1-1-4 15,-3-3 0-15,0-1-10 16,0-1-5-16,-2-1-3 15,1-1 5-15,-1-2 1 16,-3-20 8-16,-12-54 8 16,10 43 4-16,0-5 0 15,-2 7 0-15,2-8 0 16,0 7-1-16,-2-3 2 16,1 6-1-16,3 1 2 0,0 8-1 15,2 2 0-15,0 4-3 16,3 4 0-16,0 5-2 15,0 4-1-15,0 4-2 16,-3 1-3-16,3 0-4 16,0 1 2-16,-1 2 3 0,1 9 0 15,0 16 4-15,4 51 4 16,-1-43-3 0,3 2 0-16,0 0 1 0,3 6 0 15,-2-8 0-15,0 1 0 16,1-7 1-16,0 0-2 15,0-13 1-15,-1-2-3 16,-3-9-1-16,1-5 0 16,-2-4 2-16,-3 2-6 15,0-2 0-15,0-3-1 16,0-16 0-16,3-54-2 16,-6 44 7-16,-2-2 3 15,-2 7 1-15,1 0 1 16,0 5 0-16,0 2 1 15,2 7 0-15,0 1 0 16,-1 6 0-16,2 1 0 16,1 5-1-16,0 0-2 0,2 0 0 15,-3 1-1-15,2 0 0 16,-2 2-1-16,0 2 1 16,1 9 1-16,1 4 2 15,-1 49 1-15,10-44 0 16,-1 7 1-16,0-4 0 15,2 3-1-15,-3-4 0 16,-2 1 0-16,1-5 0 0,-4-1 8 16,-1-5 2-16,2-4 0 15,-2-5 0-15,0-2 2 16,1-2-9-16,-1-2 0 16,0-2-4-16,-1 1-12 15,-1-2-3-15,1-3-4 16,-5-14-3-16,-16-63 0 15,12 43 10-15,-2-11 1 16,2 10 3-16,0 3 19 16,2 11 12-16,1 3 12 15,3 13 3-15,-1 5-3 16,5 4-18-16,-3 7-11 16,3-4-10-16,0 2-5 15,0 7 2-15,0 21 1 16,5 43 2-16,-1-34 0 15,0-7 1-15,5 10 0 16,0-7 2-16,4 4-33 0,2-8-18 16,2 0-103-16,4-7-89 15,-4-9-25-15</inkml:trace>
  <inkml:trace contextRef="#ctx0" brushRef="#br0" timeOffset="176607.48">8991 20267 2 0,'-4'-2'0'0</inkml:trace>
  <inkml:trace contextRef="#ctx0" brushRef="#br0" timeOffset="179598.29">8955 20264 104 0,'-4'0'43'16,"-2"0"6"-16,0 0-26 0,-1 0 2 15,-2 1 2-15,-6-1 26 16,-40 9 11-16,34-9 19 16,4-2 3-16,-5 5 22 15,4 0-17-15,-5 0 1 16,4-1-17-16,-3 2-8 15,5-5-28-15,-2 3-13 16,3 0-16-16,-2 2-5 16,2 1-3-16,-3 3-1 15,3-2 0-15,-3 0 0 16,3-1 1-16,-2 0 0 16,4-2 2-16,-2 0 10 15,1-1 5-15,-4 2 11 16,3-1 3-16,0-2 5 15,0 1-8-15,1-1-5 0,2-2-11 16,2-1-5-16,-1 1-7 16,-1 2-1-16,0 1-1 15,0 2-1-15,-5-1 0 16,1 3 0-16,-4-2-1 16,-5 5 1-16,1-3 0 15,-3 4 1-15,3-1 0 16,-4 0 1-16,6-2 0 0,-3 2 1 15,2-3 1-15,-2 1 9 16,4-3 1-16,-1 2 6 16,1-2 1-16,1 2-2 15,5-1-7-15,0-1-4 16,2 0-5-16,2 2-2 16,0 0-1-16,4 3 0 15,-1-5 0-15,3 4-1 16,-3 0 0-16,2 3-2 15,1-1 0-15,2 6 0 16,-1-3 1-16,0 4 1 16,-1-3 2-16,1 0-1 15,-3-2 2-15,2 0 0 16,3-4-1-16,-2 1 0 16,3 1-2-16,0 1 0 15,2 2-1-15,2-2 0 16,-1 4 1-16,-1-2 0 0,1-3 2 15,1 2 0-15,-5 5 0 16,3 4 0-16,-1-2 1 16,1 6-2-16,-3-3 1 15,4 1 0-15,-1-6 0 16,0 1 0-16,-3-2 1 16,3-1-1-16,0-7 1 0,-1 4-1 15,1-3 0-15,0 1-2 16,1-1 1-16,6 2-2 15,1-2 0-15,-2 1 1 16,2 2 1-16,0 1 0 16,-3-1 1-16,1 5 0 15,2-1 1-15,-1 6-1 16,-1-4 1-16,1 7-1 16,-1-5 1-16,-2 1 0 15,1-5-1-15,-1 0 0 16,-1-5 1-16,1 1 0 15,2-2 1-15,0 2-1 16,3-2 1-16,-1 5 0 16,3-2-2-16,0 1 0 15,1 0 0-15,3 2-1 16,-2-6 1-16,3 6 0 16,-2-1 1-16,4 4-1 0,-3-5 0 15,1 1 0-15,-2-5 0 16,4 0 0-16,-2-7 0 15,3 0 2-15,0 0 0 16,1 0 0-16,2-5 1 16,-2 2-1-16,5 2 1 0,-1-5-2 15,-5 0 0-15,3 3-1 16,-3-1 0-16,-1 1-1 16,0 2 0-16,4 4 1 15,-3-7 0 1,7 2 0-16,-4-2 1 0,6-1 0 15,-2-3 1-15,2 0 1 16,-6-1 1-16,5 0 0 16,-6-1-1-16,4 3 0 15,-6-1-1-15,4 3 1 16,-3-3 0-16,2-4 5 16,-1-1 4-16,2 0 6 15,0-2 2-15,2-7 1 16,0 5-4-16,6-5-5 15,-8 0-6-15,0 0-1 16,-4 3-4-16,3-2 0 16,-9 7 0-16,5-3 0 15,-1 4-1-15,1 0 1 16,-5 0 0-16,2 0-1 16,-1-1 1-16,2 0 0 0,-1 0 1 15,5-2 0-15,-4 2 2 16,2-3-1-16,-1 3 1 15,1-4-1-15,-2 3-1 16,0-2 0-16,-1 2-2 16,1-1 1-16,-2 3-1 0,2-3 1 15,-1 1-1-15,3 0 0 16,-2 4 0-16,1-4 0 16,-2 3 0-16,1 0 0 15,-3 2 1-15,-1-3 0 16,-2 3 0-16,1-1 1 15,-3 0 1-15,2-3-1 16,-6 3 0-16,4-3 0 16,-4 1 0-16,0 0 0 15,-1 1 1-15,-1-4 1 16,-2 3 0-16,0 1 2 16,0 2 0-16,-2-2-1 15,2 2-1-15,-4-2 0 16,1 2-1-16,-4-6-1 15,-1 5-1-15,0-5-1 16,0-3 0-16,-3-4-2 16,3-1 1-16,-2-5-2 0,0 3-4 15,-2-4-3-15,2 4-4 16,-6-3-8-16,3 4-2 16,-2-3 0-16,2 4 5 15,0-2 4-15,3 4 9 16,-3 0 3-16,2 3 4 15,0 2 0-15,2 3 0 0,-6 0 0 16,2 5-1-16,-3-3 1 16,0 3-1-16,-4-1 1 15,-1 1-1-15,-1-3 2 16,0 3 0-16,2-1 7 16,1-2 2-16,0 1 4 15,3 0 1-15,-3 1-1 16,2 0-6-16,-2 2-2 15,0 0-5-15,-11 3-1 16,3-2-1-16,-8 1 1 16,1 0 1-16,-2 0 1 15,5-3 2-15,-4 9 2 16,7-4 0-16,-5 1 0 16,6 2-3-16,-2 1-2 15,6-4-2-15,-5 5-1 16,8-1 0-16,-11-1 0 15,3 5 1-15,-1 0-1 0,3-2 1 16,-12 3 0-16,10 3-1 16,-8-4-1-16,-4 2 0 15,-4 1-4-15,11-1 0 16,-8-1-2-16,10 3 2 16,1-3 0-16,3 1 3 0,3 3 1 15,5-2 1-15,0 2-1 16,1-1 0-16,5 3-2 15,-2 0-1-15,4 4-2 16,2 1 0-16,-1 4-1 16,4 0 3-16,-3 4 0 15,2-3 2-15,1 6 1 16,-1-3 1-16,-2 8-1 16,3-2 0-16,-1 7 1 15,1-2 0-15,3 5 0 16,-1-7 1-16,2 4 0 15,1-8-1-15,-1 1 0 16,4-6 0-16,1 3-1 16,1-4 1-16,2 4-2 15,0-6 2-15,1 4 0 16,-3-6 0-16,2 0 0 16,0-3 1-16,0-3 0 15,0-3-1-15,3 2-1 16,-1-2 1-16,8 1-2 0,0 0 0 15,6 3 0-15,2-1 0 16,3 2 1-16,0-4 0 16,6 8 1-16,-2-3 0 15,7 5 0-15,-5-1 1 16,5 0-2-16,-3-1 2 16,-3-4-1-16,-2-10 1 0,-4 1 0 15,-4-4 0-15,1-4 1 16,2-4 0-16,3-1 0 15,-1-2-1-15,7-3 0 16,-2 0 0-16,6-1 0 16,-4 1 0-16,4-2 0 15,-5-1 0-15,5-3 0 16,-3 2 1-16,9-4-1 16,-8-4 2-16,10-2 5 15,-10-2 4-15,1-7 3 16,-5 0-1-16,4-3 0 15,-8 0-5-15,8-5-4 16,-3 5-2-16,-3-1 0 16,-3 5 0-16,-3-1 0 15,-8 10 0-15,-1-3 2 16,-2 8-1-16,-3-5 0 0,1 5 1 16,-3-5-1-16,0 1 0 15,-3-1-1-15,1 6 1 16,-6-10 0-16,0 4 0 15,-3-3 1-15,-1 2 0 16,0-8 1-16,1 11 0 16,-5 1 0-16,4 4 0 0,-3 1-2 15,1 3-1-15,0 0-1 16,-3 1-1-16,3-1 0 16,2 3 1-16,0 0-2 15,2 1 0-15,-1 0-2 16,2 1-4-16,1 4-19 15,0 1-9-15,0-1-38 16,0 0-34-16,0-1-87 16,1 0-58-16,2 0-34 15,0 0-64-15</inkml:trace>
  <inkml:trace contextRef="#ctx0" brushRef="#br0" timeOffset="182212.7">8183 20613 347 0,'-9'-2'113'0,"-4"2"32"16,-3 2-100-16,0 0-10 16,4 3-6-16,-1 4-44 15,0-2-17-15,1 5-9 0,3-2-2 16,-1 6 2-16,3-3 21 15,0 4 17-15,-1 0 9 16,2 3 6-16,1 0 1 16,-3 8 0-16,5-3-7 15,0 7-1-15,-1-3-4 16,6 3-2-16,-1-4 0 16,-1 1 0-16,0-7 1 15,-1 0 8-15,-2-4 19 0,0-2 20 16,0-5 4-16,0 0 4 15,1-4-6-15,1-3-20 16,1 1-21-16,0-5-9 16,0 0-10-16,0 1-8 15,0 0 1-15,0 1 0 16,0-1 7-16,0 1 8 16,0-2 14-16,0 0 10 15,0 0 2-15,0-2 5 16,0 1 0-16,-2-2-2 15,1-1-9-15,0-4-1 16,-2-12-6-16,-16-52-4 16,8 45-3-16,0-7-3 15,2 1-1-15,0-7 0 16,3 7 0-16,2 3-1 0,4 10 2 16,0 7 0-16,-1 7-2 15,1 6-2-15,2 1-1 16,-2-1-1-16,0 2 1 15,2 1 0-15,2 3 4 16,7 17 0-16,25 51 0 16,-21-40-1-16,-2-3 7 15,4 4 11-15,-4-2 6 16,5 2 9-16,-2 0 3 0,6 2-6 16,-6-7-10-16,4 1-7 15,-4-6-8-15,2-5 0 16,-11-7 0-16,2-2 0 15,-6-8 1-15,-3-2 0 16,0-1-1-16,0-1-11 16,-2-1-13-16,1-1-10 15,-2 0 1-15,0-3 4 16,-1 1 20-16,-2-6 32 16,2 3 10-16,-29-43-4 15,36 48-6-15,0 0-10 16,3 0-19-16,-4 1-3 15,-1 1 4-15,2-1 1 16,1 2 2-16,-2 0 24 16,1 0 21-16,0-1 21 0,-2 0 0 15,-1-1 0-15,-1-1-23 16,-2-1-23-16,0-2-20 16,-9-17-2-16,-24-46-1 15,21 40 1-15,3 3-1 16,4 2 0-16,0 5 1 15,5 5 0-15,0 6 0 16,3 5-3-16,0 3-1 0,0 0-3 16,0 0-12-16,0 2-1 15,0 1 1-15,0 1 3 16,0 6 2-16,2 15 13 16,5 42 1-16,-4-36 0 15,3-5 0-15,-2 0 0 16,2-4-1-16,3 0 1 15,0-4 1-15,-1 1-1 16,3-6 1-16,-4 0 0 16,-3-6 1-16,-1-1 2 15,-1-3 3-15,-2-3 3 16,-2-1-1-16,2-1-2 16,-4-1-2-16,1-1-6 15,-1-3-2-15,-12-24-2 16,-24-45-4-16,27 37-4 15,1 5 0-15,-1-4 2 0,4 9 2 16,1 1 6-16,2 11 7 16,1-1 5-16,1 11 2 15,-2 0 1-15,-5321 2 0 16,10650 4-2-16,-5325 1-5 16,1-2-2-16,-2 1-2 15,0-1-1-15,0 1-1 0,0-1 0 16,0 2 0-16,-1 2-2 15,0-1 2-15,-1 4 2 16,2 2 2-16,-4 22 3 16,0 46 1-16,13-36-1 15,2 2-1-15,4 9-2 16,0-5-1-16,1 9 0 16,-3-10 0-16,-3-2 1 15,-2-10 1-15,-1-4 3 16,-5-17 4-16,1-2 3 15,0-6 0-15,-3-12-3 16,-3-7-7-16,0-11-10 16,-1-8-5-16,-3-14-1 15,-1-2-4-15,0-7-6 16,0 1 5-16,-5-6 3 16,5 11 5-16,0 4 20 15,6 10 16-15,-1 7 4 16,3 13-2-16,1 2-4 0,1 3-16 15,1 4-8-15,1 4-9 16,-1-1-7-16,0 4 2 16,0 1 1-16,0-1 2 15,0 2 4-15,0 0 5 16,0 2-1-16,0 1 0 0,0 8 3 16,5 19 2-1,15 51 2-15,-5-44 1 0,2 8 0 16,-1 0-2-16,5 6-1 15,-7-7 0-15,1 1 0 16,-3-11 1-16,-5-5 3 16,-3-11 3-16,-2-7 3 15,-2-6 2-15,0-2-2 16,0-6-4-16,-2 1-3 16,2-2-26-16,-4-3-21 15,-6-36-10-15,-18-57-15 16,13 43-2-16,-1-12 21 15,3 12 26-15,2 0 31 16,3 12 27-16,5 1 8 16,3 14 0-16,2 2-9 15,4 9-23-15,-1 6-22 16,4 7-8-16,0 6-9 16,-5 10 0-16,1 11-1 0,-2 9 11 15,-2 14 4-15,-1 4 9 16,3 3 1-16,-1-3 2 15,0 1 1-15,6-6-1 16,2 1 3-16,2-6-26 16,5 0-100-16,1-10-105 0,2-3-24 15</inkml:trace>
  <inkml:trace contextRef="#ctx0" brushRef="#br0" timeOffset="189771.76">8149 20580 122 0,'-22'14'128'0,"-5"-3"12"16,-1-6-13-16,2 0-35 16,5 1-7-16,1 0-33 15,1-2-31-15,1-1-2 0,8 2-5 16,-5-2-5-16,5-2-6 16,0 2 17-16,4 0 10 15,0-2 11-15,-1 2 1 16,6-3-1-16,-1 0-20 15,1 2-11-15,-2-1-12 0,0 2 0 16,0 2 0-16,0-1 2 16,0 0 0-16,0 2 0 15,2-1-1-15,-4 0-2 16,2 1 1-16,0 6-1 16,2 0 1-16,-5 50 0 15,9-46 1-15,1 5 0 16,1-2 0-16,1 3 0 15,-3 0 1-15,2 0-1 16,0-1 1-16,2 4 0 16,0 1 1-16,2 4-2 15,-2 0 2-15,1 4-2 16,0-5 0-16,1 0 1 16,0-7-1-16,0 2 1 15,1-10 3-15,3 4 0 16,2-2 0-16,2 3 1 15,4 1-2-15,3 6-1 16,1-2-2-16,3 3 1 0,-5-5 0 16,2 0 0-1,-7-3 0-15,2 2 1 0,-5-8 0 16,2 0-1-16,1-1 1 16,2-2-1-16,1-3 1 0,3-1-1 15,-2-5 0-15,0 2-1 16,3-4 1-16,0-1 0 15,0-2 0-15,5 4 0 16,-2-3 0-16,6-1 0 16,-4 4 0-16,5 1 0 15,-3 1 0-15,8 2 0 16,-7 2 0-16,11-2 0 16,-3-4 0-16,4-4 0 15,-4-3 0-15,1-9 1 16,-11-8 0-16,-2-6 1 15,-8-6-1-15,2-4 1 16,-5 2 0-16,5 1-1 16,-6 8-1-16,11 0 0 15,-6 4 0-15,4-3 0 16,-4 3 0-16,7-4 0 16,-7 2-3-16,2-7-6 15,-4 5-1-15,2-5 0 0,-3 6 1 16,0-4 2-16,-3 5 8 15,-1-7-19-15,-5 5-9 16,-3-11-8-16,-2 5-7 16,-5-5-10-16,-2 0 18 15,-5-4 9-15,-2 8 10 16,-4-4 15-16,0 8 15 0,0 0 3 16,2 7-1-1,3 1 6-15,0 6-5 0,0 2 0 16,0 7-3-16,1 1-2 15,-3 2-7-15,-3 0-1 16,0 1-2-16,-5 0 6 16,-4 0 6-16,-6-2 14 15,2 0 4-15,-5-6 3 16,1-4 0-16,-2-4 1 16,-3 0-11-16,-8-4 3 15,2 3-3-15,-10 3 5 16,2 8-6-16,-5 3-6 15,3 10-9-15,-9 8-5 16,9 8-14-16,-8 9-8 16,2 1-5-16,-2 4-17 15,6-5-1-15,-7-1-1 16,9-6-3-16,-4 4-52 16,8-4-27-16,3 5-82 0,11 3-40 15</inkml:trace>
  <inkml:trace contextRef="#ctx0" brushRef="#br0" timeOffset="-213432.39">23332 16226 385 0,'3'8'305'16,"-2"-4"-78"-16,-2-2-22 15,1-2-188-15,0 1-21 16,0 2 1-16,0 1 3 16,0 2 11-16,0 1 10 0,3 7 21 15,0-1 7-15,7 45 11 16,-7-39-9-16,1 3-9 15,2 7-20-15,1 3-5 16,1 3-11-16,-3 5-1 16,0-5-3-16,-2 1 1 15,-2-7-2-15,-1 1 2 16,-1-9-2-16,-1-2 2 16,2-10 1-16,-1-4 0 15,-1-13-5-15,-1 5-3 16,2-2 0-16,-6-22-2 15,-14-59 0-15,8 37 7 16,3-1 2-16,-3-11 2 16,4 8-1-16,-1-5 2 15,5 7-3-15,5 0-1 16,8 10-2-16,6-2-1 16,5 10-3-16,10 1 0 15,1 8 1-15,5 2 0 0,-2 11 2 16,-1 0-1-16,-10 10-1 15,3 4 1-15,-10 6-1 16,-4 7 2-16,-5 6 0 16,-4 8 4-16,-7 1 0 15,-9 5 2-15,-2-1-2 0,-11 6 1 16,0-7-2 0,-10 4 0-16,6-5-1 0,-8 1-13 15,4-8-13-15,0 1-25 16,0-10-24-16,1-4-85 15,13-5-92-15,3-1-19 16,8-7-84-16</inkml:trace>
  <inkml:trace contextRef="#ctx0" brushRef="#br0" timeOffset="-213099.19">23827 15904 726 0,'-9'16'171'15,"-3"9"70"-15,4 4-214 16,-6 9-7-16,4 6-7 15,-1 4-3-15,2-3-9 16,0 5-5-16,5-8 18 0,-1-3 17 16,5-4 2-1,6 6 3-15,1-1 3 16,11 6-16-16,4 0-16 0,7-1-44 16,-3-9-29-16,8-1-133 15,-5-8-79-15,3-7-47 16</inkml:trace>
  <inkml:trace contextRef="#ctx0" brushRef="#br0" timeOffset="-212550.42">24196 15970 888 0,'25'5'261'16,"-27"4"29"-16,10 9-244 16,2 5-40-16,0 15-38 15,-4 6 34-15,-6 10 1 0,0-2-2 16,-3 4 0 0,-1-7 0-16,-2 1 0 0,6-11 0 15,-2-1 1-15,2-8-1 16,0-9 2-16,2-9-1 15,-7-3 6-15,5-8-7 0,2-8-13 16,1-8-8-16,3-11-5 16,-1-9-6-16,3-15 7 15,-1-1 19-15,0-19 19 16,1 3 8-16,2-6 11 16,0 13 8-16,6-4 14 15,-1 23-7-15,7 6 4 16,-2 12-11-16,5 7-11 15,-8 10-20-15,8 9-8 16,-6 7-7-16,2 11 0 16,-4 2 1-16,2 11 2 15,-3 2 1-15,0 12 1 16,-3-1 0-16,0 8 1 16,-4-6 0-16,-1 2 0 15,-4-11 2-15,0 0-27 16,1-14-20-16,-4 3-61 15,1-10-48-15,-5-1-139 0,0-8-25 16,-5-1-57-16</inkml:trace>
  <inkml:trace contextRef="#ctx0" brushRef="#br0" timeOffset="-212294.84">24254 16199 523 0,'3'11'371'0,"5"0"-58"16,0-9-56-16,5 3-188 15,5 1-34-15,8 0 0 16,2-5-21-16,6 0-11 16,-5-5-21-16,0 1-27 15,-10 0-9-15,-3-1-19 16,-4-1-17-16,-2 8-55 15,-1-1-23-15,2 5-104 16,5 6-34-16</inkml:trace>
  <inkml:trace contextRef="#ctx0" brushRef="#br0" timeOffset="-212068.37">24876 16305 618 0,'13'10'152'16,"-2"11"52"-16,-3 8-174 16,4 13-24-16,-3 5 0 0,-3 9-1 15,-6-5-1-15,-6 7 0 16,-2-11-5-16,-3-3-89 15,-4-12-116-15,-14-21 3 16</inkml:trace>
  <inkml:trace contextRef="#ctx0" brushRef="#br0" timeOffset="-210983.22">25232 16063 771 0,'-3'19'231'0,"0"4"39"15,-1-7-202-15,3 9-59 16,1 1-10-16,3 7 1 15,1-4-1-15,5 4 0 16,-1-5 0-16,1 3 1 16,0 1-1-16,-3 3 2 15,-2-6-1-15,-1 3 2 16,-3-9 0-16,0-4 3 0,-1-7 2 16,-1-5 17-16,-1-7 1 15,-4-8-37-15,-2-8-18 16,-4-11-14-16,0-5-19 15,0-16 8-15,6-5 39 16,1-17 20 0,6-1 16-16,7-5 13 0,5 10-6 0,7 2-2 15,5 20-7-15,10 6 15 16,2 9-4-16,11 6 7 16,-3 10 1-16,4 1 4 15,-10 9-20-15,-3 2-8 16,-14 4-8-16,-8 8-1 15,-13 5-4-15,-8 11 3 16,-11 2 0-16,-5 7 0 16,-7-5 1-16,-11 4-2 15,-1-6-5-15,-2 2-15 16,6-8-11-16,-2 2-12 16,12-8-3-16,4-2 2 15,12-8 14-15,2-1 6 16,11-4 17-16,8 3 29 15,5 0 12-15,12-1 12 16,4 6 8-16,12 1 3 16,4-1-23-16,8 2-2 0,-7 1-13 15,2 3-4-15,-5 1-9 16,-13 2-3-16,-11 0-6 16,-1 0 4-16,-14-4 2 15,-10-1 12-15,-7 1 4 16,-6-3 3-16,-4 1-3 15,-11 1 0-15,-2-5-12 0,-11 1-21 16,-1-2-8-16,-13-5-12 16,5 0-9-16,-2-3-19 15,11-3-4-15,6-3-63 16,11-2-37-16,6-2-154 16,17 0-12-16</inkml:trace>
  <inkml:trace contextRef="#ctx0" brushRef="#br0" timeOffset="-210568.51">25664 15555 1097 0,'9'7'229'0,"17"-2"106"16,6 3-326-16,18 11-6 15,1 8 1-15,11 15-2 16,-6 2-1-16,9 19 1 16,-11 2-2-16,-11 24 0 15,-15 3 0-15,-7 21 2 16,-21-8-1-16,-12 9 3 16,-7-24 2-16,-15-2 1 15,-4-23 2-15,-16 2-58 16,2-15-102-16,-15-7-191 15,5-20-29-15</inkml:trace>
  <inkml:trace contextRef="#ctx0" brushRef="#br0" timeOffset="-203375.79">29037 14881 743 0,'2'10'148'0,"-1"-3"76"15,2 0-224-15,-1 7 2 16,-2-1-1-16,-2 3 6 16,2-3 8-16,-3 4 14 15,6 1 2-15,0 10 5 16,5-2-5-16,5 9-7 16,0-1-14-16,6 8-3 15,-3-6-5-15,4 10 1 16,-7-7-2-16,6 0 2 15,-10-11-1-15,1-6 5 16,-2-12 6-16,-4-14 6 16,-4-14 0-16,0-14-10 15,-6-7-9-15,-4-18-7 16,-3-1-6-16,-3-15 7 16,0 3 10-16,0-14 7 15,1 11 2-15,6 0 14 16,5 15 1-16,7 8 13 15,6 20-1-15,7 2 1 16,0 12-16-16,7 4-8 0,0 6-17 16,7 3-2-16,-6 5-5 15,6 2 1-15,-7 7 0 16,-1 8 0-16,-5 2 2 16,-1 7 1-16,-7 3 2 0,-1 4 3 15,-10-6 0-15,-2 6 3 16,-5-4-1-16,-1 4 1 15,-9-3-2-15,-5 3-6 16,-3-7-18-16,-5 4-32 16,-2-9-19-16,0-2-28 15,4-7-26-15,2-5-108 16,9-8-32-16,3-2-32 16</inkml:trace>
  <inkml:trace contextRef="#ctx0" brushRef="#br0" timeOffset="-203057.89">29842 14361 980 0,'10'34'215'0,"-10"4"88"0,-29 1-291 16,10 12-26-16,-2 3-2 16,-9 15 1-16,3-7-1 15,-3 17 7-15,5-4 10 0,2 5 9 16,7-13 1-16,5-1 3 16,11-18-1-16,9-1 0 15,9-14-7-15,9 1-17 16,4-9-51-16,4-1-169 15,2-8-72-15,-4-7-81 16</inkml:trace>
  <inkml:trace contextRef="#ctx0" brushRef="#br0" timeOffset="-202427.46">30358 14670 582 0,'-4'22'146'16,"-5"6"90"-16,2-3-167 15,-3 3 20-15,0-4 11 16,-1 4-16-16,5-7-28 16,1 3-5-16,3-2-21 0,2 0-9 15,0-3-15 1,-1 6-2-16,1-6-1 0,-2 4 0 16,-2 1-1-16,0 1 0 15,-2-7-1-15,0 1 0 16,-1-7-3-16,-1-6-3 15,2-9-7-15,-1-12 0 16,3-4 2-16,-1-16 12 16,5-5 10-16,3-16 19 15,3 2 6-15,6-13 13 16,1 6-5-16,7-1 13 16,1 16-4-16,8 2 5 15,-4 16-12-15,1 8-5 16,-4 7-19-16,-3 5-9 15,-3 5-13-15,0 8-2 16,-1 2-2-16,1 8 0 16,0 1-1-16,0 14 2 15,-3 2-1-15,3 17 2 16,-7-1 0-16,0 6 2 0,-4-5 0 16,3 4 0-16,-3-14 1 15,0-2-15-15,2-8-21 16,-7-1-49-16,-1-8-26 0,-5-4-136 15,0-4-119-15,-10-2 16 16,-2-4-128-16</inkml:trace>
  <inkml:trace contextRef="#ctx0" brushRef="#br0" timeOffset="-202158.92">30354 14862 879 0,'16'22'323'16,"-6"-12"35"-16,1-6-208 15,-1 1-109-15,-3-3 1 16,-4 1-41-16,-2-1 4 16,-1-4 3-16,0 2 5 15,0 0 2-15,0-1-1 16,0-1-6-16,3 1-4 15,-1 0-7-15,2-1-10 16,9 1-15-16,8-2-38 0,40-6-37 16,-39 5-222-16,3 2-35 15,0-8-83-15</inkml:trace>
  <inkml:trace contextRef="#ctx0" brushRef="#br0" timeOffset="-201510.82">30897 14606 940 0,'4'3'209'0,"4"2"86"16,0 0-271-16,1 6-25 16,-3-1 1-16,1 1-3 15,-7 1-1-15,2 0 3 16,1-2 3-16,0 0 17 0,1-1 3 15,0 4 3-15,4 0-1 16,-1 5 0-16,3 1-16 16,2 7-4-16,0-1-3 15,7 3 1-15,5-4-2 16,3 4 1-16,2-7 0 0,7-1 8 16,-8-4 12-16,3-7 25 15,-8-8 6-15,0-5 15 16,-4-8 0-16,-1-8-4 15,-5-5-23-15,2-7-5 16,-4-2-15-16,1-4-5 16,-2 2-10-16,0-6-1 15,-4 5-2-15,2 2 1 16,-3 7-1-16,-2 2 0 16,2 10 0-16,-4 0 0 15,1 4-2-15,-4-1 0 16,1 3-3-16,-2 1-11 15,-2 0-9-15,-8 1-24 16,2 3-20-16,-5 1-42 16,2-2-30-16,1 3-102 15,6 3-83-15,7-1-19 16,12 4-88-16</inkml:trace>
  <inkml:trace contextRef="#ctx0" brushRef="#br0" timeOffset="-200392.06">31805 14487 796 0,'7'0'231'0,"-4"5"51"0,0 7-235 15,-3 3-5-15,0 1-29 16,0 4-7-16,0-2-5 15,-3 4 12-15,0 1 10 0,-1 10 14 16,-1 0 1-16,1 9 3 16,1 0-14-16,-3 2-9 15,3-7-13-15,-2-4 1 16,0-12-3-16,-1-5 8 16,2-12-4-16,2-7-6 15,2-4-10-15,-1 4-2 16,1-3-8-16,1-32 3 15,5-51 6-15,-3 32 9 16,3 3 3-16,1-7 2 16,-4 5 1-16,9 4 12 15,-2 12 7-15,5 1 12 16,7 13 1-16,4 5-2 16,3 4-13-16,12 5-9 15,4 5-14-15,0 1-1 16,-5 4-3-16,-2 7-1 15,-9 2 0-15,-7 6 1 16,-6 0 0-16,-1 3 3 16,-7-2 2-16,-6 2 4 15,-4-5 1-15,-6 8 4 16,-6-3-3-16,-5 6 2 0,-1-3-7 16,-11 3-4-16,2-3-5 15,-7-3-1-15,2-3-2 0,-1-1 5 16,7-5 4-16,-1-1 3 15,7-2 2-15,5 1 2 16,5-2-2-16,3-2-1 16,4 2-5-16,7-1-1 15,-2-2-2-15,2 0 4 16,-1 0 1-16,4 1 8 16,9 5 4-16,20 6 7 15,45 18-2-15,-36-12 9 16,-2 1-2-16,-1 3 1 15,-10 1-7-15,-3 3 0 16,-10-1-9-16,-4 3 3 16,-8-5-3-16,-5 5 8 15,-8-8 1-15,-5 2 5 16,-6-1-3-16,-5 2 1 16,-4-8-6-16,-12 2-1 15,2-4-5-15,-10-7-1 16,2-4-7-16,-11-1-17 15,7-4-7-15,-3-4-24 16,7 1-27-16,-2-1-50 16,10-5-27-16,4 3-121 0,8 0-92 15,10-7-21-15</inkml:trace>
  <inkml:trace contextRef="#ctx0" brushRef="#br0" timeOffset="-199996.19">32311 13936 759 0,'0'6'187'0,"3"7"62"16,2 2-229-16,3 4 7 16,7 1-4-16,5 9 23 0,8 5 14 15,16 17 29 1,3 3 3-16,14 18-7 0,-4-1-26 15,1 20-14-15,-17-5-31 16,-9 31-8-16,-24-4-6 16,-19 17 0-16,-18-14 0 15,-18 3 0-15,-9-24-20 16,-28 1-262-16,-2-23-70 0,-12-20-85 16</inkml:trace>
  <inkml:trace contextRef="#ctx0" brushRef="#br0" timeOffset="-195231.89">27620 15936 557 0,'-61'31'161'0,"46"-24"58"16,12 0-147-16,-1 5-7 16,1 1-7-16,-3 6-13 15,0 4-20-15,6 5-9 16,0 4-12-16,2 12 1 16,4-3-1-16,1 4 3 0,-3 0-2 15,4 5 2-15,-4-5-2 16,0 8 1-16,-2-11-3 15,2 2 3-15,-8-13-2 16,2-10 4-16,0-10 6 16,0-6 7-16,-2-7-4 0,4 0-19 15,-3-2-12-15,1-14-20 16,-9-68-9-16,6 26 4 16,2-4 19-16,0-21 13 15,-1 8 18-15,6-11 14 16,2 15 5-16,6 2 6 15,5 23-6-15,10 2-4 16,-1 13-15-16,11 2-5 16,3 8-8-16,9-2 1 15,-3 6-2-15,8 6 0 16,-3 6 0-16,-3 1 0 16,-9 10-1-16,-7 8 0 15,-8 3 0-15,-12 5 3 16,-2 5 5-16,-11 1 10 15,-7 2 4-15,-6 2 4 16,-2 3-3-16,-10 2-4 16,5-3-14-16,-5 0-26 15,-1-4-18-15,-2-1-36 0,4-3-36 16,-7-3-49-16,2-4-6 16,-6-6-64-16,3-5 28 15,0-12-16-15</inkml:trace>
  <inkml:trace contextRef="#ctx0" brushRef="#br0" timeOffset="-194783.2">28280 15670 769 0,'-4'29'249'15,"1"-10"48"-15,-5 5-219 0,-3 6-19 16,-8 7-22 0,-2-2-32-16,-2 9-2 0,1-2-3 15,0 3 0-15,9 1 0 16,0 12 7-16,4-4 0 16,3 12 3-16,6-2-1 15,0 6 1-15,3-10-7 16,10 0-2-16,-1-12-9 0,4-7-18 15,3-15-17-15,10-4-55 16,-5-12-56-16,12-6-146 16,-5-6-5-16</inkml:trace>
  <inkml:trace contextRef="#ctx0" brushRef="#br0" timeOffset="-194183.84">28719 15894 1199 0,'24'16'248'15,"-13"8"121"-15,-11 12-398 16,-7 9-27-16,-8 13-19 0,-4-2-4 15,0 8-3-15,-1-7 42 16,1 0 43-16,7-11 29 16,-1 1 22-16,2-10 4 15,-1-1 3-15,3-10-22 0,0-4-11 16,2-9-23-16,6-5-11 16,-2-8-4-16,10-9-15 15,-1-9-6-15,3-11 5 16,2-7 6-16,7-14 3 15,-4-4 13-15,1-22 6 16,1 0 1-16,0-10 0 16,-1 9-3-16,8 1 5 15,-1 22 6-15,4 6 8 16,3 14 0-16,2 6 1 16,-5 11-4-16,4 5-5 15,-7 6-8-15,0 11 3 16,-5 4 2-16,-1 7 3 15,-2 3-1-15,-3 13 4 16,-2 1-3-16,1 11 1 16,-2-2-3-16,1 14 1 15,1-7-4-15,-3 10 1 16,-3-8-4-16,-1 3 1 16,-1-10 1-16,0 0-24 15,-3-14-21-15,0-4-44 0,0-5-27 16,-7-7-76-16,-1-6-20 15,-3-2-117-15,-4-5 2 16</inkml:trace>
  <inkml:trace contextRef="#ctx0" brushRef="#br0" timeOffset="-193934.52">28722 16127 880 0,'13'13'317'0,"5"-5"43"16,1-4-262-16,7 3 6 16,-4-2-62-16,1 0-14 15,-8-5-19-15,-2 3-14 16,-7-3-9-16,1-5-6 16,-2-4-10-16,2-1-15 15,2-4 8-15,1 3-23 16,2 3-24-16,5 7-75 15,1 4-131-15,9 6-31 16,-3-2-94-16</inkml:trace>
  <inkml:trace contextRef="#ctx0" brushRef="#br0" timeOffset="-193207.23">29372 16508 461 0,'-2'0'92'0,"2"2"49"15,6-7-137-15,-6 4 24 16,2-2 24-16,2-3 30 15,5-17 9-15,26-59 27 16,-19 42-11-16,3-9-11 16,1 2-28-16,5-8-8 0,0 4-29 15,4-1-6-15,-4 10-15 16,5-2 0-16,0 11-3 16,3-4 2-16,-1 8-5 15,3-2 2-15,-5 10-4 0,2 2 5 16,-6 5 4-16,3 4 12 15,-3 4 1-15,2 2 8 16,-6 4 0-16,3 0-9 16,-8 0-11-16,4 4-1 15,-2 1-6-15,4 2-4 16,-4 2 3-16,7 4 1 16,-4 2-1-16,2 4 2 15,-5 1-1-15,3 9 4 16,-8-1 0-16,1 8 2 15,-2 4-1-15,0 8 1 16,-3-3-5-16,2 6 1 16,-2-8-4-16,0 0 2 15,-2-12-2-15,-1-3 0 16,-3-8 0-16,2-2 0 16,-3-8-3-16,-2-4-32 15,1-3-21-15,-2-5-95 16,0 1-131-16,0-4-78 0,0 0-80 15</inkml:trace>
  <inkml:trace contextRef="#ctx0" brushRef="#br0" timeOffset="-192234.79">30881 15802 709 0,'1'-3'211'0,"4"7"44"16,1 5-205-16,-6-8-14 15,1 2-14-15,1 2 22 16,3 9 10-16,4 11 23 15,9 44 8-15,-17-40 1 16,1-4-28-16,-4 5-13 16,2-5-22-16,-3 3-7 15,0 0-10-15,-3 1-1 16,1-1-2-16,-4 2 0 16,3-4-1-16,-1-4 1 15,2-3-5-15,2-4-10 0,2-11-7 16,-1-2-3-16,2-5 0 15,0 1 6-15,-1-2 10 16,1-3 7-16,-3-31 2 16,0-57 0-16,-1 38-1 15,-2-16-1-15,3 9 1 0,-1-6-3 16,4 10-2 0,4 4 0-16,6 14-2 0,6-2-2 15,5 14 0-15,5 0 0 16,2 7 0-16,1 8-1 15,-1 7 3-15,-3 2 1 16,-4 6 1-16,0 7 2 16,-5 5 2-16,-3 7 0 15,-6 7 1-15,-2 5 0 16,-8-1-1-16,-6 5 2 16,-1-4 0-16,-5 1 1 15,-5-4 0-15,-1 4 0 16,-3-7-1-16,-6 5-6 15,3 0-4-15,-5 0-3 16,4-6-6-16,0-2-4 16,6-6 5-16,3-6 3 15,9-4 3-15,3-2 5 16,5-2 4-16,5-2 1 0,-3 0 0 16,2-2 0-16,2 2-1 15,13 0 2-15,52 0 3 16,-37 2 8-16,-3 2 1 15,6 2 9-15,-1 2 3 16,1 7-1-16,-3 3-10 16,-1 5 0-16,-9 0-8 0,-5 5-2 15,-7-3-3-15,-5 0 14 16,-7-6 2-16,-1 5 4 16,-7-3 0-16,-4-2 2 15,-4-3-14-15,-5 1-6 16,-6-6-4-16,-5-4 0 15,-5-3-1-15,-7-2 3 16,4-5 3-16,-8-4 1 16,5-1-2-16,-3-2-12 15,13-3-10-15,1-3-25 16,8 0-20-16,7-5-68 16,10 2-66-16,6-8-156 15,14-3-17-15</inkml:trace>
  <inkml:trace contextRef="#ctx0" brushRef="#br0" timeOffset="-191869.77">31136 15349 412 0,'19'0'327'0,"-4"2"-75"16,-28-2-23-16,22 3-215 16,-1 4-26-16,5 5-4 15,-5 1-5-15,5 6 3 16,2 1 21-16,2 9 45 16,2 6 22-16,16 13 28 15,-3 1 4-15,13 12-4 16,1-1-38-16,0 13-19 15,-14-2-28-15,-2 26-6 16,-17 0-4-16,-13 20 1 16,-12-12-1-16,-11 8 3 15,-8-24-9-15,-14-2-33 16,0-21-28-16,-12-2-281 16,-10-23 49-16</inkml:trace>
  <inkml:trace contextRef="#ctx0" brushRef="#br0" timeOffset="175967.43">22863 18808 110 0,'-26'-5'22'0,"-3"-4"12"16,1 2-29-1,-5 1 37-15,1 1 22 0,-2-1 50 16,3 4 21-16,-2-3 30 16,5 1-27-16,-1-2-15 15,8 2-48-15,-3-1-11 16,7 4-27-16,4-2-4 15,3 3-6-15,0-5 6 16,3 1-2-16,-2 1 5 16,-1 0-1-16,-5-4 13 15,3 3 0-15,2-2 9 16,0 0-6-16,4 4 2 16,2 4-16-16,4 1-11 15,0-3-16-15,3 4-7 16,2 14-6-16,32 72 2 15,-18-39 1-15,4 15-1 16,-4-6-3-16,2 4-2 16,-7-11 0-16,-3-7 0 15,-4-19 2-15,-4-7 8 0,-2-13 13 16,1-7 9-16,1-8-8 16,-3 5-17-16,0-3-13 15,7-34-26-15,13-50-13 16,-5 30 6-16,-2 5 16 15,7-8 10-15,2 10 20 0,5 1 20 16,-1 12 9-16,5 8 7 16,-4 16 0-16,7 6-5 15,-5 10-15-15,5 15-8 16,-4 8-7-16,1 10-2 16,-6 8-1-16,1 10-5 15,-7-4-3-15,-1 1-3 16,-4-4 0-16,1-5-17 15,-4-9-8-15,8 0-87 16,-4-8-128-16,10-3-72 16,0-7-92-16</inkml:trace>
  <inkml:trace contextRef="#ctx0" brushRef="#br0" timeOffset="176354.03">23387 18814 1241 0,'15'43'247'16,"-5"-3"104"-16,-4-7-388 16,4 9-85-16,-2-3-35 15,0 2-87-15,1-4 3 0,1-5 33 16,-1-10 107-16,4-8 116 15,-1-9 123-15,1-11 75 16,0-10 1-16,5-11-20 16,-7 0-73-16,4-10-37 15,-3 2-55-15,-4-3-23 16,-5 6-19-16,-4-1-9 16,-8 6-9-16,-7 1 15 15,-4 7 16-15,-11 3 26 16,3 3 17-16,-1 4 15 15,3 5-14-15,-1 2-18 16,8 2-34-16,3 2-83 16,6-1-88-16,0-1-200 15,4-11-24-15</inkml:trace>
  <inkml:trace contextRef="#ctx0" brushRef="#br0" timeOffset="176601.08">23668 18338 1358 0,'27'22'306'16,"4"3"126"-16,8 6-404 16,4 18-42-16,-10 5-44 0,-3 25-84 15,-17 3-42-15,-8 14-46 16,-3-11 40-16,-4 1 36 15,0-25 89-15,-1-10 72 16,3-20 55 0,0-9 8-16,-2-13-3 0,4-3-44 15,-1-9-278-15,-1 1 61 16</inkml:trace>
  <inkml:trace contextRef="#ctx0" brushRef="#br0" timeOffset="176760.42">23710 18787 1120 0,'-13'42'213'0,"11"-4"74"0,5-16-372 16,5 5-257-16,0 0 35 15</inkml:trace>
  <inkml:trace contextRef="#ctx0" brushRef="#br0" timeOffset="176868.21">23983 18681 539 0,'38'-17'122'0,"10"-1"-122"16,0 4-98 0</inkml:trace>
  <inkml:trace contextRef="#ctx0" brushRef="#br0" timeOffset="177349.09">24475 18756 1139 0,'-3'9'245'0,"6"-11"105"0,3 1-340 16,-6-1-29-16,0-1-15 15,3 0-10-15,-1-2 1 16,3-3 5-16,4-8 20 15,24-48 16-15,-33 47 12 16,-1 0 1-16,-4 3 0 16,-8-1 2-16,0 4-4 0,-7 2-2 15,-4 3-2-15,-6 9 5 16,-2 7 2-16,-5 11 25 16,6 6 12-16,4 20 12 15,8 3 5-15,8 9 20 16,9-5-22-16,12 8-9 15,9-16-13-15,17 3-9 16,4-11-37-16,11-5-43 16,-3-12-30-16,4-13-350 15,-9-13 66-15</inkml:trace>
  <inkml:trace contextRef="#ctx0" brushRef="#br0" timeOffset="178066.36">25575 18610 1237 0,'-11'7'299'0,"11"3"96"15,3 1-349-15,5 8-45 16,0 7-6-16,6 12-8 16,-2 4-6-16,2 6-4 15,0 1 2-15,5 7 0 16,-3-6 12-16,-2 6 7 16,-1-11 3-16,-4-3 2 15,-7-14 0-15,-1-8 6 0,-1-10 5 16,-7-10-37-16,-3-8-45 15,-7-13-84-15,-3-6-25 16,-8-19-9-16,5-5 36 16,-2-17 64-16,6-1 101 15,2-14 43-15,6 8 16 16,10-2 23-16,5 14-7 16,12 5 8-16,9 16-18 15,15 2 4-15,-4 14-19 0,14 3-12 16,-6 5-24-16,4 9-8 15,-10 9-16 1,-3 6-8-16,-12 7-5 0,-7 11 0 16,-9 2 0-16,-8 6 10 15,-8 2 12-15,-8 2 16 16,-7-4 5-16,-6 2 5 16,-2-7-9-16,-5 3-13 15,5-4-25-15,0 0-28 16,4-8-29-16,0-5-92 15,9-7-70-15,6-11-154 16,10-8-40-16</inkml:trace>
  <inkml:trace contextRef="#ctx0" brushRef="#br0" timeOffset="178465.66">26110 18270 736 0,'29'-2'241'0,"-34"8"37"15,10 10-221-15,-10 2-32 16,1 14-29-16,-11 1-15 0,-7 14 15 16,2-3 27-16,1 9 29 15,3-4 10-15,0 14 10 16,9-2-14-16,8 8-12 15,6-9-22-15,14 1-8 16,4-13-18-16,7-1-30 16,-3-12-23-16,5 1-53 15,-7-9-44-15,5-4-175 16,-4-7 21-16,-25-15-375 16,3 1 681-16,3-2 0 15,-2-3 0-15,2-4 0 16,-2-8 0-16,3-29 0 15,3-48 0-15,-8-4 0 16,-5 20 0-16,-5 3 0 16,-3 21 0-16,-4-14 0 15,2 3 0-15</inkml:trace>
  <inkml:trace contextRef="#ctx0" brushRef="#br0" timeOffset="179091.98">26349 18379 357 0,'6'21'530'16,"-3"2"-181"-16,5 12-217 15,-2 6 181-15,-1 3-350 16,-10 5-24 0,-2-2-6-16,0 3 5 0,-2-12 40 0,2 1 50 15,2-13 23-15,2-2 13 16,3-8 1-16,2 3-3 16,1-3-30-16,4 6-11 15,-1 0-18-15,1 1-16 16,0-1-8-16,-1-3 0 15,-1 0-3 1,-1 0 6-16,-1-5 13 0,0 4 4 16,0-2-6-16,0-3-16 15,-2-1-5-15,2-2-25 16,0-6-15-16,4-4-8 16,-7-1 1-16,0-2-44 15,2-1-6-15,-1-5-5 16,7-22 16-16,8-48 16 15,-18 44 50-15,4-7 36 16,-1-3 28-16,2-5 26 0,0 6 27 16,3-2 27-16,-2 11-4 15,2 4-6-15,1 11-21 16,1 1-17-16,0-2-26 16,2-2-2-16,1-1-2 15,-1 1-5-15,0 0-12 16,0 4 18-16,-2 7 6 15,-1 5 0-15,-1 2-1 0,1 7 16 16,0 4-18-16,5 7-4 16,-3 3 2-16,3 9 9 15,-2 2-10-15,1 8 2 16,-3 0-1-16,0 12-2 16,1-3-7-16,0 6-5 15,-2-4-4-15,3 1 0 16,-2-9-1-16,1-2-5 15,1-8-7-15,-1-2-27 16,-4-5-25-16,3-7-74 16,-5-6-75-16,-5-5-95 15,1-8-39-15</inkml:trace>
  <inkml:trace contextRef="#ctx0" brushRef="#br0" timeOffset="179349.46">26562 18770 576 0,'7'66'343'0,"-2"-57"-14"16,-2-8-76-16,2 4-206 15,6-5 6-15,-11 0-27 0,3 0-26 16,1 0 6-16,2-2-4 15,11 1-3-15,4-5 0 16,44-14-7-16,-43 6-29 16,-6 3-23-16,2-10-265 15,2-2 50-15</inkml:trace>
  <inkml:trace contextRef="#ctx0" brushRef="#br0" timeOffset="179665.84">26982 18118 896 0,'8'23'420'0,"-4"-5"-30"15,5-1-164-15,-2 8-265 16,-1 13-28-16,-6 3-1 15,-4 12-1-15,-2-7 19 16,1 13 34-16,5-7 45 16,3 5 21-16,3-6 8 15,6 13 8-15,-1-5-17 16,3 2-12-16,-3-2-18 16,2 0-31-16,-2-13-32 15,-3-3-72-15,0-8-69 0,-2-1-205 16,-5-11-2-16</inkml:trace>
  <inkml:trace contextRef="#ctx0" brushRef="#br0" timeOffset="180363.86">27398 18397 1185 0,'27'17'274'0,"-8"17"105"15,-8 2-357-15,0 10-14 16,-3-3-26-16,0 13-23 0,-3-6-6 16,-5 2 1-16,-3-10 14 15,2-5 15-15,-3-17 26 16,4-5 20-16,-5-14 0 15,-2-12-23-15,1-10-25 16,0-15-31-16,-8-9-33 16,9-15-27-16,2 4 19 15,0-8 19-15,2 13 23 16,7 0 29-16,0 10 35 0,5 3 29 16,5 13 15-16,11 2 24 15,-1 7 0-15,9 3 13 16,-3 5-20-16,3 0-9 15,-6 6-23-15,-1 2-12 16,-10 7-22-16,-4 5-8 16,-7 7-5-16,-8 6-1 15,-5 3-2-15,-8 4-2 16,-5 0 0-16,-8 1-10 16,1-3-3-16,-2-1-9 15,5-9-4-15,3-1-1 16,3-7 8-16,4-3 6 15,3-5 10-15,1-3 14 16,6-1 4-16,6-1-1 0,-3 0 4 16,3-1 7-16,2 1-4 15,21-4 11-15,48-5 8 16,-39 13 6-16,-1 3-4 16,5 7 3-16,-4 3-8 15,3 10-6-15,-7 2-8 16,-3 7 2-16,-9 2-5 15,-8 3 2-15,-6-6 0 16,-10 7 2-16,-6-11-5 0,-14 1-15 16,-9-9-19-16,-14-2-56 15,-9-14-62-15,-19-4-263 16,-7-12 27-16</inkml:trace>
  <inkml:trace contextRef="#ctx0" brushRef="#br0" timeOffset="180712.58">27699 17975 885 0,'16'18'325'15,"9"5"38"-15,0-1-225 16,10 13-81-16,1 9-20 16,9 10-26-16,-1-2-8 15,7 12 13-15,-4-5 13 16,4 6 4-16,-6-8 1 16,-5 8-1-16,-11-10-12 15,-4 8-18-15,-15-9-3 16,-7-2-4-16,-12-8-4 0,-10-3-13 15,-3-13-10-15,-4-3-78 16,-3-12-72-16,-9-6-210 16,1-11-21-16</inkml:trace>
  <inkml:trace contextRef="#ctx0" brushRef="#br0" timeOffset="181411.54">28505 18543 1030 0,'68'6'311'16,"-38"-12"59"-16,0-4-287 15,18-5-44-15,6-3-24 16,12-1-11-16,-3 1-2 16,8-3-1-16,-15 5 0 15,-1 0 0-15,-11 1 0 0,-6 2 0 16,-7 6 3-16,-4-3-19 16,-5 4-22-16,-6 0-77 15,-5 3-119-15,-16 3-143 16,-8 3-51-16</inkml:trace>
  <inkml:trace contextRef="#ctx0" brushRef="#br0" timeOffset="181725.45">28681 18752 999 0,'11'18'220'0,"-1"-9"97"16,1-6-297-16,11 0-5 0,0-4-5 16,15-5 7-16,-1-4 9 15,11-2 23-15,-6-1 4 16,8-3 3-16,-12 1-11 15,2-1-25-15,-8 3-28 0,0-2-24 16,-9 5-16 0,-1 1-48-16,-7 2-31 0,-3-2-230 15,-11 2 35-15</inkml:trace>
  <inkml:trace contextRef="#ctx0" brushRef="#br0" timeOffset="182062.45">28794 18036 952 0,'-19'78'230'0,"26"-54"80"0,0 7-284 15,11 14-4-15,2-1-15 16,4 16-5-16,0-2-1 16,6 14 1-16,-8-5-1 15,2 18-2-15,-9-6-28 0,-5 10-78 16,-4-14-85-16,-5 7-119 15,-2-20-64-15</inkml:trace>
  <inkml:trace contextRef="#ctx0" brushRef="#br0" timeOffset="183793.73">29956 18127 951 0,'7'13'218'15,"-1"-3"83"-15,2 6-284 16,-2 5-2-16,3 2-11 16,0 9-3-16,-2 0-1 15,3 6 0-15,2 3 1 16,-6 9-1-16,1-5 1 15,3 9 0-15,-2-9 0 0,-4 6 0 16,-1-7-1-16,-4-2 1 16,-1-10 1-16,-7-5-1 15,6-13-2-15,-2-17-15 16,-3-13-8-16,-5-16-8 16,0-10-37-16,-7-21-7 15,1 0 16-15,-3-18 17 16,0 2 15-16,1-16 61 15,5 13 13-15,10-2 12 16,9 21-3-16,9 4 2 16,10 20-18-16,11 0 7 15,3 9-7-15,12 4-2 16,1 7-6-16,5 5 0 16,-7 6-13-16,0 5-3 15,-12 3-9-15,-6 6-5 0,-9 3-3 16,-2 3 0-16,-9 4 1 15,-5 3 11-15,-4 1 6 16,0 5 0-16,-6 1-1 16,-1 9-3-16,-2 0-11 15,-3 8-10-15,1-4-7 16,-7 5-8-16,1-8-4 0,-7 1-13 16,1-10-6-16,-9 3-62 15,3-13-52-15,-8-4-160 16,10-5-19-16</inkml:trace>
  <inkml:trace contextRef="#ctx0" brushRef="#br0" timeOffset="184142.65">30840 17486 1028 0,'-3'28'278'0,"-3"7"69"16,2-5-274-16,-5 17-68 0,-4 6-5 15,-4 12-3-15,-4 1-2 16,-4 13 0-16,6-6 1 15,5 19 2-15,4-13 3 16,5 5 0-16,8-8-6 16,6 7-25-16,2-18-8 15,8-3-17-15,5-15-19 0,9-12-57 16,-1-19-123-16,8-14-50 16,-7-8-77-16</inkml:trace>
  <inkml:trace contextRef="#ctx0" brushRef="#br0" timeOffset="184842.26">31142 18030 1161 0,'21'49'243'0,"-11"8"113"16,3 1-353-16,-9 8-25 0,-4-14-11 15,-1 2-7-15,-2-13 1 16,-7-2 4-16,1-12 22 16,3-7 36-16,2-10 31 15,2-10 6-15,-2-11-5 16,1-21-16-16,-3-6-35 15,3-24-50-15,-1-5-10 16,4-22-4-16,1 3 14 16,10-9 6-16,0 16 22 15,13 5 24-15,-1 24 23 0,11 9 28 16,1 17 9-16,7-1 7 16,-3 10-14-16,5 2-10 15,-6 6-24-15,-4 4-12 16,-11 7-14-16,-5 6-14 15,-14 4-10-15,-7 7-3 16,-9 3 3-16,-8 5 7 16,-5 0 11-16,-4 2 0 15,1-2-5-15,-4 0-27 16,4-5-15-16,1 0-22 16,5-5-3-16,1-4 6 15,11-6 28-15,1-2 12 16,6-4 22-16,5 0 17 15,-2-3 10-15,1 0 10 16,4 1 5-16,15 4 6 0,56 14 0 16,-37-11 6-16,4 4-3 15,-1 7 3-15,-3 0-5 16,-4 6-6-16,-8 0-10 16,-5 8 6-16,-14-2-3 15,-6 7 4-15,-11-5 0 16,-11 7-1-16,-8-10-14 15,-13 3-21-15,-3-13-28 16,-16-1-119-16,1-9-41 16,-23-8-189-16,3-10-47 0</inkml:trace>
  <inkml:trace contextRef="#ctx0" brushRef="#br0" timeOffset="185158.86">31888 17250 1137 0,'28'27'266'0,"-12"20"105"16,-3 4-334-16,0 26-12 0,-3 1-6 15,-5 18-15-15,-4-8-3 16,-4 23-5-16,-5-12 1 16,-6 15 0-16,1-14 0 15,-1 6 1-15,2-29 2 16,-1-6 3-16,6-24-9 16,-2-10-51-16,3-14-69 15,-3-10-244-15,-1-11 6 0</inkml:trace>
  <inkml:trace contextRef="#ctx0" brushRef="#br0" timeOffset="185679.69">32257 17577 1271 0,'13'27'271'0,"-2"5"122"16,-11-1-380-16,-3 13-34 16,-5 3-11-16,-5 15-12 15,-3-3 0-15,-3 14 6 16,2-8 22-16,-1 14 22 16,4-10 11-16,-2 4 0 15,1-19 2-15,3-5-2 16,5-19-8-16,1-11 3 0,3-14-1 15,3-13-18-15,2-13-14 16,2-20-14-16,5-10-6 16,4-23 0-16,2-5 17 15,4-20 10-15,1 10 15 16,3-15-1-16,-1 14 11 0,6 3 27 16,0 25 11-1,4 6 11-15,-4 21 3 16,-1 15-10-16,-3 11-28 0,2 10-13 15,-7 11-14-15,1 14-1 16,-6 9-1-16,-1 15 1 16,-5 3 3-16,1 9 2 15,-3-3-1-15,0 9-1 16,-5-8-1-16,-1 3 1 16,-1-12-2-16,-1-3-17 15,-1-14-12-15,2-9-51 16,-2-11-55-16,-6-7-258 15,-7-15 35-15</inkml:trace>
  <inkml:trace contextRef="#ctx0" brushRef="#br0" timeOffset="185901.82">32221 17933 1254 0,'7'13'331'15,"5"1"101"-15,-2-6-352 16,6 2-48-16,5-1-8 16,5-3-35-16,-1-9-22 15,5-9-44-15,1-1-45 0,1-11-55 16,-6 0 13-16,1-6-18 16,-8 3 2-16,2-2-119 15,0 7 41-15,10-2-80 16</inkml:trace>
  <inkml:trace contextRef="#ctx0" brushRef="#br0" timeOffset="186242.8">32451 16999 1293 0,'53'39'289'16,"16"-3"143"-16,-20 1-382 16,23 11-8-16,-2 0-1 15,-3 19-45-15,-23 1-26 16,-11 25-18-16,-14-3-6 15,-17 16 1-15,-12-7 9 16,-11 28 11-16,-7-12 17 0,-12 22 5 16,-1-7 2-16,-16 7 22 15,3-21 2-15,-15 9-384 16,-5-21 138-16</inkml:trace>
  <inkml:trace contextRef="#ctx0" brushRef="#br0" timeOffset="188406.45">28099 17563 332 0,'-1'-4'136'16,"1"3"6"-16,0-2-61 15,-2 3-21-15,2-2 10 16,0 2 5-16,0 0 19 15,-1 0-13-15,1 0 5 16,0 0-15-16,0 0-5 16,0 0-21-16,0 0-5 15,0 2-14-15,1-1-1 16,1 2-7-16,0 3 0 16,9 19-4-16,19 52-2 15,-18-43-8-15,4 2-2 16,-4-8 0-16,2 0 0 0,-2-9-1 15,-2-5 4-15,-1-7 2 16,-2-7 9-16,-2-2 2 16,2-12-11-16,-1-3-10 15,1-12-17-15,2-5-8 16,2-14-2-16,0 0 14 16,3-8 12-16,2 4 16 0,5-2 13 15,1 11 9 1,3 7 12-16,1 11 0 0,6 8 0 15,-1 9-12-15,2 8-12 16,-4 8-17-16,-4 12-6 16,-4 6-1-16,-8 9-2 15,-7 2 2-15,-4 2 0 16,-2-8 0-16,-5-6-23 16,3-11-19-16,1-3-68 15,-5-10-70-15,-3-5-159 16,-1-4-14-16</inkml:trace>
  <inkml:trace contextRef="#ctx0" brushRef="#br0" timeOffset="188813.27">28877 17282 876 0,'-3'13'202'0,"-3"4"77"0,3 4-259 16,-4 9-61-16,-5 5-7 15,1 8-1-15,-3-7-2 0,6 7 14 16,0-11 36-16,8 1 30 16,0-8 11-16,5-3 18 15,4-12 13-15,7-2 6 16,4-11-19-16,8-8-9 15,0-8-19-15,2-7-15 16,-8-5-11-16,-3-2-1 16,-7-2-1-16,-8 3 6 15,-5 5 0-15,-13 1 12 16,-2 4 2-16,-7 6 2 16,0 5-5-16,-8 3-2 15,5 7-13-15,1 4-9 16,9 0-9-16,1 4-32 15,8-4-41-15,3 0-227 16,5 0-21-16,-1-5-103 16</inkml:trace>
  <inkml:trace contextRef="#ctx0" brushRef="#br0" timeOffset="189096.33">29055 17072 936 0,'16'10'242'0,"3"9"82"15,-4 6-268-15,-5 12-45 16,-4 1-23-16,-6 16-35 16,-11-4-5-16,0 7-5 15,2-7 31-15,0 4 18 16,6-15 13-16,5 2 2 15,1-15-1-15,1-1 0 16,0-12-18-16,-1-6-26 16,-1-11-59-16,-1-11-182 15,-2-12 17-15</inkml:trace>
  <inkml:trace contextRef="#ctx0" brushRef="#br0" timeOffset="189262.66">29099 17200 1067 0,'14'6'342'0,"-3"3"67"16,8 2-288-16,5 4-61 15,9 1-9-15,-1-3-50 16,0-3-68-16,-6-2-74 16,5-11-270-16,-15-8-2 15</inkml:trace>
  <inkml:trace contextRef="#ctx0" brushRef="#br0" timeOffset="190420.39">28569 19353 352 0,'-3'-13'74'0,"-4"-2"33"16,4 3-105-16,-2 1-1 15,4 2 5-15,-5 3 29 16,2 2 10-16,2 2 13 16,1 1 12-16,-1 1 7 15,2 0-23-15,-3 0 10 16,2 0 2-16,0 0 14 16,-1 0-3-16,1 1 11 15,-1 1-13-15,2-1-4 16,0 2-25-16,0 2-8 15,0 0-16-15,2 11-7 16,1 1-10-16,11 39-2 16,-8-45-2-16,-2-3-2 15,-1-6 1-15,0-4 3 16,-3 1 1-16,0-2-3 0,2-3 1 16,8-27-2-16,15-48-3 15,-15 40-1-15,2 9 3 16,5-1 5-16,-1 8 8 15,3 3 10-15,-1 7-1 16,-1 8 0-16,-2 9-4 16,-1 9-8-16,-3 8-7 15,0 8 3-15,-2 2 2 0,-3 10 3 16,-6-4-1-16,0 6-4 16,-2-7-8-16,-2-2-26 15,1-13-29-15,6-6-27 16,0-19-250-16,1-17 53 15</inkml:trace>
  <inkml:trace contextRef="#ctx0" brushRef="#br0" timeOffset="190836.39">28966 19157 915 0,'13'6'343'16,"-1"0"25"-16,5-3-207 16,1 1-146-16,2-1-23 15,-5-3-39-15,1-6-37 0,-3-4-11 16,-1-6 0-16,-2-3 28 16,0-4 42-16,-4-1 52 15,-3 0 38-15,-3 5 12 16,-2-2 0-16,-3 8-23 15,2 0-16-15,-5 7-25 16,1 5-11-16,0 5-6 16,-2 8 2-16,0 5 2 0,2 7 3 15,1 2 4-15,2 9 2 16,1-3-2-16,1 1-2 16,-1-5-1-16,2 3 0 15,1-11 0-15,0 2-11 16,4-3-19-16,2-4-25 15,3-8-25-15,4-7-105 16,5-6-74-16,1-13-72 16,2-3-80-16</inkml:trace>
  <inkml:trace contextRef="#ctx0" brushRef="#br0" timeOffset="191118.99">29605 18965 758 0,'3'-9'287'0,"-1"4"23"0,-4 8-217 16,1-3-45-16,-2 0-50 15,-3 3-15-15,-14 9-6 16,-59 42 17-16,45-26 29 16,-2 4 21-16,8-2 9 15,2 1 6-15,8-5-12 16,5 4 1-16,12-6-16 0,2 4 1 15,11 0-4-15,14 3-2 16,10-8-12-16,11-1-20 16,3-9-28-16,4-3-62 15,-9-8-44-15,-7-14-235 16,-13-10 23-16</inkml:trace>
  <inkml:trace contextRef="#ctx0" brushRef="#br0" timeOffset="199426.02">27779 18975 178 0,'3'3'138'16,"0"3"-32"-16,-1 2-180 15,-2-8 74-15,0 3-117 16</inkml:trace>
</inkml:ink>
</file>

<file path=ppt/ink/ink3.xml><?xml version="1.0" encoding="utf-8"?>
<inkml:ink xmlns:inkml="http://www.w3.org/2003/InkML">
  <inkml:definitions>
    <inkml:context xml:id="ctx0">
      <inkml:inkSource xml:id="inkSrc0">
        <inkml:traceFormat>
          <inkml:channel name="X" type="integer" max="30937" units="cm"/>
          <inkml:channel name="Y" type="integer" max="17402" units="cm"/>
          <inkml:channel name="F" type="integer" max="4095" units="dev"/>
          <inkml:channel name="T" type="integer" max="2.14748E9" units="dev"/>
        </inkml:traceFormat>
        <inkml:channelProperties>
          <inkml:channelProperty channel="X" name="resolution" value="1000.22632" units="1/cm"/>
          <inkml:channelProperty channel="Y" name="resolution" value="1000.11493" units="1/cm"/>
          <inkml:channelProperty channel="F" name="resolution" value="0" units="1/dev"/>
          <inkml:channelProperty channel="T" name="resolution" value="1" units="1/dev"/>
        </inkml:channelProperties>
      </inkml:inkSource>
      <inkml:timestamp xml:id="ts0" timeString="2021-07-07T20:15:58.597"/>
    </inkml:context>
    <inkml:brush xml:id="br0">
      <inkml:brushProperty name="width" value="0.05292" units="cm"/>
      <inkml:brushProperty name="height" value="0.05292" units="cm"/>
      <inkml:brushProperty name="color" value="#FF0000"/>
    </inkml:brush>
  </inkml:definitions>
  <inkml:trace contextRef="#ctx0" brushRef="#br0">5140 3459 784 0,'-33'-4'136'0,"-9"-2"88"0,0 6-243 15,-2 1 18 1,6 2 8-16,-7 2 17 0,5-2 11 16,-11 0 15-16,5-2 2 15,-14 3-3-15,1-1-18 16,-21 5-12-16,3 0-13 15,-18 7-6 1,6 3-1-16,-10 6-1 0,15 1 2 0,-2 7-4 16,15-3-2-16,4 9-13 15,18-1-8-15,9 4-12 16,18-3 0-16,11 1 1 16,14-8 13-16,16 5 6 15,9-8 18-15,16 4 3 16,3 3 3-16,5 6 1 15,-2 0 1-15,1 22-1 16,-16 5 3-16,-9 36 4 16,-16 13 6-16,-18 36 12 15,-13 9 4-15,-17 39 9 16,-3-12-2-16,-2 30-1 16,0-15-11-16,4 12-8 15,11-29-13-15,9 17-4 16,9-42-6-16,19 2-4 15,8-36 0-15,18-11-1 16,6-38 2-16,20-3 2 16,5-24 3-16,20 4 0 0,5-8 0 15,15 10 0-15,-14-4-2 16,2 21 0-16,-27 3 1 16,-18 29 0-16,-24 11 1 15,-19 35 7-15,-15 2 5 0,-16 39 7 16,-8-13 2-16,-15 18 3 15,-2-20-5-15,-11 21 5 16,5-33-5-16,-1 5 8 16,15-26 4-1,7 7 3-15,12-33-5 0,8 11-1 16,8-18-9-16,7 8-7 16,1-15-6-16,4 20-3 15,-3-12-2-15,-2 23 0 16,-1-9 0-16,0 23 2 15,-2-14 2-15,6 22 3 16,5-19 1-16,14 18-1 16,10-21-3-16,28 4-9 15,9-21-11-15,26 0-40 16,4-27-41-16,26 1-283 16,-2-20 49-16</inkml:trace>
  <inkml:trace contextRef="#ctx0" brushRef="#br0" timeOffset="11738.95">12160 6362 324 0,'-1'3'97'0,"-1"-1"22"16,2-1-93-16,2-1 5 16,1-1-5-16,1-2 14 15,18-7 7-15,57-33 17 16,-41 21-1-16,13-4 0 15,-5 4-15-15,13 2-12 16,1 4-18-16,14 3-10 16,-5 4-6-16,11 0-1 15,-13 2 0-15,-1 0 0 16,-19 1 0-16,-4 0 1 0,-19 3 1 16,-5 0 1-16,-9 3 3 15,-6 0 14-15,-5 0 0 16,-1 0-5-16,-1 0-2 15,-1 1-5-15,-19 4-13 0,-59 17-1 16,38-14 4-16,-11 3 1 16,-4-3 0-16,-8 7 0 15,4 0 0-15,-4 5 0 16,15-1 0-16,4 3-1 16,13-5 1-16,7 1-3 15,13-8-3-15,8 5-5 16,10-8 2-16,11-3 3 15,10-1 6-15,12-3 6 16,8-7 5-16,19 0 0 16,5-3-3-16,8-5-2 15,-6 0-1-15,3-1 4 16,-19 0 5-16,-7 2 4 16,-12 3-1-16,-10 6-1 15,-11 3-3-15,-9 9 0 16,-11 5-4-16,-20 14-1 15,-6 8 1-15,-17 13-4 16,-5-2-4-16,-11 5-1 16,8-10 0-16,-4 0 0 15,15-14 0-15,8-1-3 0,16-10-6 16,11-5-18-16,9-3 0 16,10-4 1-16,9-2 4 15,14-1 6-15,7-2 19 0,11-3 1 16,0 1-1-16,2-1-2 15,-13 4 1-15,-6 2-4 16,-10 4 1-16,-12 9 1 16,-12 4 1-16,-11 10 1 15,-6 1 3-15,-17 4 1 16,-2-5-1-16,-6 3 0 16,8-11 2-16,2-2 2 15,12-5-2-15,15-6 5 16,14-7 10-16,19-6 14 15,9-2 3-15,22-4 2 16,-1 0-6-16,8 3-13 16,-11 7-32-16,-7 9-61 15,-20 6-19-15,-12 16-117 16,-22 3-69-16,-8 5-18 16</inkml:trace>
  <inkml:trace contextRef="#ctx0" brushRef="#br0" timeOffset="13002.72">9860 3691 1191 0,'-19'-3'145'15,"-2"-14"163"-15,4-8-405 16,4 6 81-16,-3-7 5 15,-9 0 10-15,-9-9 14 16,-5-2 16-16,-14-10 13 16,-5 4 11-16,-16-14-6 15,1 4-14-15,-24-5-9 16,8 5-13-16,-20-2-12 16,-1 12 0-16,-24 0 0 15,8 10-2-15,-19 1 2 16,6 6-1-16,-16 1 1 15,18 8 0-15,-16 2-1 16,18 9-1-16,-21 9 0 16,22 6-2-16,-15 11 1 15,16 2-1-15,-14 16 0 0,29 6-1 16,-6 19 0-16,23 1-1 16,0 21 0-16,25-5-1 15,6 16 0-15,19-10-1 16,13 21-2-16,16-11 1 15,18 18-1-15,11-9 1 0,21 11 0 16,8-17 2-16,21 18 0 16,10-15 2-16,34 17 0 15,3-12 1-15,24 10 1 16,1-18 0-16,30 13 0 16,-16-20 0-16,23 3 0 15,-13-20 0-15,27-11 0 16,-21-28 2-16,25-14 6 15,-22-17 2-15,31-23 6 16,-24-10 1-16,13-24 2 16,-24-8-3-16,16-25 0 15,-36 2 2-15,-3-16 11 16,-27 5 2-16,-12-19 8 16,-30 8 0-16,-12-20 8 15,-27 9-8-15,-16-16 4 16,-22 14-7-16,-22-19 0 15,-17 16-14-15,-29-15-5 16,-17 15-11-16,-37-3-5 16,-5 23-5-16,-39-1-8 15,-1 27-14-15,-32 19-42 0,13 22-26 16,-35 31-134-16,23 29-151 16,-29 28-8-16</inkml:trace>
  <inkml:trace contextRef="#ctx0" brushRef="#br0" timeOffset="19428.73">18744 6289 141 0,'-7'52'97'15,"3"-52"-21"-15,1 0-12 16,3 0-77-16,0 0 1 16,0 0-10-16,0 0-38 15,0 0-2-15,0 0 0 16,0 0 2-16,0 0 13 16,0 0 36-16,-2 0 11 15,1 0 3-15,-1 0-1 16,1 0-4-16,-2 0-4 0,0 0-1 15</inkml:trace>
  <inkml:trace contextRef="#ctx0" brushRef="#br0" timeOffset="19733.25">18711 6348 17 0,'0'0'89'16,"-2"0"-24"-16,1 0 3 16,1 0-7-16,0 0-33 0,0 1-10 15,-2 1-11-15,1-1-3 16,0 1-1-16,-1-1 1 15,1 1 2-15,1-1 5 16,-3-1 2-16,0 0 0 16,1 1-2-16,1 1-4 15,-1-2-7-15,1 0-8 16,-1 0-2-16,1 0 0 16,1 0 3-16,-3 1 5 15,2 1 9-15,-1-1 3 16,1 1 2-16,-1-1-4 15,1 1-9-15,1-2-40 16,0 1-20-16,0 1-16 16,0-2-3-16,0 0 2 15,0 0 35-15,0-2 16 16,0 1 12-16</inkml:trace>
  <inkml:trace contextRef="#ctx0" brushRef="#br0" timeOffset="25226.83">24740 4785 609 0,'52'21'112'0,"-52"-7"67"16,0 2-181-16,5 8 19 16,0 3 7-16,-1 6 24 15,2 2 12-15,3 6 15 16,-3 3-9-16,2 13 6 15,4 0-18-15,1 17-10 0,2 2-16 16,-4 18-4-16,1-1-11 16,-6 22-1-1,0-4-5-15,0 19 1 0,-1-16-2 16,-3 13 9-16,5-18 1 0,-4 8 4 16,1-19-3-16,2 10 2 15,5-20-11-15,-1-5-1 16,0-18-3-16,-1 0 0 15,-1-20-2-15,1-3-1 16,-3-13-2-16,-3-5-43 16,-2-11-44-16,-1-12-66 15,-2-11-159-15,0-23-11 16</inkml:trace>
  <inkml:trace contextRef="#ctx0" brushRef="#br0" timeOffset="26927.12">24640 4630 863 0,'1'-7'152'0,"6"-1"83"16,8 4-261-16,22 0 3 16,11-4-2-16,25 1 21 15,4-6 8-15,24 1 6 0,-2-3 1 16,24 4 2-16,-8 4-2 16,24 5 3-1,-8 4-2-15,24 8-2 0,-11 4 2 16,33 7 10-16,-15 2-7 15,32 6 0-15,-12-5 6 16,26-5 10-16,-19-5-6 16,30-9 3-16,-22-8-3 0,18 1-3 15,-19-7-13-15,11-1-2 16,-29 0-1-16,13-3 12 16,-26-2 4-16,9 2 6 15,-28 3 0-15,10-3-1 16,-19 3-11-16,8-2-5 15,-24-1-6-15,9-2-1 16,-21 4-1-16,2-4 1 16,-19 0-2-16,6 4 1 15,-15 0-1-15,6 6 1 16,-13 0-1-16,0 7 1 16,-18-1-1-16,5 4 0 15,-18-3-1-15,-1 9 0 16,-16-6-1-16,-1 7 1 15,-8 0 0-15,-4 1 6 16,-8-4 2-16,5 7 8 16,-8-3 0-16,1 6 2 15,2-2-5-15,-3 11-2 0,-1-3-8 16,5 10 2-16,-4-3-3 16,2 10 5-16,1-4-1 15,2 15 2-15,0-1-1 16,2 14 5-16,5 7-4 15,2 18 2-15,2-2 0 0,5 19 1 16,1-5-2-16,2 23 4 16,-2-12-4-16,2 21 3 15,-3-16-3-15,0 24-1 16,-5-24-5-16,-2 22 1 16,-4-20-3-16,-1 10 0 15,-2-23-1-15,0 12 1 16,-2-25-1-16,3 7 1 15,-1-18 0-15,4 3 0 16,0-22-1-16,1-1 0 16,-6-18-2-16,0-3-2 15,-3-12-2-15,-2-9 1 16,-2-7 0-16,0-8 3 16,-2-3-4-16,-1-4 4 15,-1 0-4-15,1-1 0 16,0 1-3-16,0-2 4 15,0 2-2-15,0 0 2 16,0 0 1-16,-2 0 2 0,1 0 0 16,-2 0 0-16,1 0-2 15,-2 0-1-15,1 0-1 16,-1 0 1-16,-1 0 0 16,-3 0 2-16,-10 0 0 15,-55 6 2-15,45-6-1 16,-14 2 1-16,-3-1-1 0,-17-2 1 15,-6-1 1-15,-12-2 1 16,-1-3 1-16,-19-4 3 16,3 1-1-16,-33-3 2 15,9 0-1-15,-25-2 1 16,9 4-1-16,-32 0 1 16,33 4 0-16,-39 1-1 15,16 6-1-15,-28 2 1 16,28 1-2-16,-32 1 1 15,15 3-1-15,-21-2 1 16,21-4-1-16,-33 3-1 16,27-2-1-16,-26-5 1 15,23 0 0-15,-19 2-1 16,24-2-1-16,-24 0 1 16,26 6-2-16,-12 4 0 15,28 3-1-15,-7 3 1 0,28 2-2 16,-7 1-1-16,24-1 0 15,-15-1-1-15,24-1-1 16,-11 0 0-16,20-4-1 16,-8 0-5-16,25-3 0 15,-9-2-6-15,19-1-7 16,2 3-18-16,15-3-6 16,1 3-11-16,14-3-2 0,9 1-6 15,12-1 9-15,6 0-79 16,9-3-60-16,10 4-119 15,7-4-57-15</inkml:trace>
  <inkml:trace contextRef="#ctx0" brushRef="#br0" timeOffset="27541.13">24714 6405 956 0,'45'70'174'15,"-46"-60"77"-15,-9-1-269 16,5-2-76-16,5 11 33 16,0 2 27-16,0 2 23 15,0-6 32-15,2 9 16 16,2-5 5-16,5 6 5 15,1-1-10-15,5 7-11 16,4-2-17-16,0 5-4 16,-2-5-5-16,1 8-2 15,-4 0 2-15,1 7 3 16,0 1 1-16,2 8 6 16,-5-8 1-16,5 8 9 15,-1-8 4-15,9 8 6 16,-3-9-3-16,9 6 0 15,-7-9-10-15,7 5-4 16,-12-10-9-16,0-2 2 16,-7-5-3-16,-4-4 1 0,-5-7-1 15,-3-1-8-15,-3-6-12 16,-4-5-21-16,-2-3-18 16,-2-1-64-16,-1-6-25 15,-1-1-65-15,3-2-57 16,5-7 4-16,7-2-32 15</inkml:trace>
  <inkml:trace contextRef="#ctx0" brushRef="#br0" timeOffset="28745.29">26615 5265 517 0,'-15'0'239'16,"2"-2"-18"-16,-3 4-89 16,4 1-137-16,-1 1 3 15,-2 0-1-15,-1 4 24 16,2-2 17-16,-7 1 15 16,2 0 0-16,-7 5 1 15,-2-2-22-15,-11 8-13 16,-1 3-17-16,-9 10 0 15,1 0-1-15,-6 11 6 16,1 0 0-16,-5 12 4 0,7 2 1 16,-6 18 4-16,6 1-2 15,-3 14 3-15,4-3-1 0,0 13 4 16,11-10 0-16,-2 18 0 16,18-11-5-16,2 6 0 15,11-14-7-15,13-1 3 16,6-21 2-16,13-2 5 15,8-13 0-15,17 6 2 16,4-11-6-16,25 3-4 16,3-6-6-16,24 2-3 15,4-9-4-15,24-1 0 16,-8-10-1-16,17-4-1 16,-13-10 1-16,15-11-1 15,-24-6 1-15,12-11 1 16,-21-8 1-16,8-19 3 15,-21-4 2-15,9-18 2 16,-17-1-1-16,5-16 3 16,-15 4-1-16,2-13 3 15,-16 11-1-15,-2-20 8 16,-22 13 1-16,-6-8 5 16,-13 13 3-16,-14-11 8 0,-13 20-5 15,-9-8 3-15,-4 11-7 16,-16-8-6-16,-1 12-8 15,-15-3-2-15,-8 8-6 16,-16 1 0-16,-3 10 1 16,-15 0 0-16,1 9-2 15,-18-1 0-15,10 10-1 0,-19-2 0 16,11 10-1-16,-4-1 2 16,16 5-1-16,-11 7 0 15,21 5-1-15,-13 4-2 16,11 10-1-16,-1 8-2 15,19 9 0-15,-4 4-21 16,18 0-10-16,5 14-14 16,17-1-12-16,4 8-61 15,15 5-24-15,6 17-140 16,11-5-43-16,-1 18-64 16</inkml:trace>
  <inkml:trace contextRef="#ctx0" brushRef="#br0" timeOffset="29858.64">28697 4980 506 0,'-1'0'264'16,"-3"-1"-30"-16,-2-7-23 15,3 7-247-15,-2-1 62 0,-9 0 21 16,-23-6 7-16,-53 0 18 15,45 8-6-15,-17 2-6 16,4 7-21-16,-15 7-9 16,6 2-16-16,-15 11-7 15,8 5-8-15,-18 11 1 16,6 7-1-16,-21 17 1 16,12 1-1-16,-11 18 1 15,11-1-1-15,-6 15 1 16,16-8-1-16,-7 11 2 15,18-13 0-15,-2 3 2 16,18-18-1-16,1 0 1 16,17-11-1-16,8 6 5 15,22-10 2-15,10 7 6 16,18-6 0-16,18 4 2 16,11-9-5-16,21 9-2 15,7-7-6-15,23 9-2 16,2-5-4-16,24 6-9 15,-4-6-2-15,23 5-7 0,-15-15 0 16,20-10 5-16,-17-17 8 16,18-16 6-16,-15-23 8 15,21-16 4-15,-21-14-1 16,12-22-4-16,-22-5-6 16,3-17-4-16,-26-2-4 0,-3-17 12 15,-21 0 17-15,-5-23 6 16,-20 7 3-16,-2-17 9 15,-15 16-8-15,-7-12-8 16,-15 23-2-16,-9-9 7 16,-10 24-7-16,-13-7 0 15,-13 26-7-15,-17-2-4 16,-8 16-9-16,-18-2-4 16,-5 15-3-16,-16 2-2 15,-1 13 0-15,-18 9 0 16,10 10 1-16,-16 8-5 15,13 14-5-15,-16 12-9 16,11 11-7-16,-6 13-16 16,11 6-12-16,-11 11-94 15,28-4-61-15,-3 11-126 16,21-6-60-16</inkml:trace>
  <inkml:trace contextRef="#ctx0" brushRef="#br0" timeOffset="30770.2">25822 6208 589 0,'1'7'84'0,"1"3"85"16,1 2-173-16,0 7 2 15,-2 0 25-15,-2 6 9 16,-1-1 3-16,-4 6 9 16,1-4 1-16,-3 3 4 15,2-1-16-15,1-2-7 16,2-1-12-16,3 7-4 16,1-6-9-16,2 5 0 15,1-6-4-15,4 1-6 16,-2-8-3-16,-1-7 3 15,0-9 3-15,2-8 5 16,-2-15 7-16,3-12 3 16,0-7 0-16,-3-16 4 15,-2-4-5-15,-1-13 0 0,-2 3-2 16,3-8-2-16,-2 14 1 16,5 1 8-16,3 21 24 15,5 7 0-15,1 15-1 0,5 6-10 16,-1 11-7-16,5 9-25 15,-2 7 0-15,4 11-7 16,-9 6-1-16,10 14 0 16,-10 1-1-16,4 20-7 15,-4 0-2-15,1 13-16 16,-5-16-15-16,0 4-48 16,-3-19-25-16,2-8-105 15,-2-14-3-15</inkml:trace>
  <inkml:trace contextRef="#ctx0" brushRef="#br0" timeOffset="30967.5">25899 6396 1289 0,'38'26'221'0,"3"-45"146"16,22 21-429-16,11 2-26 16,7-5-280-16,-14-12 48 15</inkml:trace>
  <inkml:trace contextRef="#ctx0" brushRef="#br0" timeOffset="31956.75">28635 5946 291 0,'26'24'253'16,"-7"-4"-28"-16,3 12-43 15,-2-2-34-15,2 7-31 16,0-3-50-16,-3 5-9 16,-4-6-23-16,2 3-9 15,-7-8-19-15,-1-2-2 16,-2-10-2-16,-1-6 11 16,-1-8 1-16,-5-15-6 15,-3-11-7-15,-5-15-9 16,0-12-12-16,-7-22-1 15,2-2 6-15,-3-21 8 16,4 4 9-16,2-4 18 16,10 18 5-16,10 4 3 15,8 24-2-15,17 11 2 16,3 10-14-16,8 7-1 16,1 7-2-16,9 5 3 0,-11 7-3 15,-1 7-3-15,-11 2 0 16,-7 6 2-16,-11 4-4 15,-14 9-3-15,-6 1-2 0,-13 8-2 16,-5-2-3-16,-9 0-2 16,1-6-1-1,-6 2-9-15,7-8-6 0,-4 2-12 16,7-4 0-16,3-5 2 16,8-6 9-16,4-2 3 15,8-4 13-15,6 2 9 16,6-2 4-16,-6-1 4 15,2 2 2-15,34 10-1 16,53 17-4-16,-32-9-5 16,0-1-3-16,9 6 3 15,-6 1-1-15,-1 8 7 16,-11-2 3-16,-5 6 12 16,-14-5 1-16,-11 5 19 15,-17-3-4-15,-16 3-2 16,-15-4-12-16,-19 5-23 15,-10-7-40-15,-20-4-61 16,-2-9-28-16,-17-13-178 16,7-21-27-16,3-11-50 15</inkml:trace>
  <inkml:trace contextRef="#ctx0" brushRef="#br0" timeOffset="34282.83">26763 5367 195 0,'2'-25'95'16,"-4"12"-28"-16,1 1-60 16,-2 9-34-16,-1-2-25 15,-1 0 49-15,4 4 32 16,-1-1 35-16,-1-1 31 15,-1-1 0-15,0 0-8 16,-1-1-30-16,-2-1-12 16,-3-1-27-16,-2-2-4 15,-45-30-3-15,43 35-2 16,-1-1-4-16,-7 5-3 0,3 0-1 16,-4 10 0-16,-1-1 1 15,-3 9 0-15,3-4-1 16,-5 8 7-16,4-4 6 15,-5 1 16-15,-1-3 10 16,-7 3 16-16,5-2-1 0,-4 4-4 16,6 1-17-16,-2 2-9 15,7 1-17-15,-8 6-4 16,3-1-2-16,-10 5 0 16,8-2 1-16,-8 7-1 15,12-6 1-15,-3 10-2 16,8-5 0-16,-3 9-1 15,5-4 0-15,-5 6 0 16,3-8 1-16,-4 8-1 16,2-8 1-16,-1 3 0 15,4-5 0-15,3-2-1 16,5-6 1-16,3 4-1 16,4-2 0-16,5 5 3 15,-2 1 6-15,10 6 10 16,-2-3 4-16,11 2 6 15,1-4-1-15,5 1-1 16,-1-4-12-16,3 3-2 16,-3-5-7-16,3-1-2 15,-2-4-3-15,1-2 0 16,-2-7 1-16,3 0 2 0,-2-3 0 16,6 0 1-16,-1-1 0 15,12-1-1-15,-2-1-2 16,10 0 0-16,-1-3-1 15,7 0 1-15,-3 1-1 0,12-4 0 16,-9-4 1-16,9 4-1 16,-8-4 0-16,13-2 0 15,-10-1 0-15,14-3 5 16,-7-6 0-16,4-4 2 16,-5-3 0-16,15-5 0 15,-10 1-4-15,10-4-1 16,-2 2-2-16,5-4-1 15,-13 4 1-15,7-1-1 16,-12 4 1-16,3-3 0 16,-13 4 1-16,5-4 1 15,-9 0-1-15,7-6 0 16,-9 2 0-16,7-5 0 16,-12 0 0-16,5-1 2 15,-13 2-1-15,6-4 0 16,-7 3 0-16,2 0 0 15,-5 2-1-15,0 0 0 0,-9 5 0 16,1-3-1-16,-5 5 2 16,-7-2 0-16,3 1-1 15,-8-8 1 1,-5 3 0-16,-4-8 0 0,-2-4 0 16,-10-7-1-16,2 5 1 15,-9-8-2-15,-3 2-1 0,-4-2 0 16,2 6-1-16,-7-4-3 15,4 7 0-15,-4-4 0 16,4 2-1-16,-10-5 1 16,2 6 2-16,-5-6 2 15,3 2 1-15,-3-5 1 16,2 4-1-16,-3-7 1 16,2 7-9-16,-6-1 0 15,3 9 0-15,-6-5 0 16,5 10-1-16,-6 1 6 15,8 9 0-15,-10 2-4 16,3 9-4-16,-8 4-12 16,9 6-6-16,-7-4-9 15,9 8 1-15,-7 2 2 16,11 0 12-16,-13 1 4 16,5 6 10-16,-7-1 1 15,7 4 3-15,-12 1 1 16,11 2 4-16,-11 2-1 0,13-1-1 15,-4 4-2-15,10-1-2 16,-5 2-1-16,9-2-1 16,-5 5-1-16,6-2 2 15,0 5 0-15,9-1 1 0,-5 11-19 16,9 0-12-16,0 22-55 16,6 4-46-16,4 18-92 15,13 4-20-15</inkml:trace>
  <inkml:trace contextRef="#ctx0" brushRef="#br0" timeOffset="35365.01">29172 5284 128 0,'-3'-6'0'0</inkml:trace>
  <inkml:trace contextRef="#ctx0" brushRef="#br0" timeOffset="36746.18">29154 5228 57 0,'-1'-7'152'0,"-1"1"-40"16,2 0-5-16,-3 0-34 16,2 1-52-16,-2-3-20 15,0 1-16-15,0 1 16 16,0 0 18-16,-4 1 18 16,1-1 3-16,-3 0-1 15,-5-4-13-15,-48-24-12 16,45 33-12-16,-3-1-1 0,-1-1 0 15,-7-1 5-15,-1 1-1 16,-7-7 3-16,-2 2 1 16,-3 3 11-16,4-1 2 15,-1 0 6-15,2 6 0 16,-2 1-1-16,0 2-11 0,-7 3-6 16,2-2-5-16,-3 1 2 15,2-1 0-15,-9 4 1 16,5-1-1-16,-9 3-1 15,5 3-2-15,-7-5-3 16,7 2-1-16,-7 0 0 16,8 0 0-16,-6 2 0 15,9 2-1-15,-4 4 0 16,8 2 0-16,-4 4 0 16,8-2 0-16,-5 7 0 15,6 0 0-15,-8 5 0 16,8-1 0-16,-2 7 0 15,3-7 1-15,-2 5-1 16,8-6 0-16,-3 2 1 16,2-8 0-16,-1 2 1 15,6-5-1-15,-2 3 0 16,5-2-1-16,3 2-10 16,6-1-3-16,1 5-3 0,2-2 0 15,3 3-1-15,3-2 9 16,-2 5 3-16,2-5 3 15,-1 6 1-15,1-3 1 16,0 4 0-16,-1-2 1 16,1 0 0-16,3-5 0 15,1-1 0-15,0-5 0 0,3 3-1 16,0-1 1-16,1 4-14 16,1 0-2-16,1 5-3 15,0-2 0-15,0 0-2 16,-2-1 14-16,2 2 3 15,-3-3 2-15,3 3 1 16,0-2 2-16,3 2-1 16,-2-2 0-16,2 0-1 15,0-7 0-15,1 4-3 16,0-6-1-16,2-3-1 16,1-3 1-16,3 0 1 15,5-6 3-15,2 2 3 16,1 0 1-16,9 1 0 15,-3-1 0-15,6 2-10 16,1 1-7-16,2-1-4 16,-8-1 0-16,6 1 1 15,-8-3 7-15,3-2 8 0,2-2 3 16,7-2 3-16,-2-4-1 16,11-1-2-16,-3-1 0 15,7-1-5-15,-3 1-3 16,10 2-1-16,-4 4 1 15,9-1 2-15,-6-1 5 0,9 3 6 16,-8-2 2-16,6-1 3 16,-5 1 0-1,2 4-2-15,-8-4-4 0,1 2 2 16,-15-2 10-16,8 1 3 16,-5-1 2-16,6-1-1 15,-7-4-5-15,16-2-38 16,-9-2-25-16,6-3-11 15,-4-4-9-15,7-7 0 16,-12-4 27-16,2-10 23 16,-6-2 16-16,4-10 4 15,-6-2-3-15,8-17-16 16,-8 1-19-16,7-17 41 16,-8 3 28-16,5-5 34 15,-5 16 20-15,6 2 15 16,-7 17-47-16,-1 7-47 15,-11 9-38-15,-3 0-5 16,-12 9 3-16,-6-7 17 0,-7 0 27 16,-1-2 9-16,-3-1-1 15,-5-12-14-15,0-1-24 16,-5-12-7-16,-1 0 0 16,-1-5 12-16,3 9 10 15,-3 3 43-15,2 14 0 0,4-1 3 16,-2 10-8-16,-1 0-8 15,0 7-38-15,-2 0-31 16,-6-1-21-16,-11-4-13 16,-5 0 6-16,-11-4 3 15,-1-1 24-15,-10 0-56 16,10 4 32-16</inkml:trace>
  <inkml:trace contextRef="#ctx0" brushRef="#br0" timeOffset="37674.51">27522 6196 103 0,'-13'-1'-37'0,"-1"-1"35"15</inkml:trace>
  <inkml:trace contextRef="#ctx0" brushRef="#br0" timeOffset="37767.58">27473 6192 63 0,'-5'-2'106'0,"1"1"-40"16,0-2-21-16,-1 0-63 16,1 0-45-16,-2 0-28 15</inkml:trace>
  <inkml:trace contextRef="#ctx0" brushRef="#br0" timeOffset="38193.55">27541 5843 441 0,'-20'16'67'15,"5"1"51"-15,1 2-138 16,-1 8-2-16,1 5 13 16,-4 3 3-16,-1 4 1 15,4 1 6-15,-6 2 3 16,2-7-3-16,-3 3-32 15,6-7-22-15,0 1-58 16,7-9-3-16,3-1-40 16</inkml:trace>
  <inkml:trace contextRef="#ctx0" brushRef="#br0" timeOffset="38370.15">27467 6087 652 0,'-23'13'38'0,"14"4"8"16,-6 7-246-16,2-3-48 16</inkml:trace>
  <inkml:trace contextRef="#ctx0" brushRef="#br0" timeOffset="38547.48">27483 6206 630 0,'7'13'-158'15,"8"-7"111"-15</inkml:trace>
  <inkml:trace contextRef="#ctx0" brushRef="#br0" timeOffset="38715.08">27471 6308 423 0,'6'6'0'15</inkml:trace>
  <inkml:trace contextRef="#ctx0" brushRef="#br0" timeOffset="39012.65">27436 6250 930 0,'19'77'162'0,"-13"-49"6"16,4-6-440-16,1-13-21 15</inkml:trace>
  <inkml:trace contextRef="#ctx0" brushRef="#br0" timeOffset="39271.22">27444 6418 1202 0,'-12'9'206'0,"0"-17"87"16,8 4-379-16,-2 0-62 15,-1-5-41-15,2 3-55 16,-3-3 46-16,-6-2 24 16,1 0 66-16,2 1 14 15,3 4-1-15,0-5 10 16</inkml:trace>
  <inkml:trace contextRef="#ctx0" brushRef="#br0" timeOffset="40909.08">27788 5691 953 0,'-7'7'78'16,"-31"24"81"-16,-63 54-386 16,46-42-18-16,-11 7 26 15,3-5 50-15,-7-4 89 16,10-12 115-16,0-2 80 15,17-7 26-15,-3-5 13 16,19-5-32-16,8-1-32 16,14-5-47-16,14-1-22 15,10-3-26-15,22-2-4 16,7-3 8-16,16-4 1 16,-1 0 2-16,10-4 5 15,-16 1 3-15,-3 2 1 16,-16 7-1-16,-9 0-1 0,-17 6 0 15,-14 9 3-15,-14 4 1 16,-14 7 1-16,-7 3-1 16,-11 5-6-16,1-3-4 15,-4 0-5-15,10-6 0 0,2-2 0 16,13-5 1-16,7-5-3 16,14-7 2-16,17 0 4 15,8-3 3-15,17 0 4 16,5-3 5-16,15 4-1 15,-3 2-4-15,-1 7-5 16,-15 2-8-16,-9 16 5 16,-19-1 4-16,-17 14 20 15,-14-1 12-15,-12 6 11 16,-4-5-5-16,-9 3-1 16,6-10-21-16,-1-2-10 15,9-7-9-15,2-5-2 16,12-7-3-16,3-4 0 15,14-5-12-15,8-2 4 16,3-1 2-16,15 5 0 16,4 0 3-16,1 6-14 15,-4 1-10-15,-1 1-9 16,-14 2-1-16,-11 3 4 0,-2-4 33 16,-6-2 17-1,-2-6 17-15,-3-4 21 16,7-6 0-16,-1-10-5 0,7-6-11 15,13-14-8-15,4-8-21 16,26-16-8-16,11 3-3 16,10-19 1-16,2 7 1 0,11-5 0 15,-17 6 2-15,-3 3 1 16,-21 18 3-16,-10 4 1 16,-20 14 2-16,-16 3-1 15,-12 5-4-15,-17 1-4 16,-8 5 0-16,-11 8-61 15,-2 2 27-15,0 2 27 16,12 2 5-16,7-1-3 16,13-4 62-16,9-1-29 15,9 2-26-15,7-8-3 16,6 0-4-16,10-9 2 16,2 0 1-16,-2-4 3 15,0 7 3-15,-11-2 0 16,-13 9-6-16,-13 6-3 15,-9 8 0-15,-19 4 2 16,-2 5 3-16,-6 4 6 16,12-7 1-16,6 1 1 15,17-5-4-15,13-2-7 0,13-4-2 16,24-5-2-16,10-5-1 16,24-7-2-16,3-1 5 15,7-5-15-15,-11 6-7 16,-9 2-24-16,-22 9-2 15,-18 10 5-15,-22 13 18 0,-18 16 11 16,-11 8 30-16,-19 15 10 16,1-3 3-16,6 6 7 15,14-14-2-15,19-3 7 16,23-11-6-16,29-6-33 16,16-10-48-16,33-13-183 15,0-13 7-15</inkml:trace>
  <inkml:trace contextRef="#ctx0" brushRef="#br0" timeOffset="43790.6">27325 5494 525 0,'-4'4'21'15,"0"2"63"-15,-5 3-168 16,3 0 8-16,0-1 34 15,2-2 51-15,1-1 60 16,0-7 17-16,3 1 13 16,0-1-9-16,0-1-13 15,-3 0-39-15,3-1-2 16,0-2-11-16,0 0 3 16,0 1-7-16,0 0-4 15,0 1-13-15,0-1-4 0,0 1-5 16,-1 0 2-16,-1-1 0 15,1 1 7-15,-2-2 1 16,-2-1 1-16,1-2 0 16,-8-9 0-16,-43-41-3 0,33 40-1 15,2 1-3 1,-8-1-1-16,2 5-2 0,-8 3 1 16,-3 4-1-16,-11 3 2 15,0 1 0-15,-6 0 2 16,10 4 0-16,-13 1 0 15,14-1-1-15,-6 5 4 16,3-2 0-16,-13-5 6 16,11 4 1-16,-4-2 15 15,5-2 4-15,-6-1 5 16,11 2-4-16,-5 3-2 16,6 5-14-16,1 2-7 15,3 3-7-15,-7 7 1 16,6-1-3-16,-8 6 4 15,-1 2 1-15,-8 3 7 16,6 1 0-16,-10 7 1 16,6-2-1-16,-4 7-3 15,6-5-4-15,0 7-2 16,7-6-2-16,5 6 0 16,8-1 0-16,5 4-1 0,5-5-1 15,1 5 2-15,4-3-1 16,-2 6 1-16,-2-3 0 15,2 12 2-15,2 0-1 16,-4 9 3-16,4-4 0 0,7 4 12 16,3-15 3-16,9 1 4 15,7-12-2-15,14 3 2 16,9-5-10-16,15 3-4 16,5-7-2-16,13 2 0 15,-5-11-2-15,3-1 0 16,-8-3-3-16,1 2 2 15,-15-5-3-15,3 0 1 16,-7 0-1-16,7 1 1 16,-1-3-1-16,12 1 1 15,-5-2-1-15,16-1 2 47,-3-5 0-47,12-3 1 0,0-6-1 0,11 4 1 0,-3-4-2 0,12 0 0 16,-7 0-2-16,15 1 2 15,-14-5 0-15,12-1 0 16,-8 1-1-16,4-2 2 16,-17 1-2-16,8-4 2 15,-19-1-2-15,0-2-1 16,-13-1-7-16,3-4-16 16,-10 0-20-16,-3 0-27 0,-15-2-22 15,-5 0-143-15,-9 0-26 16,-12-5-41-16</inkml:trace>
  <inkml:trace contextRef="#ctx0" brushRef="#br0" timeOffset="44209.79">27289 6745 879 0,'13'-10'132'0,"5"1"17"16,1-1-297-16,2-5-51 15,1 2-11-15,0-6 26 16,-6 0 109-16,2-3 70 16,-1 2 75-16,1-4 23 15,5 5-12-15,3-1-23 16,5 1-45-16,6-2-20 15,1 7-8-15,5 2-16 16,-5 6-6-16,3 6-5 16,-9 8 9-16,-3 2 5 0,-8 6 17 15,-7 6 7-15,-6 3 15 16,-5 10 11-16,-9 1 1 16,-4 8 3-16,-5-5-1 15,-4 2-2-15,0-9-11 0,-4-1-8 16,2-11-5-16,1 1-16 15,4-5-34-15,1-6-71 16,9-3 5-16</inkml:trace>
  <inkml:trace contextRef="#ctx0" brushRef="#br0" timeOffset="44907.15">27721 6853 12 0,'70'-38'70'0,"-38"32"9"15,-3 5 7-15,9 4 14 16,0 1-12-16,5 2 2 15,-3 0-25-15,1-1 7 16,-3-2-16-16,2 2-7 16,-5-2-8-16,11-2 0 15,-3-1-13-15,8 0-4 16,-3-3-2-16,10 0-6 16,-5 2-7-16,15-1 0 15,-6 1-2-15,18-2 0 16,-7 0-4-16,12-4 0 0,-12-2-1 15,8-1 0 1,-12-2-2-16,1-4 1 0,-12-2-1 16,5-9 0-16,-13-5-1 15,2-12 4-15,-9-1-1 16,2-15-3-16,-6 4 13 0,4-14-4 16,-8 2-4-16,4-20-12 15,-7 8 3-15,-4-12-9 16,-8 14 7-16,-5-2 21 15,-9 17 17-15,-6 1 6 16,-5 12-4-16,-6 2-21 16,-7 10-24-16,-7-3-15 15,-4 7-6-15,-9-1 3 16,-3 3 17-16,-5-1 10 16,2 2 9-16,0-4-7 15,6 7-18-15,-4-2 3 16,8 2-3-16,-7 0-6 15,2 2 9-15,-8-2 14 16,6 3-12-16,-13 8-28 16,11 5-9-16,-14 2-3 15,6 4 1-15,-11-1 12 16,7 0 31-16,-8-1 24 16,8 4 8-16,-8-5 11 15,9 3-1-15,-7 0 1 16,11 4-12-16,-10-1-3 0,6 10-11 15,-12 5-9-15,8 5-3 16,-9 4 2-16,4 5 0 16,-4 2 1-16,14 1 5 0,-3 4-6 15,10 1-10-15,4 7-9 16,5 0-3-16,1 11-7 16,5-2-7-16,4 8-68 15,6-4-30-15,8 10-23 16</inkml:trace>
  <inkml:trace contextRef="#ctx0" brushRef="#br0" timeOffset="46421.08">27664 5757 1060 0,'0'4'99'0,"-1"0"110"0,-2 1-321 16,-5 4-36-16,-3 18 71 15,-67 58 35-15,40-41 61 16,-7 8 40-16,1 2 5 0,-8 8 3 15,2-5-24-15,-4 11-16 16,5-5-28-16,0 0-16 16,14-11-7-16,6-15 6 15,13-21 0-15,4-21-2 16,12-21 5-16,12-22-6 16,3-5-5-16,12-15 2 15,3 1 11-15,5-8 7 16,-3 10 6-16,-6-3 1 15,-7 13 5-15,-9 8 36 16,-14 22-1-16,-22 17 0 16,-14 19 2-16,-28 24 6 15,-14 12-33-15,-25 14 2 16,8 4 1-16,-24 6-1 16,15-7-11-16,-5 2-2 15,21-16-2-15,4-12 4 16,22-21-2-16,11-18-3 15,23-21-5-15,10-21-4 16,17-6-4-16,7-15-2 16,10-1 2-16,4-12-7 15,0 4-1-15,-5-3 1 0,1 22 9 16,-5 6 27-16,-11 25 31 16,-11 20-18-16,-8 20-1 15,-15 14 2-15,-7 14-20 0,-11 19-20 16,2-1 24-1,-1 9 0-15,10-10-10 0,7 4-10 16,13-15-10-16,12-7-9 16,10-18 0-16,13-16 6 15,9-23 6-15,19-25 8 16,10-10 7-16,12-19-3 16,0-3-7-16,-2-3-4 15,-15 15-2-15,-10 5 1 16,-12 24 5-16,-16 14 16 15,-16 23 7-15,-14 27 12 16,-10 16 10-16,-21 25 14 16,-1 13-11-16,-4 22-1 15,10-9-11-15,7 3-21 16,21-16-25-16,21-9-24 16,20-27-24-16,27-15-20 15,17-22 38-15,35-37 11 16,8-28 23-16,34-39 24 0,3-17 22 15,34-22-28-15,-21 9-3 16,26-8-17-16,-22 28-6 16,-1 9 2-16,-40 29-1 15,-7 27 29-15,-41 30 33 0,-13 25 32 16,-21 14 10-16,-8 23 9 16,-12 1-28-16,2 10-16 15,-7-10-30-15,4 1-16 16,0-20-13-16,15-11-3 15,8-21-3-15,25-23 3 16,11-26 5-16,34-39 5 16,3-20 0-16,26-31-7 15,-14 0-10-15,14-11-19 16,-23 27-11-16,-3 3 0 16,-34 36 9-16,-8 21 16 15,-34 33 47-15,-16 28 34 16,-15 26 4-16,-15 32 6 15,-13 15-8-15,-15 29-25 16,-6-1-25-16,-15 11-8 16,7-22-8-16,-2-6-12 15,14-27-10-15,-1-7-17 16,15-20-11-16,3-11-7 16,10-15 3-16,10-16 13 0,11-19 1 15,9-14-9-15,3-5-6 16,3-9-20-16,-6 13-21 15,0 8 12-15,-5 20 46 16,-3 14 73-16,-8 16 46 16,-3 14 46-16,-4 10 15 15,-5 13-16-15,-4 1-57 0,0 10-16 16,5-8-32 0,0-4-16-16,10-14-10 0,2-6-13 15,7-17-3-15,8-11-3 16,9-14 0-16,10-21-2 15,13-10-7-15,15-14-44 16,-5-8-20-16,0-7-33 16,-18 11 3-16,-12 6 32 15,-23 18 62-15,-16 15 80 16,-16 24 62-16,-18 25 40 16,-4 9-10-16,-14 29-17 15,9 8-51-15,-8 12-65 16,14-2-83-16,-1 12-193 15,8-18 7-15</inkml:trace>
  <inkml:trace contextRef="#ctx0" brushRef="#br0" timeOffset="53337.24">12397 3868 797 0,'0'0'133'0,"1"0"91"0,1 1-243 16,-2 2 8-16,0 2 9 15,-2-1 6-15,1 2 23 16,-4 1 11-16,-4 5 9 15,1-2 3-15,-46 48-5 16,42-43-20-16,3 8-13 16,3 1-11-16,9 5-4 15,5-1 1-15,3 5-2 16,5-8 2-16,12 1-1 16,1-5 2-16,12-5 0 15,-1-6 3-15,6-4 4 16,0-10 4-16,-1-7 1 15,-7-3 11-15,-2-11 4 16,-14-1 1-16,-7-4 0 16,-11-2-1-16,-14-9-10 15,-12 9-6-15,-9-4-4 16,-5 5-1-16,-5 5-1 16,2 8 2-16,1 2-3 15,1 6 0-15,2 4-4 16,7 5 0-16,2 4-1 0,7 0-9 15,6 0-29-15,6 2-18 16,4-3-66-16,3-5-63 16,0 2-115-16,1-1-17 15</inkml:trace>
  <inkml:trace contextRef="#ctx0" brushRef="#br0" timeOffset="53997.22">12979 3688 1211 0,'4'35'227'16,"12"-5"106"-16,0 12-413 16,1 6-13-16,0 6-16 15,-5-4 10-15,-2-2 24 16,-4-12 47-16,0-2 25 15,-3-8 24-15,-2-10-7 16,3-5 1-16,-4-4 6 16,0-7-2-16,0-9-17 15,0 8-14-15,-3-4-9 16,2-12-6-16,-11-72 1 16,6 42 16-16,2-16 17 15,1 2 8-15,3-8 1 0,5 12 1 16,5 0 2-16,6 17-1 15,7 2 1-15,5 13 1 16,7 1-4-16,4 10-5 16,1 5-7-16,-2 6-5 15,-5 9-4-15,-9 4 0 0,-11 8 0 16,-10 2 3-16,-11 4 1 16,-6 0 3-16,-11 7 0 15,-4-3 1-15,-3 2-8 16,3-2-3-16,-1 0-13 15,8-8-4-15,-2-1 0 16,6-6 8-16,2-1 5 16,4-8 17-16,4 1 12 15,5-4 2-15,0 2-2 16,3-3-4-16,0-1-1 16,0 1-8-16,3 0-2 15,1 1 4-15,6 4 3 16,15 2 4-16,54 69 10 15,-46-47 6-15,13 9 5 16,-4-3 0-16,8 7-5 16,-7-8-11-16,3-1-13 15,-20-9-17-15,-3-8-10 16,-14-10-91-16,-28-5-211 0,-26-7 37 16</inkml:trace>
  <inkml:trace contextRef="#ctx0" brushRef="#br0" timeOffset="54445.66">11984 3551 282 0,'70'43'59'0,"-54"-13"27"16,3 13-84-16,0-1 0 15,-3 0 9-15,-10-2 7 0,-1-5 22 16,-5-12 9-16,-4-4 7 15,-5-6-31-15,-8-7-129 16,-14-13 19-16</inkml:trace>
  <inkml:trace contextRef="#ctx0" brushRef="#br0" timeOffset="54688.96">12357 3478 1199 0,'-6'10'138'16,"-1"5"136"-16,-2 10-450 16,2 4 1-16,1 2 28 15,0-4 25-15,1 1 23 0,6-9 81 16,3-1 20-16,4-8 4 15,3-3-132-15,5-10-49 16,2-10-25-16</inkml:trace>
  <inkml:trace contextRef="#ctx0" brushRef="#br0" timeOffset="55147.93">13747 3271 958 0,'0'58'195'0,"3"-15"78"15,4 2-354-15,5-4-56 0,-1-2-76 16,0-13-6-16,-3-8 39 16,-5-15 75-16,-1-15-47 15,-2-7 134-15</inkml:trace>
  <inkml:trace contextRef="#ctx0" brushRef="#br0" timeOffset="55303.03">13958 3294 1436 0,'35'57'247'0,"-4"-3"-68"15,-8 5-613-15,-18-2-41 16</inkml:trace>
  <inkml:trace contextRef="#ctx0" brushRef="#br0" timeOffset="56174.9">13934 6821 524 0,'8'25'245'0,"5"14"-17"15,-13 6-87-15,6 14-160 16,10-2-22-16,-4 5-68 16,-3-12-28-16,-2-6-6 15,-1-17 20-15,-6-6 50 16,1-17 34-16,-2-14-51 15,-3-18 46-15</inkml:trace>
  <inkml:trace contextRef="#ctx0" brushRef="#br0" timeOffset="56342.61">14332 6930 1363 0,'3'35'144'16,"1"-1"12"-16,4-1-578 15,-1 2-31-15</inkml:trace>
  <inkml:trace contextRef="#ctx0" brushRef="#br0" timeOffset="56988.14">14725 7318 956 0,'-6'14'187'15,"1"6"92"-15,3 5-289 16,-1 10-61-16,0 0-19 16,0 6-26-16,0-5 7 15,-3-1 12-15,0-7 69 0,-1-8 43 16,0-9 52-16,-1-4 14 16,5-7-9-16,3-12-51 15,2-5-31-15,7-17-46 16,2-8-16-16,4-11 7 15,-2-1 42-15,0-10 23 16,0 6 25-16,-1-8 10 16,3 8 5-16,5 2 2 15,3 14 9-15,2 4 15 16,0 16-11-16,0 12-5 16,-3 11-8-16,0 12-20 15,-5 12-20-15,1 16 4 16,-4 4-4-16,-4 14 0 15,-4-2 0-15,0 7 0 16,-3-9 0-16,0 5 1 16,-3-13-2-16,-2 0-24 0,1-15-26 15,-5-8-190 1,-4-12-38-16,-5-13-77 16</inkml:trace>
  <inkml:trace contextRef="#ctx0" brushRef="#br0" timeOffset="57146.02">14725 7410 1298 0,'77'8'246'0,"-40"-8"127"16,9 0-424-16,14-2-341 15,-10-1 99-15</inkml:trace>
  <inkml:trace contextRef="#ctx0" brushRef="#br0" timeOffset="57810.26">15379 7133 1395 0,'-18'21'175'16,"14"5"53"-16,-1 6-470 16,5 9-23-16,-3-2 23 0,-2 4 57 15,2-10 152-15,-8-1 100 16,0-7 59-16,-4 1 12 15,2-5-13-15,-6-1-32 16,2-5-59-16,5-4-21 16,3-2-24-16,3-10-12 15,3-10-74-15,6-12-21 16,-3-6 3-16,6-15 12 16,3-3 10-16,4-11 73 15,-3 4 20-15,11-3 13 16,-1 12 9-16,-1 4 28 15,-7 18 4-15,7 4 8 16,-11 14 2-16,0 5-1 16,2 9-26-16,-1 12-3 15,-1 2-7-15,4 8-14 16,0 1-4-16,-2 4 9 16,5-7 3-16,-2 8 7 15,4-7 1-15,1 4-2 0,5-8-8 16,1-1-1-1,-4-10-6-15,0-5 5 0,-5-10 6 16,-2-7 6-16,-4-7 3 16,0-9 5-16,-5-5-6 15,-4-7-3-15,-4-3-10 16,-4-4-5-16,1 3-7 0,-2-1-2 16,3 11-9-16,4 1-33 15,3 9-31-15,3 2-65 16,4 4-49-16,3-6-152 15,1 0 2-15</inkml:trace>
  <inkml:trace contextRef="#ctx0" brushRef="#br0" timeOffset="58476.77">15908 7019 752 0,'14'34'158'0,"-25"-9"73"16,14 5-221-16,5 1-10 15,-1 4 4-15,-4-4 9 16,-3-1 31-16,4-5 10 0,-1 3 6 16,0-6-1-16,-2 1-9 15,4-5-31-15,-5-1-9 16,3-1-10-16,-2-7-3 16,1-3-2-16,-5-5 3 15,3-2-15-15,0-2-36 16,0-3 2-16,0-23-1 15,8-59-2-15,-6 31 16 16,2 3 38-16,-1-8 19 16,2 10 12-16,-1 0 16 15,3 15 5-15,1 2 10 16,3 15-15-16,5 2-9 16,-3 11-18-16,9 1-4 15,-3 6-13-15,5 5-4 16,-5 2-1-16,0 8 1 15,-6 1-1-15,3 8 3 16,-4 4 2-16,-2 12 1 16,0-1-2-16,-1 11 2 0,-5-4-2 15,-1 7 2-15,-2-8-1 16,-5 2 2-16,0-8 7 16,-9 4 13-16,-1-10 2 15,-2 2 5-15,-3-4 1 16,-7-2-5-16,-3-7-11 15,-6-6-8-15,-2-9-8 0,-14-11-29 16,2-8-19-16,-8-10-52 16,6-8-21-16,3-14-222 15,20-3 41-15</inkml:trace>
  <inkml:trace contextRef="#ctx0" brushRef="#br0" timeOffset="58722.51">16314 6743 1318 0,'9'-1'240'0,"4"5"137"16,-1 6-396-16,2 11-35 15,2 2 22-15,-1 8-5 16,-6-2 2-16,-2 2 14 15,-4-8 10-15,-3 0 4 16,0-8 4-16,-1-5-31 0,1-7-6 16,-3-7-93-1,1 1-212-15,1-3 34 0</inkml:trace>
  <inkml:trace contextRef="#ctx0" brushRef="#br0" timeOffset="58891.72">16670 6618 1034 0,'8'30'247'0,"-1"7"96"16,3-1-302-16,3 18-14 15,0-5-28-15,-8 3-132 16,-13-8-59-16,-12-6-151 16,-6-19-86-16</inkml:trace>
  <inkml:trace contextRef="#ctx0" brushRef="#br0" timeOffset="71437.1">15684 9271 252 0,'1'-5'72'16,"1"-1"19"-16,-1 0-68 16,0 2-16-16,1-1-1 15,-1 1 0-15,2 1 2 16,-3 0 25-16,0 0 24 16,0 2 23-16,0-1-11 15,0 1 3-15,0-1-19 0,0 1-9 16,2-1-19-16,-1 2 18 15,2 2-5-15,3 1 2 16,13 8-11-16,58 46 0 16,-45-31-6-16,14 1 3 15,-5-2-1-15,11 4 3 16,-7-3-2-16,9 5 2 16,-7-4-4-16,9 3 0 15,-8-6-6-15,9 0-1 16,-6-7-7-16,10 1 0 15,-1-4-5-15,1-5 0 16,-4 0-2-16,7-5 0 16,-14-2-1-16,2-5 0 15,-2 1 0-15,0-3 1 16,-9-1 0-16,1-5 0 16,-7 0 2-16,0-8 0 0,-4 0 0 15,2-9 1-15,-7 2 0 16,4-6 1-16,-6 3 2 15,1-2 4-15,-6 5 1 16,2-2 0-16,-7 7-2 16,2-2-1-16,-5 4-6 0,-4 0-2 15,2 7-1-15,-4-1 0 16,-3 3 0-16,2-2 0 16,-1 5 1-16,-4-5 1 15,-1 1 2-15,2 2 3 16,0 2 0-16,-8-2 1 15,8 5-3-15,-3-1-7 16,1 4-5-16,1-1-2 16,1 1-2-16,-3-1 3 15,1 1 4-15,1-1-1 16,-1 1 0-16,1 0-2 16,-1-1-4-16,1 2-7 15,1 0 0-15,0 0-14 16,0 2-9-16,0-1-37 15,1 0-29-15,1 4-179 16,-1 1 25-16</inkml:trace>
  <inkml:trace contextRef="#ctx0" brushRef="#br0" timeOffset="78154.27">20121 9222 444 0,'1'-8'2'0,"-1"6"84"16,2 2-149-16,-2 0 31 16,0 0 31-16,0 0 9 0,0 0-90 15,0-2-4-15,1 2-31 16</inkml:trace>
  <inkml:trace contextRef="#ctx0" brushRef="#br0" timeOffset="78544.49">20998 9001 810 0,'7'3'168'0,"-10"-7"17"16,2 5-308-16,1-1-26 15,0 2-36-15,1 1-63 16,1 1 44-16</inkml:trace>
  <inkml:trace contextRef="#ctx0" brushRef="#br0" timeOffset="100161.98">20978 9206 543 0,'-3'-2'97'0,"-3"2"55"16,1 0-163-16,4 0 0 15,0 0 3-15,-1 0 7 16,1 0 9-16,-1 0 14 15,2 0 3-15,-1 0 5 16,1 2 3-16,0-1 0 0,0 1-12 16,0-1-2-16,0 2-6 15,1 1-1-15,1 1-4 16,1 5 12-16,4 8 5 16,29 44 14-16,-24-43 7 15,8 6 8-15,-1-2-12 0,3 7 1 16,6 0-14-1,6 7-3-15,2-1-11 0,11 7-1 16,0-7-5-16,2-1 2 16,-4-12-4-16,8 1 12 15,-9-11 1-15,13-3 1 16,-6-5-1-16,4-1-1 16,-4-4-12-16,8-6-3 15,-10 3-3-15,7-6 1 16,-4-1-1-16,7-4 1 15,-10 2-1-15,8-4 2 16,-6 1-1-16,3-4 2 16,-7 2-1-16,0-5 8 15,-12 1 1-15,0-2 7 16,-13 3 0-16,3-1 9 16,-7 1-5-16,7-2 1 15,-6 4-5-15,9-4-2 16,-6 2-8-16,3 0-2 15,-8-1-5-15,2 1 2 0,-7 2-1 16,-2 1 0-16,-4 2-2 16,-3-4 0-16,-3 5-3 15,-3-4 0-15,0-1-2 16,-1-3-5-16,1 5-7 16,-2-7-23-16,4 5-22 0,-1 0-149 15,7 5-120 1,1-20-21-16</inkml:trace>
  <inkml:trace contextRef="#ctx0" brushRef="#br0" timeOffset="126995.86">22774 10062 538 0,'3'-2'140'0,"0"-1"39"16,-1 0-161-16,-1 1 3 0,2 1-16 16,-3 1 5-16,1 1 8 15,1 1 23-15,-2 1 8 16,0 1 11-16,1 2 1 16,1 16-5-16,7 46-23 15,-8-33-7-15,1 0-13 0,-2 5 2 16,2-1-1-16,1 4 2 15,5-10-1-15,-4 1 1 16,2-9-6-16,1-5-3 16,-1-7-2-16,-3-4 2 15,1-5 8-15,-2-4 26 16,-2-1 1-16,0-2 2 16,-2-2-3-16,2-15-9 15,-10-66-27-15,1 32-1 16,-1 0-3-16,0-4 0 15,3 5 0-15,-1-2 0 16,5 9-2-16,5 1-2 16,7 9-1-16,8-2-1 15,4 13-1-15,6-3 0 16,4 6 2-16,1-1 0 16,-6 10 1-16,-1-5 0 15,-6 11 0-15,-1 5-2 16,-11 4-1-16,2 7 1 0,-5 5 2 15,0 7 0-15,-2-1 3 16,2 8 1-16,-1-5-1 16,-1 5 0-16,-1-8 0 15,-1 5 0 1,-1-4 1-16,-1 3 0 0,-4 0 1 16,-1 2 2-16,-6-1 1 0,-2 0 0 15,-5-5 1-15,-5 1 1 16,0-5 0-16,-5-2 0 15,-1-7-1-15,0 2 0 16,1-4-2-16,0-2-1 16,7-2-3-16,4-1-26 15,7-3-39-15,7-9-190 16,8-1-66-16,5-9-78 16</inkml:trace>
  <inkml:trace contextRef="#ctx0" brushRef="#br0" timeOffset="127414.14">23402 9765 788 0,'12'6'167'0,"-5"-4"75"15,0 1-253-15,-1 0-60 16,-6-3 21-16,0 0 3 16,0 0 1-16,0 0 75 0,-1 2 29 15,1-1 7 1,-5 1 5-16,2-1 1 0,-1 2-33 16,-2 0-21-16,0 1-8 15,-4 7-7-15,-5 8-4 16,-22 42 0-16,31-35 6 15,6 0 6-15,0 9 6 16,4-2 2-16,3 12 0 16,4-3-5-16,5 11-4 15,3-10-5-15,5 9 0 16,0-14 0-16,2 2-1 16,-3-12 2-16,-4-2-25 15,-3-10-26-15,-4-5-101 16,0-8-141-16,-5-11-14 15</inkml:trace>
  <inkml:trace contextRef="#ctx0" brushRef="#br0" timeOffset="128011.84">23827 9794 1170 0,'4'6'227'0,"6"5"93"0,-1 0-401 16,0 2-15-16,-3 1-9 15,-5 4 6-15,-5 1 30 16,-4-3 51-16,3 3 26 16,-4-2 21-16,0 2 2 15,3 0 1-15,0 6 2 16,2-1-11-16,0 5-8 15,-1-4-10-15,-1 4-1 16,4-4-1-16,-4-1-1 16,4-6 1-16,1-5-1 15,-1-6 1-15,2-4 19 16,2-7 3-16,-2 1 0 16,0-1 1-16,4-15-2 15,21-63-19-15,-15 34-3 16,2 2-1-16,2-8-5 15,1 9-1-15,3-3 0 16,-2 6 0-16,3 4 1 16,-3 14 5-16,6 4 3 0,-5 11 2 15,5 9 2-15,-2 6 0 16,1 9 1-16,-7 4-2 16,4 10 0-16,-6 0-2 0,-1 10 0 15,1-1 0-15,-3 6 0 16,-3-4-1-16,1 3 0 15,-4-8-1-15,-3 0 0 16,3-7-1-16,0 0 0 16,1-5-1-16,-1-1-34 15,1-3-11-15,1-3-58 16,-5-9-42-16,-3-2-185 16,0-5 25-16</inkml:trace>
  <inkml:trace contextRef="#ctx0" brushRef="#br0" timeOffset="128248.57">23873 10019 484 0,'8'7'473'15,"2"-1"-131"-15,13 3-289 16,5 2 291-16,3-2-350 0,-4-6-22 15,1-5-35 1,-6-3-7-16,0-10-3 0,-5-4 21 16,5-4 16-16,2 1 30 15,3-4 10-15,1 5-15 16,3 1-225-16,1 7-36 0,4 2-80 16</inkml:trace>
  <inkml:trace contextRef="#ctx0" brushRef="#br0" timeOffset="128626.4">24774 9409 612 0,'4'20'460'16,"-8"0"-109"-16,-11 13-9 16,4 6-348-16,-5 12 4 15,4-1 3-15,-3 10-1 0,4-5-2 16,3 6 0-16,7-5 0 15,0 11 1-15,2-3 1 16,-1 12 1-16,0-6 0 0,-3 7 1 16,-3-14 2-1,2-3-24-15,-1-19-25 0,1-6-149 16,3-16-158-16,-1-19-23 16</inkml:trace>
  <inkml:trace contextRef="#ctx0" brushRef="#br0" timeOffset="129416.16">25095 9867 1252 0,'18'22'220'0,"-2"-3"117"15,0 4-412-15,3 14-26 16,-8-1-17-16,-6 5 28 16,-7-2 23-16,-1 5 54 15,-4-9 43-15,0 3 51 16,5-6-24-16,-4 0 3 0,4-10-21 16,0-1-12-16,1-10-19 15,1-5-14-15,0-4-6 16,1-13-10-16,-1 9-7 15,0-4-2-15,2-29 12 0,8-65 5 16,-7 42 10 0,0-12 6-16,1 6 1 0,3-6 2 15,2 8 3-15,7 4 4 16,3 14 0-16,7 6 4 16,4 13 3-16,9 8-1 15,-4 8-4-15,7 8-1 16,-7 2-5-16,0 9-5 15,-13 5-7-15,-6 8-1 16,-16 4 1-16,-3 8 3 16,-13-3 1-16,-10 1 4 15,-3-3 1-15,-3-1 0 16,0-7-2-16,-2-2-12 16,11-4-7-16,2-1-10 15,8-8-2-15,3 0-6 16,4-2 2-16,6-4 3 15,3-1 10-15,-3 0 9 16,2 0 11-16,0 0 12 16,4 0 7-16,19 3 0 0,48 10-7 15,-34-1 1-15,-4 1 2 16,11 7 13-16,-5 1 2 16,2 8 2-16,-3 0-2 15,1 8-4-15,-11-4-9 0,-3 7 2 16,-11-7 1-1,-8 1 8-15,-6-5-1 0,-7-3 2 16,-8-10-2-16,-13 3-1 16,-6-8-7-16,-13-10-23 15,-3-5-30-15,-18-9-46 16,2-11-11-16,-12-12-14 16,6-2-26-16,-3-13-217 15,20 0 96-15</inkml:trace>
  <inkml:trace contextRef="#ctx0" brushRef="#br0" timeOffset="129793.46">25648 9187 1268 0,'63'0'248'0,"25"14"129"16,2 8-388-16,-5 6-6 15,2 8-4-15,-18 2-2 16,-6 12 0-16,-22 0 7 16,-1 12 9-16,-12 3 7 15,-2 9 15-15,-8-7 4 16,-8 6 6-16,-7-13 0 0,-3 1 1 15,-6-10-13-15,-7 5-1 16,-3-14-10-16,-4 2-36 16,-5-7-22-16,-4-5-21 15,2-9-2-15,-2-3 7 16,4-9 37-16,6-6 20 16,5-3 23-16,-1-6-32 15,6-5-70-15,5-4-217 16,3-3 17-16</inkml:trace>
  <inkml:trace contextRef="#ctx0" brushRef="#br0" timeOffset="130129.33">26905 9703 850 0,'0'34'348'15,"9"-15"-2"-15,11-2-166 16,1 1-184-16,6 4-17 15,-8-9-6-15,-3-1 0 16,-5-4 0-16,-3-2 9 16,-3-7 20-16,-1 1 2 15,-4-2-10-15,0 1-51 16,0-1-57-16,0 1-209 16,0 0 0-16</inkml:trace>
  <inkml:trace contextRef="#ctx0" brushRef="#br0" timeOffset="130292.02">26867 9990 607 0,'28'2'552'0,"11"1"-164"0,28 3-376 15,2 1 312-15,-12-2-499 16,1-2-223-1,-21-3-2-15</inkml:trace>
  <inkml:trace contextRef="#ctx0" brushRef="#br0" timeOffset="130945.75">27848 9477 627 0,'16'26'256'16,"-3"2"-2"-16,3 6-124 15,3 4-128-15,0 6-1 16,-1-7 0-16,-2 4 16 16,-8-6 14-16,0 6 11 0,-2-4 4 15,-5 4 2-15,-1-9-17 16,-4 1-12-16,-1-12-11 16,-5-4 3-16,3-8 5 15,-1-5-26-15,3-8-29 16,-1-12-33-16,1-6-5 0,2-16 0 15,2-4 33-15,2-20 49 16,2 4 44-16,0-21 21 16,2 5 2-16,3-5 9 15,4 19-9-15,6 6-2 16,2 21-19-16,5 8 4 16,0 10-17-16,5 6-10 15,-2 4-10-15,1 6-7 16,-5 6-10-16,-1 6-4 15,-8 1-2-15,-4 6-1 16,-5 2 2-16,-3 4 2 16,-7 2 3-16,-4 5 2 15,-5-2 2-15,-3 7 1 16,0-6-1-16,-6 5 0 16,0-10 0-16,-4 7-4 15,3-12-6-15,-8-2-21 16,3-9-21-16,-1-3-69 15,0-14-51-15,3-2-123 16,5-8-53-16,2-15-51 16</inkml:trace>
  <inkml:trace contextRef="#ctx0" brushRef="#br0" timeOffset="131309.34">28468 9365 1161 0,'15'-6'223'15,"-12"3"-4"-15,-6 7-445 16,-3 1-87-16,5-5 33 16,-2 1 73-16,-3 2 216 15,-2 2 148-15,-8 6 78 16,-43 53-9-16,43-33-50 15,2-2-99-15,3 9-33 16,3 0-30-16,3 9-9 16,0-5-6-16,5 8 1 15,2-3-1-15,2 4 0 16,3-9 0-16,5 0-1 16,0-5 1-16,2-4-31 15,2-6-5-15,6-3-99 16,-1-9-52-16,6-6-115 0,3-11-48 15</inkml:trace>
  <inkml:trace contextRef="#ctx0" brushRef="#br0" timeOffset="131837.6">28884 9451 1136 0,'5'31'226'0,"5"9"1"16,-4 6-368-16,-9 6-22 16,-9-5-4-16,-4 4 44 15,-4-10 141-15,-2 1 64 16,4-10 38-16,2 0 14 15,0-11-43-15,6-2-23 16,1-9-41-16,2-4-51 16,2-9-30-16,4-12-28 15,5-5-3-15,4-15 4 16,3-9 43-16,7-14 34 0,-1-1 33 16,2-14 8-16,2 6 8 15,2 4 30-15,0 14-3 16,5 9 9-16,-3 17-3 15,-2 10-2-15,-1 6-31 16,0 7-9-16,-3 7-13 16,0 6 2-16,-4 5-9 0,-1 9-1 15,-2 3-4-15,-3 10-2 16,-5 6-5-16,-1 8-10 16,-4-3-4-16,-2 3-2 15,0-9-4-15,-2 0-10 16,1-11-14-16,1-5-30 15,0-7-26-15,0-3-97 16,0-9-76-16,0-4-52 16,-4-5-71-16</inkml:trace>
  <inkml:trace contextRef="#ctx0" brushRef="#br0" timeOffset="132061.96">28948 9604 1009 0,'5'21'217'15,"5"-7"96"-15,6 1-296 0,2-1-10 16,2 4 13-16,-1-9-1 16,0-3-28-16,0-5-24 15,-7-4-54-15,-5-7-41 16,-4-3-82-16,-3-3-55 15,-3-11-15-15,0 0-42 16</inkml:trace>
  <inkml:trace contextRef="#ctx0" brushRef="#br0" timeOffset="132422.82">29369 9032 883 0,'19'34'190'0,"7"2"88"16,9-2-261-16,9 8 25 15,0-3 12-15,4 10 13 16,-4-4 3-16,-2 7 0 0,-7 1-29 16,-4 14-11-16,-15-4-21 15,-8 7-3-15,-12-3-3 16,-11 5 1-16,-8-13-1 16,-15 4-1-16,-4-2-8 15,-14 1-40-15,4-10-51 16,-9 1-173-16,12-11-84 0,-2-8-72 15</inkml:trace>
  <inkml:trace contextRef="#ctx0" brushRef="#br0" timeOffset="141713.06">23098 10973 59 0,'-8'5'-16'0,"-1"-1"15"15</inkml:trace>
  <inkml:trace contextRef="#ctx0" brushRef="#br0" timeOffset="142555">22935 11078 57 0,'-10'8'122'0,"-2"-1"-27"16,5-1 15-16,1 0-11 16,0-1-1-16,-1 1-21 15,-1 0 5-15,4 0-14 16,0 6 1-16,4-2-16 0,0 6 3 16,3 4-10-16,5 8-5 15,4 3-13-15,4 5-10 16,-1 1-13-16,-1 5 5 15,-1-3 1-15,-2 8 1 16,-3-4 0-16,7-3 1 16,-8-10-8-16,-1-9 18 15,0-9 9-15,-5-12 22 16,-1-9 2-16,-4-14 2 16,-2-9-18-16,3-13-12 15,-3-5-22-15,-5-10-3 16,1 5-1-16,1-7-2 15,0 6 1-15,9-6-3 16,7 10 0-16,11-5 0 16,4 16 2-16,13-3-1 15,-2 13 2-15,14 2-1 0,-2 12 0 16,2 1-1-16,-9 7-1 16,1 5-2-16,-12 5 1 15,-5 9 0-15,-9 5 5 16,-3 7 6-16,-10 5 3 15,-6 7 3-15,-4-3 1 16,-8 7-4-16,-1-9-4 16,-3 3-13-16,1-7-10 0,0 0-10 15,4-12-5-15,2 1-3 16,2-9 11-16,6-4 6 16,1-1 9-16,3-6 1 15,1 5 1-15,2-1-2 16,0-1 0-16,0 1-3 15,2-1 1-15,-1 0-2 16,2 0 2-16,0 1 1 16,3 2 4-16,-3 3 1 15,1 2 4-15,1 0-1 16,5 13 1-16,23 46 0 16,-31-45 2-16,-1 0-1 15,-2-1 0-15,-1-2 1 16,0-3 1-16,-3-1 0 15,1-2 1-15,-6-2-4 16,1 0-12-16,-6-2-58 16,1-1-33-16,-7 1-52 0,5-1-11 15,-4 1-23-15,2-1 40 16,-2 0 21-16,4 1 52 16,0-1 14-16,1 0 34 15,2 1 18-15,8-2 10 16,1 0-7-16,3-2-10 0,1-4-14 15,1 1-6-15</inkml:trace>
  <inkml:trace contextRef="#ctx0" brushRef="#br0" timeOffset="143699.16">22917 10943 264 0,'-21'24'52'15,"3"-9"26"-15,6 1-80 16,9-1 0-16,0-4 30 15,6 0 26-15,5 0 41 16,-4-6 17-16,9 3 11 16,-4 1-28-16,7 1-20 15,-3-1-36-15,2 10 1 16,-6-3-3-16,-4 3 20 16,-2-1 6-16,-4 4 10 15,2-3-8-15,1 8 5 0,2 1-14 16,2 7-7-16,4 2-15 15,2 8-9-15,2 0-13 16,1 10-5-16,0-2-3 16,-2 7-2-16,-4-13 2 15,4 2-1-15,-5-12 0 0,1 1 0 16,-3-11 1-16,1 4-1 16,-5-12 2-16,-4-3 0 15,4-7 3-15,-4-6 10 16,1-5 2-16,-1 1-3 15,1-2-1-15,-2-3-4 16,-3-13-11-16,-19-74-3 16,14 37 1-16,-4-20-5 15,2 2 2-15,0-14-1 16,0 14 2-16,4-4 2 16,7 19 4-16,8 2 2 15,10 10 0-15,8 2-1 16,2 7-2-16,6-3-1 15,-3 6-2-15,-2 0-1 16,-3 7 1-16,1 2 3 16,-4 8 3-16,-1 4 0 15,-1 6 0-15,-1 7 0 16,-2 4-2-16,1 7-4 16,-5 5 1-16,1 8-1 0,-4 2 2 15,-2 6 0-15,-1-1 0 16,0 10 0-16,-2-8 1 15,-3 7-1-15,-2-2 1 0,-3 2 2 16,-4-8 2 0,-6 1 4-16,-5-4 3 0,-12-2 4 15,-2-6 0-15,-13 1 0 16,0-5-3-16,-11-3-3 16,3-4-3-16,-6-4-2 15,10-2-2-15,-2 0-16 16,9 0-16-16,2 0-36 15,9 3-22-15,2 1-85 16,11 2-192-16,3-5 36 16</inkml:trace>
  <inkml:trace contextRef="#ctx0" brushRef="#br0" timeOffset="144263.92">24003 10627 1056 0,'-4'-5'202'0,"-2"0"108"16,0 4-314-16,-16 7-4 16,-43 40 5-16,33-5 2 15,4-3 0-15,-6 15-1 16,5-1-1-16,3 14-2 15,10-3 1-15,3 12-2 0,11-7 1 16,12 9-1-16,6-13 3 16,11 8 0-16,3-11 3 15,7 5-8-15,-4-14-24 16,8 1-81-16,-6-12-50 16,3-6-140-16,-9-19-43 0</inkml:trace>
  <inkml:trace contextRef="#ctx0" brushRef="#br0" timeOffset="145077.6">24450 10846 807 0,'0'32'184'0,"4"11"71"15,4-2-241-15,0 13-23 16,0-3 0-16,-4 4-1 16,-2-10-2-16,-1 2 22 15,-2-12 10-15,-1-1 11 0,1-9 2 16,1-2 0-16,-3-10-10 15,3-3-6-15,-2-4-9 16,2-6-6-16,0-1-7 16,0-2-10-16,0-2-2 15,0-15-2-15,10-63 4 0,-4 26 6 32,0-2 10-32,1-19-1 0,1 2 2 15,8-9 14-15,3 13 9 0,7 2 8 16,6 24 3-16,6 6-1 15,0 16-14-15,4 6-7 16,-7 12-10-16,2 6-3 16,-11 5 0-16,-2 6-2 15,-13 4 1-15,-2 11 1 16,-9 2 0-16,-3 7 1 16,-12 0 2-16,-1 4 1 15,-6-2 0-15,-7 5-4 16,-4-5-5-16,1-1-19 15,-2-7-7-15,0-5-8 16,5-11 3-16,4-6 6 16,6-4 19-16,3-2 16 15,8-2 7-15,3 1-5 16,7 3-1-16,-2-3-2 16,3 0-9-16,1 0-2 0,12 3 5 15,13 1 0-15,40 15 0 16,-37-6 3-16,-4 0 3 15,1 5 7-15,-9 2 7 16,2 7 16-16,-10-1 4 16,-8 5 12-16,-4-1-1 15,-7 2-1-15,-5-4-12 0,-7 1-6 16,-1-8-11-16,-5-1-5 16,-1-4-2-16,-11-6-18 15,2-2-17-15,-10-8-26 16,3-8-18-16,-2-5-70 15,7-6-31-15,5-7-160 16,12 0 0-16</inkml:trace>
  <inkml:trace contextRef="#ctx0" brushRef="#br0" timeOffset="145377.76">25264 10576 939 0,'8'22'186'16,"2"22"96"-16,0 9-282 15,0 18 0-15,-2-1 3 16,-4 13-1-16,-4-8 0 15,-3 5 0-15,-1-14 0 0,-2 5 0 16,-1-12 0-16,-4-2 4 16,1-12-7-16,-1-6-45 15,-3-15-55-15,0-16-185 16,1-14-6-16</inkml:trace>
  <inkml:trace contextRef="#ctx0" brushRef="#br0" timeOffset="145887.62">25755 10690 1269 0,'14'23'249'0,"1"13"110"16,1 9-396-16,0 19-20 15,-7-1 0-15,-8 8-1 0,-8-9 20 16,-5 2 19 0,-1-15 15-16,-3-2 13 0,2-13 6 15,-1-4 2-15,3-12 4 16,1-6-12-16,0-11-19 16,0-11-57-16,6-9-28 15,-3-13-8-15,5-6 11 0,1-16 11 16,5 1 57-16,0-14 26 15,4 9 9-15,4-7 17 16,0 17 9-16,7 3 14 16,4 17 4-16,1 8 6 15,0 8-13-15,5 3-9 16,-3 9-12-16,3 8-9 16,-5 3-9-16,3 13-3 15,-1 2-3-15,4 15-1 16,-8 0-1-16,2 13 1 15,-5-6 0-15,-1 6-1 16,-10-9 1-16,2 2 0 16,-6-14 1-16,0 7 0 15,-3-8-2-15,0-1-30 16,-1-8-24-16,3-3-72 16,-2-9-81-16,-5-4-118 15,2-7-30-15</inkml:trace>
  <inkml:trace contextRef="#ctx0" brushRef="#br0" timeOffset="146109.47">25848 10992 807 0,'5'29'393'0,"5"-2"-37"16,2-19-116-16,7 6-247 15,2 2-3-15,7-3-69 16,-3-3-49-16,0-4-158 16,-5-5-71-16,1-11 8 15,-7-9-107-15</inkml:trace>
  <inkml:trace contextRef="#ctx0" brushRef="#br0" timeOffset="146476.63">26149 10360 977 0,'29'35'339'0,"0"-8"25"15,14 0-201-15,9 7-185 16,15 5 20-16,-5-1 2 16,5 9 0-16,-15-5 1 0,-1 11 2 15,-13-4 0 1,-10 13 2-16,-10-5-1 0,-10 8 7 16,-5-6 2-16,-6 3 1 15,-4-13 1-15,-5 2-1 16,-2-9-6-16,-7 0-37 15,1-9-31-15,-6-3-93 16,1-11-55-16,-6-6-74 16,3-11 10-16,-2-8 13 15,9-9 29-15,5-7 47 16</inkml:trace>
  <inkml:trace contextRef="#ctx0" brushRef="#br0" timeOffset="146801.28">27140 10792 842 0,'29'5'280'0,"12"2"55"15,-2-3-240-15,10 4-25 16,-4-1-38-16,-6 0-64 16,-11-1-10-16,-8-2 0 15,-6-2 3-15,-7-5-15 16,-3-3-22-16,1-3-216 15,-5-1 26-15</inkml:trace>
  <inkml:trace contextRef="#ctx0" brushRef="#br0" timeOffset="146954.9">27385 10905 1295 0,'40'27'267'0,"-2"-2"88"16,-14-13-722-16,7-12 72 0</inkml:trace>
  <inkml:trace contextRef="#ctx0" brushRef="#br0" timeOffset="147543.07">28242 10477 1141 0,'1'18'208'0,"7"6"99"15,1 8-350-15,-2 17-5 16,0-4 13-16,-3 10-2 16,-4-1 26-16,0 9 10 15,0-6 2-15,-4 7 1 16,3-11 0-16,-8-4 1 16,3-12 1-16,-1-6 2 15,-1-18 9-15,0-6-18 16,-1-14-21-16,-1-14-20 15,-2-6-7-15,-1-20-10 0,3-7 16 16,2-13 23-16,4-3 19 16,0-16 6-16,5 11 10 15,3-4 21-15,10 16 5 16,9 8 3-16,6 17 2 0,11 7 1 16,-2 14-16-16,5 1-1 15,-3 7-3-15,-1 11-1 16,-8 5-11-16,1 7-6 15,-12 10-6-15,-4 8-3 16,-11-6 0-16,-5 9 1 16,-5-6 1-16,-6 2 3 15,-2-9 2-15,-6 0 3 16,0-5-6-16,-9-1-26 16,2-4-26-16,-6 0-85 15,-1-3-50-15,0-5-73 16,7-4-40-16,5-2-27 15</inkml:trace>
  <inkml:trace contextRef="#ctx0" brushRef="#br0" timeOffset="147891.92">28871 10302 590 0,'-33'57'312'0,"5"-6"-5"0,6 9-100 16,6 0-125-16,3 11-2 15,4-2-59-15,2 10-4 16,1-8-13-16,4 6-2 16,2-12 0-16,6-3-1 15,0-16 2-15,4-3-29 16,3-15-37-16,3-2-110 16,-1-12-153-16,14-7-24 15</inkml:trace>
  <inkml:trace contextRef="#ctx0" brushRef="#br0" timeOffset="148592.49">29163 10591 1391 0,'23'13'268'0,"-4"12"106"0,2 7-423 15,1 12-19-15,-5-6-15 16,-4 3-14-16,-10-6 40 16,-3 1 1-16,-3-10 32 0,-5-4 24 15,0-9 17-15,-2-8-1 16,-2-10-12-16,-2-11-34 16,1-6-42-16,2-11-46 15,7-5-4-15,1-9 9 16,6-1 31-1,4-9 42-15,2 7 61 0,6 1 35 16,-1 9 6-16,10 4 20 16,-1 16 5-16,8-1 2 15,-1 8-19-15,7 3 3 16,-4 5-17-16,5 1-7 16,-11 7-23-16,-3 4-12 15,-12 5-9-15,-9 5-6 16,-7 1-7-16,-15 8 0 15,-3 0 3-15,-10 2-5 16,1-2 0-16,-3 2-16 16,4-7-14-16,-2-1-31 0,2-5-4 15,3-2 0 1,3-7 19-16,4-3 15 0,7-5 30 16,7-2 12-16,3-1 5 15,9-1 12-15,-6 5 8 0,3 0 8 16,3-1 0-16,14 2 6 15,49 7-9-15,-37 5 3 16,-3 1 1-16,6 5 11 16,-3 1-4-16,3 7-3 15,-3-3-9-15,-5 5-5 16,-8-2-12-16,-9 4 0 16,-6-4-1-16,-7 3 4 15,-6-1-1-15,-8-3 1 16,-4-5-3-16,-8-3-24 15,0-5-28-15,-10-9-78 16,2-3-43-16,-11-12-182 16,3-5-10-16,-9-14-69 15</inkml:trace>
  <inkml:trace contextRef="#ctx0" brushRef="#br0" timeOffset="148927.09">29753 10044 968 0,'32'16'181'16,"4"17"74"-16,-2 5-296 0,8 15 12 15,-4 2 7-15,7 12 18 16,-4-4 41-16,5 11 6 16,-13-5 2-16,-10 11-3 15,-15-8-24-15,-14 7-8 16,-15-9-6-16,-9 7-1 16,-2-13-4-16,-14 3-26 15,-2-10-26-15,-12 3-237 16,-1-7-13-16,-7-5-97 15</inkml:trace>
  <inkml:trace contextRef="#ctx0" brushRef="#br0" timeOffset="155567.04">24812 8466 701 0,'1'52'136'0,"-4"-42"72"16,-1 5-210-16,0 0 5 16,1-4 8-16,-2 2 16 15,1-4 13-15,1-3 13 16,0-4 16-16,3-2-2 16,0 0-14-16,0 0-15 15,0 0-12-15,0 0-20 16,0 0-4-16,0 0-26 15,0 1-28-15,2 0-203 16,-1 1-33-16,2-2-85 0</inkml:trace>
  <inkml:trace contextRef="#ctx0" brushRef="#br0" timeOffset="155731.07">24975 8120 1425 0,'0'7'248'16,"5"0"127"-16,5 2-544 15,-4 3-271-15,3-2 35 16</inkml:trace>
  <inkml:trace contextRef="#ctx0" brushRef="#br0" timeOffset="156157.6">25640 7899 441 0,'-17'-1'57'16,"6"8"64"-16,2 2-127 0,-3 7 59 16,2-1 27-1,-2 4 30-15,4-2 8 0,-8 6 8 16,0-2-33-16,1 5-16 15,-4 2-28-15,-4 10-12 16,7-2-23-16,0 13-8 16,4 2-7-16,2 8-19 15,7-6-8-15,0 1-7 16,4-15-5-16,-2-5 0 16,1-17 7-16,1 0-40 15,1-13-25-15,-7-1-137 16,-5-8-9-16</inkml:trace>
  <inkml:trace contextRef="#ctx0" brushRef="#br0" timeOffset="156319.98">25299 8407 341 0,'-7'-19'261'15,"3"9"-35"-15,5 4-42 16,5 8-61-16,-3-2-8 16,-2 1-50-16,5 4 2 0,13 6-20 15,56 51-14-15,-48-45-14 16,0-1-66-16,-8-9-82 15,-3-1-165-15,-19-12-40 16</inkml:trace>
  <inkml:trace contextRef="#ctx0" brushRef="#br0" timeOffset="156647.72">25850 8299 1155 0,'3'15'164'0,"-2"-6"51"16,-1-8-404-16,0 5-36 15,-1-6 28-15,1 3 31 16,-3 1 137-16,1 1 117 15,1 5 105-15,-1 2-9 16,1-5-23-16,2 48-30 16,7-44-63-16,-3 2-59 15,6-2 4-15,-3 2-41 0,3-4-25 16,0-1-38-16,-3-6-10 16,-1-9-80-16,-1-6-99 15,-5-19 24-15</inkml:trace>
  <inkml:trace contextRef="#ctx0" brushRef="#br0" timeOffset="156830.81">26131 8166 298 0,'0'8'-95'16,"3"-5"17"-16</inkml:trace>
  <inkml:trace contextRef="#ctx0" brushRef="#br0" timeOffset="157316.75">26194 8161 279 0,'6'3'96'16,"1"-1"25"-16,1 3-63 0,2 9 24 15,44 55 34-15,-47-46 1 16,3 11 20-16,2-2-8 16,0 6-16-16,-4-6-44 15,4 3-16-15,-6-10-27 16,-5-3-5-16,2-10-6 15,-3-4 14-15,0-2 12 16,0-6 12-16,0-1-5 0,0-2-7 16,0-2-16-16,0-2-16 15,5-16-15-15,12-52-2 16,-7 46 3-16,4-3 1 16,-1 7 0-16,4 2-1 15,-1 7 1-15,3 1-3 16,-1 9 1-16,4 1 1 15,-5 2 2-15,2 1 0 16,-3 4 4-16,-3 2 3 16,-2 2 4-16,-1 4 2 15,-3 3 0-15,0 5 0 16,4 1-4-16,-3 4-1 16,1-3-3-16,1 1-5 15,-1-2-11-15,1-2-36 16,2-2-31-16,-2-2-106 15,3-6-82-15,5-12-52 0,-5-13-78 16</inkml:trace>
  <inkml:trace contextRef="#ctx0" brushRef="#br0" timeOffset="157816.64">27089 7772 1183 0,'15'24'219'0,"-2"6"95"15,-5 0-382-15,-3 13-19 16,-7 4 0-16,-6 6 0 16,-3-5 37-16,1 6 32 15,3-9 39-15,4 2 7 16,4-9 4-16,4-5 5 15,-1-11-11-15,3-6 3 16,-2-13-8-16,1-9-14 16,1-7-22-16,-4-9-43 15,-3-5-25-15,-5-7-10 16,-6 0 18-16,-8-2 45 16,-2 8 57-16,-5 3 44 15,3 14 12-15,-2 6-6 0,3 11-32 16,3 10-14-16,6 9-23 15,6 7-4-15,4 2 3 16,4 7 9-16,7-6 5 16,2 4 12-16,0-5 2 15,2-2 2-15,-1-10-12 16,0-2-8-16,-6-10-24 16,4-10-36-16,0-7-32 0,3-9-71 15,1-10-22-15,7-8-9 16,-2 3 13-16,4-2-77 15,1 7 44-15,8 4-21 16</inkml:trace>
  <inkml:trace contextRef="#ctx0" brushRef="#br0" timeOffset="158166.04">27451 8222 532 0,'7'7'399'0,"-4"-1"-93"15,9-9-19-15,-3 2-307 16,2 1-8-16,4-3-4 16,1 0 1-16,-4-3-12 15,1 0 21-15,-3-5 6 16,-4-3 6-16,-2-3-1 0,1-2 15 16,-4-3 0-16,-5 0-3 15,-4 3-3-15,-2 3 1 16,-6 4 2-16,1 4 3 15,-2 5 6-15,4 7 10 16,-2 9 18-16,9 8 9 0,-5 9 10 16,6 5-2-1,1 11-7-15,8-3-21 0,-1 4-15 16,7-8-18-16,2 4-25 16,0-13-11-16,1-3-50 15,0-13-18-15,-6-9-54 16,2-20-134-16,6-20 24 15</inkml:trace>
  <inkml:trace contextRef="#ctx0" brushRef="#br0" timeOffset="160181.2">27830 8146 573 0,'0'6'151'0,"0"1"46"0,-1-1-154 15,-1 0-14-15,1 3 12 16,1-1 14-16,0 4 8 15,0 4 10-15,12 48-12 16,1-33-8-16,0 3-19 16,0 8-9-16,0-3-11 0,-3 8 0 15,-4-8-2-15,3 5 0 16,-6-6-1-16,1 4-2 16,1-5-4-16,-1 1-4 15,-1-9-2-15,3-4-8 16,3-10-3-16,-2-5-6 15,3-7 1-15,3-6 2 16,-4-9 3-16,4-11-1 16,-3-8 7-16,-4-19-1 15,-3-4 1-15,-4-20 4 16,-5 0 4-16,-1-13-1 16,1 10 1-16,7-3 2 15,9 20 1-15,8 7-1 16,2 20 3-16,8 7 11 15,1 11 1-15,6 3 3 16,-1 9 3-16,2 8-4 0,-5 2-10 16,-8 5-5-16,-10 4-3 15,-5 1 4-15,-8 2 1 16,-6 5 4-16,-4-2 2 16,-8-1 3-16,2 0-10 15,-7-5-9-15,-3-6-31 16,-5-3-49-16,5-2-47 15,-4-7-185-15,3-5 7 0</inkml:trace>
  <inkml:trace contextRef="#ctx0" brushRef="#br0" timeOffset="160769.64">28772 7791 747 0,'10'35'149'0,"-6"3"77"16,4-1-224-16,2 15 31 0,-1-3 14 15,1 7 18-15,2-4 4 16,1 6 0-16,-2-8-23 16,0-1-14-16,-6-11-19 15,0-6-4-15,-4-11 2 16,1-7 13-16,-4-12-4 16,-2-17-26-16,1-11-12 0,-7-14-15 15,0-6-13-15,1-21 1 16,-1 2 26-16,4-11 13 15,4 4 9-15,8-10 4 16,4 19 4-16,6 8 5 16,3 18 8-16,8 8 13 15,-3 17-1-15,9 8 1 16,-1 1-3-16,4 12-11 16,-2 2-12-16,-4 4-6 15,-3 4-4-15,-10 12-6 16,-10-5 2-16,-7 10-1 15,-5-1 4-15,-11 0 10 16,-3-5 7-16,-11 5-1 16,1-9 2-16,-4 3-20 15,-4-3-22-15,-2-1-35 16,2-7-36-16,-1-5-85 16,3-7-26-16,0-9-106 0,10-8-23 15</inkml:trace>
  <inkml:trace contextRef="#ctx0" brushRef="#br0" timeOffset="161063.38">29331 7637 1156 0,'6'32'222'0,"-11"7"104"15,-1-4-363-15,-2 15-18 16,-4-3 3-16,-8 7-1 16,5-9 17-16,-1 6 23 15,1-7 28-15,5 10 6 16,4-9 1-16,2 5 0 16,2-10-9-16,5 1-10 15,5-10-12-15,-2-5-28 16,7-10-23-16,7-8-54 15,2-13-57-15,9-18-130 16,-1-6-2-16</inkml:trace>
  <inkml:trace contextRef="#ctx0" brushRef="#br0" timeOffset="161599.04">29661 7656 1057 0,'6'39'255'16,"2"9"82"-16,-5-13-297 0,0 13-90 15,-3 2-8-15,-4 7-6 16,-5-10 4-16,-3 2 11 16,1-8 36-16,-1 3 26 15,2-9 7-15,1 3 0 16,2-7 0-16,2-7-7 15,2-8-10-15,2-5-25 16,1-8 0-16,0-9-8 16,0 4-1-16,0-2 0 15,3-11 24-15,4-28 19 16,9-45 12-16,-10 30 13 16,-2 8 5-16,2-4 13 15,3 9-11-15,1 2 2 16,2 16-5-16,4 3 0 15,-1 10-9-15,5 3-9 16,-2 9-10-16,1 3-3 16,-3 2-7-16,-2 4 2 0,-4 0 2 15,-2 8 0-15,-1 3 1 16,-1 6-1-16,-2 4-4 16,2 7-2-16,-3 0 0 15,1 3-1-15,-1-3-1 16,2 2-5-16,-1 1-4 15,-1-3-19-15,1-8-11 0,1-2-19 16,-5-10-16-16,0-6-32 16,-3-9-27-16,-10-11-187 15,-2-5 34-15</inkml:trace>
  <inkml:trace contextRef="#ctx0" brushRef="#br0" timeOffset="161769.37">29586 8023 852 0,'12'11'272'0,"11"5"38"15,7-2-253-15,7 4 11 16,-2-9-42-16,2-2-41 16,-11-4-43-16,-8-8-180 15,-14-5-86-15,-17-4-83 16</inkml:trace>
  <inkml:trace contextRef="#ctx0" brushRef="#br0" timeOffset="162496.06">30014 7771 1238 0,'19'47'408'15,"-7"-2"26"-15,14-17-311 0,-14 10-257 16,-4 2-19-16,-6 3-23 16,-8-8 18-16,-4 4 36 15,1-10 81-15,2 1 60 16,-2-9 31-16,7-3 6 16,5-8 1-16,-7-4-14 15,4-6-33-15,1-10-28 16,-5-8-12-16,-3-8-6 15,4-5 2-15,0-11 7 16,0 4 24-16,3-12 10 16,4 7 8-16,-1-4 19 15,3 10 3-15,1 1 0 16,4 16-4-16,5 1-6 16,3 8-21-16,7 6-6 15,0 2-1-15,5 7 0 16,-5 6 3-16,-1 2-4 0,-8 1-3 15,0 5-7-15,-10-1 1 16,-6 1 4-16,-4-4 4 16,-5 7 6-16,-6-5 7 15,-3 0-3-15,-2-2-5 16,-1 2-9-16,1-5-2 16,0-1-2-16,-2-1-1 0,5-5 1 15,4 0 7-15,5-2 1 16,3-1 1-16,4-1 0 15,-2 0-2-15,2 0-1 16,0 0 1-16,3 2-2 16,2-1 4-16,15 9 3 15,52 31 5-15,-39-22 9 16,-4 2 3-16,5 3 3 16,-8 1 1-16,0 0 1 15,-9-3-7-15,-4 1 5 16,-12-4 0-16,-8 2 3 15,-8-4-3-15,-10 4-1 16,-4-4-5-16,-10-1-14 16,-1-4-21-16,-6-8-42 15,-4-8-27-15,0-11-112 16,5-8-163-16,-4-12 11 0</inkml:trace>
  <inkml:trace contextRef="#ctx0" brushRef="#br0" timeOffset="162829.04">30199 7453 1340 0,'35'10'261'0,"16"7"139"15,9 7-413-15,10 8-32 16,-8 3-37-16,-4 7-31 15,-19-4 0-15,-6 12 9 16,-16-8 56-16,-2 6 73 16,-2-1 41-16,-7 7 10 15,-2-6-1-15,-4 14-15 16,-6-6-34-16,-8 10-9 16,-1-6-9-16,-7 3 1 15,-1-9-39-15,-5 0-10 16,0-13 0-16,-2-11-4 15,3-11-9-15,4-13 17 16,1-12-25-16,5-19-132 0,5-11-134 16,5-20-25-1</inkml:trace>
  <inkml:trace contextRef="#ctx0" brushRef="#br0" timeOffset="163158.93">30894 7867 749 0,'4'5'96'0,"4"2"43"15,1-3-239-15,4 4 58 16,0-3 31-16,1 4 91 15,1-3 70-15,1 4 34 16,0 2-29-16,0 1-33 16,-3-3-58-16,-1-1-36 15,-5-3-35-15,-1-3-10 16,-3-2-6-16,-3-1-16 16,0 0-8-16,0 0-37 15,0-1-32-15,-1-1-153 16,-1 1-16-16,1-1-65 0</inkml:trace>
  <inkml:trace contextRef="#ctx0" brushRef="#br0" timeOffset="163343.53">30863 8149 863 0,'9'16'367'0,"9"-4"-16"0,11-2-194 16,4 2-234-16,5-2-276 16,-8-9 41-16</inkml:trace>
  <inkml:trace contextRef="#ctx0" brushRef="#br0" timeOffset="163961.87">31541 7606 1118 0,'0'10'163'0,"0"3"99"0,3 0-341 16,0 15 2-16,-1 3 19 16,4 10 25-16,-4-3 39 15,-1 7 6-15,1-9 29 16,-1 8 11-16,-2-10-3 16,-2 5-2-16,1-10-4 0,-5 1-27 15,1-7-14-15,0-1-7 16,0-9 0-16,1-4-4 15,-1-8-4-15,4-17-23 16,4-4 3-16,1-12 1 16,3-9 3-16,7-16 8 15,-6 1 28-15,6-18 9 16,-1-2 4-16,5-10 6 16,2 14 0-16,8 4 8 15,0 21-5-15,5 12 13 16,1 19 2-16,2 6 3 15,-6 7-8-15,3 7-5 16,-6 5-17-16,-4 4-12 16,-6 3-7-16,-9 12-3 15,-7 1 2-15,-13 9 8 16,-1 1 11-16,-13 7 5 16,5-8 2-16,-5 1-1 15,6-4-9-15,-4-1-9 0,8-10-11 16,-2 1-14-16,3-4-8 15,1-10-29-15,2-5-17 16,0-4-92-16,3-7-48 16,0-14-130-16,4-7-42 0</inkml:trace>
  <inkml:trace contextRef="#ctx0" brushRef="#br0" timeOffset="164277.35">32111 7339 1101 0,'6'7'269'15,"0"-1"83"-15,0 12-340 16,0 3-68-16,-6 7-22 16,-5 3-5-16,-3 7 5 15,-1-2 33-15,-3 8 43 16,3-5 30-16,1 7 4 15,3-4 5-15,2 11-3 16,3-7-28-16,5 2-4 16,1-7-8-16,4-4-16 15,-1-11 1-15,5-3 0 0,-4-5-2 16,2-1-5-16,-2-5 1 16,-1-2-75-16,-2-4-66 15,1-1-112-15,-4-3-59 16</inkml:trace>
  <inkml:trace contextRef="#ctx0" brushRef="#br0" timeOffset="164877.66">32447 7406 1002 0,'12'4'169'0,"-6"10"101"15,-3 9-307-15,-3 10 14 16,0 5 11-16,1 12-2 16,0-2 15-16,-1 6 5 15,2-4 8-15,-5 2 8 16,-6-9 2-16,-1 0 1 15,-5-7-4-15,-5-6-7 16,4-8-9-16,-4-7-8 0,2-8-2 16,0-7-6-16,5-3-4 15,5-10-8-15,2-10 4 16,7-12 4-16,4-5 8 16,3-15 18-16,4 1 15 15,4-11 2-15,-1 9 3 16,4-3 14-16,3 14-8 0,7 5 4 15,-6 17 1-15,6 7 5 16,-7 9-8-16,-6 2 1 16,-4 5-9-16,1 5-4 15,-6 2-9-15,1 8-13 16,-1 4-7-16,2 7-1 16,-6 3 0-16,5 10 0 15,0 1 3-15,-1 4-1 16,3-1 2-16,2 3-7 15,-5-8-4-15,2-3-23 16,-3-5-12-16,-3-6-22 16,-2-5-23-16,-4-5-46 15,-4-5-6-15,-5-6-46 16,1-6-43-16,-6-10-42 16,-1-3-7-16</inkml:trace>
  <inkml:trace contextRef="#ctx0" brushRef="#br0" timeOffset="165082.81">32469 7717 855 0,'12'20'270'15,"-2"4"57"-15,-6-8-252 16,4 6-6-16,5-5-27 16,6-1-16-16,4-4-4 15,3-12-8-15,-1-6-11 0,1-6-25 16,-7-2-22-16,-3-10-26 15,-4 4 4-15,3-8-23 16,-5 2-23-16,10-6-190 16,-1 3 42-16</inkml:trace>
  <inkml:trace contextRef="#ctx0" brushRef="#br0" timeOffset="165475.04">32910 6973 464 0,'64'81'307'0,"-49"-50"-56"15,-2-5-37-15,-2 0-208 16,1 9 2-16,-6-5-3 16,0 2 18-16,-5-2 12 0,5 8 16 15,1-3 16-15,4 8-15 16,-1-2-18-16,3 13-11 16,-1-3-16-16,-4 9-28 15,0 1-12 1,-8 6-9-16,-6-4-1 0,-4 4 0 15,-4-9 15-15,-6 1 25 16,1-13 11-16,-3-3-19 16,0-10-51-16,-4-5-205 15,-2-12 25-15</inkml:trace>
  <inkml:trace contextRef="#ctx0" brushRef="#br0" timeOffset="166640.57">32203 8761 936 0,'16'54'181'0,"-16"-38"78"16,3-2-284-16,-1 7-16 16,1-1 5-16,-2 3-4 15,1-2 21-15,-1-1 28 16,2 1 26-16,0 1 13 16,0-3 1-16,3 1-1 15,-2-1-22-15,2 0-29 16,-3-2-14-16,0 0-11 0,-3-6-9 15,-2-2 0-15,1-6 19 16,-1-7 1-16,1 1 1 16,-1-2 3-16,1-14 1 15,-8-76 6-15,6 40 3 16,-1-11 19-16,1 3 7 16,-1-10 3-16,2 11 3 15,4 2 18-15,3 9 1 0,10 7 9 16,4 16 4-16,15 5-1 15,-1 7-23-15,12 7-7 16,-5 5-13-16,-1 4-9 16,-11 6-7-16,-2-2 5 15,-11 5 2-15,-2 5 4 16,-9-1 1-16,-1 6 4 16,-7 3-4-16,-2 6 5 15,-6-3 2-15,-7 5-4 16,-1-2-3-16,-3 1-4 15,-11-4-7-15,2 0-19 16,3-7-6-16,1-4-19 16,5-7-6-16,5-1-7 15,5-6 3-15,3-4-38 16,5-5-30-16,5-4-130 16,8-4-59-16,6-1-62 15</inkml:trace>
  <inkml:trace contextRef="#ctx0" brushRef="#br0" timeOffset="167335.43">32739 8423 639 0,'-3'5'83'0,"0"1"38"16,0-1-197-16,2 4 7 15,-1 0 9-15,2 0 39 0,-4-2 52 16,3 3 40-16,-1-4 12 16,1 0 3-16,-1 0-13 15,1 0-20-15,-1-2-37 16,-1 0-10-16,0 1-5 15,0-2-1-15,1 0 2 16,0-1-3-16,1 1-1 16,-1-1 0-16,1-1 2 15,1 1 2-15,-3-1 2 0,1 1 3 16,1-1 5-16,1 1 4 16,0-1 4-16,0 1 6 15,0-1 1-15,-2 2 5 16,1 1 6-16,-1 1 19 15,0 8 6-15,-4 12 10 16,-16 42-7-16,12-31-4 16,4-2-20-16,-4 10-10 15,2-1-11-15,1 13 2 16,4-4-7-16,0 10-2 16,6-10-3-16,4 1-2 15,5-11-5-15,1 0-27 16,0-11-20-16,2 0-52 15,-3-9-33-15,1-11-74 16,-2-14-31-16,8-11-67 16,-1-11-14-16</inkml:trace>
  <inkml:trace contextRef="#ctx0" brushRef="#br0" timeOffset="168161.52">32946 8740 1001 0,'8'-3'218'16,"-7"5"87"-16,3 2-308 15,-4-4-9-15,0 1-11 16,2 1 6-16,-1 1 4 16,1 1 19-16,-1 4 20 15,4 8 8-15,6 49 7 16,-14-38-2-16,0 3-8 15,2 1-14-15,1 2-8 16,0-2-6-16,1-5-2 16,2-5 1-16,2-7-4 15,-4-6-2-15,4-5-2 16,-5-6 1-16,0 0-10 16,0-2 2-16,0-18 2 15,0-62 2-15,1 33-1 16,-1 4 11-16,2-6-3 15,-1 7 1-15,3-4-2 0,4 11 1 16,2 2 5-16,2 15 6 16,5 7 7-16,5 9 3 15,-3 2 1-15,0 7-2 16,1 2-4-16,-1-4-5 16,-7 8 2-16,-2-6 2 15,-4 6 1-15,-3-4 1 0,-2 3 1 16,-2-7-4-16,1 2-4 15,-3-1-3-15,2 2-3 16,-1 2-3-16,-1 0-7 16,0 6-6-16,0-1-8 15,-2 0 2-15,-22 41-1 16,19-45 8-16,2 1 6 16,1-2 9-16,2-2 0 15,3-3 3-15,0 0 1 16,2 0 2-16,-1 1-1 15,4 1 0-15,-2 1-2 16,1-1-1-16,3 3 1 16,6 6 1-16,47 39-1 15,-45-35 1-15,-1 4 1 16,-2 3 4-16,0 7 6 16,-3 0 4-16,-4 9 6 0,-3-5-1 15,-2 3-1-15,-6-9-5 16,-4 0-2-1,0-9-4-15,-4 0-3 0,-5-5-3 16,-1 2-2-16,-9-8-4 16,-9-3-1-16,-6-2 0 15,-7-7-4-15,1 1-6 0,-1-5-30 16,9-4-25 0,4-4-49-16,10-2-19 0,8-12-80 15,10-2-54-15,7-17-63 16,10 0-34-1</inkml:trace>
  <inkml:trace contextRef="#ctx0" brushRef="#br0" timeOffset="168509.8">33113 8289 1044 0,'14'19'225'16,"-24"-9"83"-16,20 2-302 16,2 1-31-16,8 9 9 15,2 1 7-15,10 7 28 16,6-3 8-16,6 10 4 0,-3-7 0 16,3 8-2-16,-12-6-8 15,-3 8 5-15,-13-2 0 16,-4 7 2-16,-8-4-2 15,-4 11-4-15,-6-3-6 16,-7 8-8-16,0-3-8 16,-3 4-11-16,0-11-9 15,0-4-19-15,1-9-11 0,1-5-10 16,2-13-14-16,0-1-74 16,2-14-186-16,6-12 32 15</inkml:trace>
  <inkml:trace contextRef="#ctx0" brushRef="#br0" timeOffset="169298.09">33540 7359 728 0,'47'15'139'0,"-51"-3"81"15,-1 5-215-15,2-1 28 0,-5 5 4 16,0-4 7-16,0 2 13 15,-3-3-8-15,-3 5 12 16,2-5-5-16,-3 1-7 16,1 1-14-16,-1 1-8 15,4-3-17-15,-4 3-10 16,3-3-7-16,1 0-25 16,0-3-24-16,1-3-50 15,4-5-16-15,-1-5-85 16,3-6-41-16,1-12-7 15,4-4-49-15</inkml:trace>
  <inkml:trace contextRef="#ctx0" brushRef="#br0" timeOffset="169524.91">33390 7435 202 0,'-4'-4'147'0,"2"5"22"16,4 8-1-16,-2-7-42 15,0 0 3-15,1 4 5 0,6 15-33 16,33 47 8-16,-18-44-12 15,7 2 5-15,-1-4-21 16,1 3-13-16,-4-5-33 16,-5 2-31-16,-5-6-21 15,-7 0-17-15,-2-3-11 16,-1 0-26-16,-5-2-5 0,0-3-51 16,-3-2-37-16,3-6-128 15,0-1-4-15</inkml:trace>
  <inkml:trace contextRef="#ctx0" brushRef="#br0" timeOffset="190302.96">23787 13085 694 0,'-60'-6'182'0,"56"8"48"0,3 1-201 16,1 0 4-16,0-3-9 15,0 1 19-15,0 1 12 16,0 1 25-16,1 1-3 16,2 8 8-16,0 15-14 15,7 58-5-15,-8-38-23 16,2 21-7-16,3 5-14 16,5 27 0-16,0-4-1 15,8 27 9-15,-1-11 1 0,1 31 9 16,1-10-1-16,4 22 2 15,-3-12-10-15,2 24-4 16,-2-24-8-16,2 11-6 16,-4-27-6-16,-1 3-1 15,-6-30-3-15,-1-3 1 16,-5-23 0-16,2-2-1 16,-3-23-5-16,0-6-32 15,-6-20-29-15,3-8-77 16,-6-11-64-16,-5-29-214 15,-5-20 6-15</inkml:trace>
  <inkml:trace contextRef="#ctx0" brushRef="#br0" timeOffset="191917.51">23713 13131 448 0,'-32'-19'65'0,"3"3"37"16,7 4-120-16,6 3-18 16,4 3 8-16,0-4 34 15,4 0 15-15,13-3 12 16,-5-2 14-16,6 1 27 15,3 0 2-15,4-2 5 16,-3 2-5-16,14-4-18 0,-2 4-26 16,13-2-3-1,-2 0-8-15,15 4-5 16,-1 3 11-16,14 3 16 0,4 5 1 16,19 8 19-16,2 2 1 15,31 3 6-15,-2-2-3 16,36-2-10-16,-13-6-17 15,26-4-6-15,-20-8-13 16,17-6-13-16,-30-1 1 16,18-4-2-16,-20 2-1 15,12 5 5-15,-15 2 0 0,14 2-1 16,-15 7 0-16,18 4-2 16,-16 1-6-16,22 5 0 15,-16 0-1-15,16-1-1 16,-22-4 2-16,10-4 0 15,-20-4 1-15,6-7 1 16,-23-1 3-16,13-2 4 16,-18 1 0-16,2 2 1 15,-9 4-1-15,7 0-3 16,-21 4-5-16,4-1 0 16,-11 3-3-16,1 3 1 15,-11 4-2-15,6 3 0 16,-12 2 1-16,2 3-1 15,-13-2 1-15,4 3 1 0,-12-1-1 16,3 0 1 0,-8-1 0-16,0 1 0 0,0-2-1 15,-2 0 2-15,-7-1-2 16,4 1 1-16,-6-2 4 16,-2 2 6-16,-6-4 0 15,1 4 0-15,1-1 2 16,-5 2-3-16,1-2-2 15,5 9 2-15,-2 1 1 0,1 1 1 16,5 3-3-16,1 9-1 16,-2-1-5-16,8 6-1 15,-6 4-2-15,2 10 0 16,-1 0 0-16,-1 11 1 16,-1 1-1-16,1 17 9 15,0-5 4-15,2 15 6 16,-2-2 1-16,1 19 4 15,-1-8-9-15,-1 26-2 16,-5-6-7-16,0 16 0 16,-5-15-2-16,-2 13-1 15,-3-19 0-15,-2 10-1 16,-1-18 1-16,0 11-1 16,3-21 1-16,0 5 0 15,2-18-1-15,1 0 0 16,1-15 0-16,-1-4 0 0,1-19 0 15,-4-3 0-15,0-14 0 16,0-2-4-16,-4-11-2 16,3-2-1-16,-2-7 0 15,0-3 0-15,0-2 3 16,1-1 2-16,2 0 1 16,-3 0 0-16,2 0 1 0,1 0-2 15,0 0-2-15,0 0-3 16,0 0-2-1,0 0 0-15,0 0 1 0,0 0 3 16,0 0 2-16,0 0 4 16,0 0 1-16,-2 0 1 15,1 0 0-15,-2 0-2 16,-1 0-1-16,-17 3 0 16,-60 8-1-16,28-9 0 15,-1 1 1-15,-15 3 1 16,-1-3-1-16,-14 4 1 15,-2 4-1-15,-21-3 1 16,8 4-1-16,-11 0 2 16,4-4 1-16,-18 1 5 15,8 0 0-15,-19-3 3 16,5-3 1-16,-21-6 2 16,7-7-4-16,-28-11-1 15,8-4-4-15,-27-4-3 16,7 0-3-16,-6 1 1 0,22 9 2 15,-17 9 1-15,26 9 1 16,-7 14-2-16,17 6-1 16,-15 6-4-16,27-1-3 15,-5 3-8-15,17-10-5 16,-9-5-15-16,21-9-5 0,-9-8-10 16,14-9-6-16,0-5-44 15,22-2-31-15,-2-5-276 16,21 7 41-16</inkml:trace>
  <inkml:trace contextRef="#ctx0" brushRef="#br0" timeOffset="193268.99">25806 12748 680 0,'-56'48'159'0,"45"-29"57"16,5-3-191-16,0 9-11 15,3 1 3-15,2 8 13 16,-1-3 11-16,2 2 33 16,2-1 7-16,2 6 20 15,-1-3-4-15,3 9 3 16,3 4-33-16,1 12-11 15,0 1-23-15,3 23-8 16,0-1-14-16,0 20-3 16,2-5-5-16,4 22 5 15,0-8 2-15,7 30 11 16,-1-12 3-16,6 22 8 16,-5-9-2-16,8 22 6 15,-10-27-9-15,6 20-4 0,-8-21-8 16,2 13-3-16,-11-24-8 15,1 7-1-15,-6-22 0 16,0-3-2-16,-4-24 0 16,-1-2-1-16,-5-21-3 15,2 1-25-15,-1-11-20 16,-3-3-55-16,-2-14-39 0,3-5-273 16,-6-18 49-1</inkml:trace>
  <inkml:trace contextRef="#ctx0" brushRef="#br0" timeOffset="194115.16">23808 13974 786 0,'20'6'209'0,"79"10"79"16,-33-16-221-16,22 0 7 15,1 0-7-15,22-1-3 16,-8-1-20-16,29 2-10 0,-10-1-7 16,26-1 0-16,-11-1-6 15,22 2 2-15,-17-3 1 16,12-2-5-16,-15 0-9 16,19 0 7-16,-18-1-2 15,22-2 1-15,-13-1 0 16,20-3 2-16,-16-1-5 15,25-3 1-15,-25-1 0 0,15-1 0 16,-22-1-3-16,6-3 1 16,-28 5-4-16,6-5 0 15,-25 2 2-15,6 1 8 16,-19 5-1-16,4-1 0 16,-15 6-1-16,14 1-4 15,-9 3-10-15,16-2-1 16,-7 2-1-16,17 1 0 15,-20-3 0-15,4 0-2 16,-15 4-9-16,-4-2-16 16,-23 2-8-16,-3 4-33 15,-25-2-37-15,-14 5-268 16,-13 2-11-16,-10-1-114 16</inkml:trace>
  <inkml:trace contextRef="#ctx0" brushRef="#br0" timeOffset="196030.87">23954 13042 611 0,'3'35'149'0,"-3"-8"48"16,1 8-168-16,3 5-31 0,4 9 3 15,-2-5-1-15,1 3 1 16,2-9 4-16,2 0 11 16,-2-10 6-16,4-4 4 15,0-6 0-15,1-2-3 16,-1-6-10-16,-5-3-9 16,1-5-7-16,0-4-1 15,-5-2-1-15,-4 3 1 16,0-2 3-16,2-3 3 15,-1-1 1-15,4-21 6 16,11-47 1-16,-11 37 6 16,4 0 1-16,1-7 5 15,-1 9-5-15,6-5 3 16,-4 10-3-16,3 2 3 16,-3 9-3-16,0 2-1 15,-9 9-5-15,4 5-5 0,-3 2-7 16,-3 2-2-1,0 2-1-15,2 1 0 0,1 3 3 16,10 26 2-16,19 44 1 16,-16-35 0-16,1-4-1 15,7 9 0-15,-2-7-1 16,5 5-7-16,-3-10-11 16,-1 1-41-16,-4-8-33 15,-3 0-102-15,-7-11-59 0,-3-12-34 16</inkml:trace>
  <inkml:trace contextRef="#ctx0" brushRef="#br0" timeOffset="196320.57">24095 13319 1030 0,'8'9'219'0,"6"2"88"16,24 29-300-16,-26-37-74 15,-1-2 3-15,6 1 5 16,-4-5 3-16,1-2 17 0,-2-1 40 16,0-1 27-16,-2 1 11 15,7 0-1-15,-1 4-2 16,6 0-16-16,2 4-38 15,2 0-202-15,-1 3-70 16,-3-2-61-16</inkml:trace>
  <inkml:trace contextRef="#ctx0" brushRef="#br0" timeOffset="196611.47">24684 13319 1231 0,'8'22'191'0,"-3"3"135"16,-4 1-377-16,1 6-9 15,0-4 26-15,0-1 7 16,-1-6 12-16,2 4 13 15,-1-6 9-15,5 1 5 16,0-5 1-16,4 2 1 16,-3-5-3-16,7 4-16 0,-6-3-27 15,4 3-114-15,1-1-179 16,-11-9 0-16</inkml:trace>
  <inkml:trace contextRef="#ctx0" brushRef="#br0" timeOffset="197450.21">26670 12909 992 0,'18'17'215'16,"-4"2"90"-16,-5-1-289 0,7 7-18 15,0 5 1-15,0 5 0 16,-3-6 1-16,5 4 1 16,-7-9 1-16,1 1 2 15,-5-7 2-15,1 4 0 16,-7-6 1-16,3 6 1 16,2-4-4-16,2 6-7 15,-5-5-11-15,7 1-35 16,0-5-12-16,-6-3-7 15,1-7 6-15,8-3 18 16,-7-9 38-16,1-11 22 16,2-7 11-16,2-11 7 15,0-5-3-15,0-10 4 16,-2 0-7-16,0-12 2 16,-3 3-7-16,2-7-5 15,1 7-9-15,3 3 5 16,0 16-2-16,2 6-1 0,-1 16-1 15,-2 5-3-15,-3 9-9 16,4 10-3-16,-6 6-1 16,4 13 1-16,0 6 2 15,0 14 0-15,1 4 2 16,-3 12-1-16,3 0 0 16,3 4 1-16,2-8 1 15,5 1-10-15,1-12-7 16,-2-1-32-16,-4-9-24 0,-3 0-81 15,-7-12-51-15,-9-4-84 16,-9-10-39-16</inkml:trace>
  <inkml:trace contextRef="#ctx0" brushRef="#br0" timeOffset="197627.51">26871 13259 1125 0,'-1'0'248'0,"14"0"101"15,9 0-325-15,12-3-25 16,-1-1-16-16,9-6-121 16,-11-4-211-16,-3-2 15 0</inkml:trace>
  <inkml:trace contextRef="#ctx0" brushRef="#br0" timeOffset="198095.2">27540 13096 1277 0,'-6'-5'238'0,"5"2"39"16,2 3-417-16,-1-1-53 16,0 1-28-16,0 0 40 15,0 0 100-15,0 0 92 16,0 0 61-16,0-2 38 16,2 1 7-16,0-1-21 15,3-1-55-15,17-1-15 16,45-5-19-16,-47 14-6 15,-4-1-3-15,-4 6-1 16,-5 2 0-16,-4 4 3 16,-3 5 4-16,-3 3 10 15,-5-3 6-15,2 6 6 16,1-3-3-16,4 1-2 16,1-3-10-16,6 1 6 0,1-7 2 15,6 0 4-15,5-7 2 16,8 0 1-16,5-7-10 15,8-3-6-15,3-2-4 0,1-1-14 16,-7-2-20 0,2 0-314-16,-12 3 85 0</inkml:trace>
  <inkml:trace contextRef="#ctx0" brushRef="#br0" timeOffset="199074.94">24216 15177 285 0,'-1'-16'168'0,"0"1"11"15,-1 4-55-15,2-1-1 0,0 5-21 16,2 4-12-16,3 1-31 15,-5 2-15-15,0 0-26 16,0 2 7-16,0 1-3 16,2 1 11-16,2 16 3 15,21 64-6-15,-16-46-13 16,4 14-3-16,0-2-8 16,5 7-2-16,-2-5 0 15,3 5-2-15,-3-13-1 0,-3-6 0 16,-3-13 0-16,-4-9-4 15,0-10-4-15,-3-17-10 16,-3-9-13-16,-2-18-32 16,2-10-1-16,-4-21 6 15,-4 2 14-15,-3-12 23 16,-5 9 35-16,3-9 10 16,2 12 6-16,1 0 20 15,10 15 6-15,10 6 25 16,-1 19-1-16,9 6-7 15,1 14-23-15,0 4-16 16,0 6-28-16,1 6-6 16,-1 5-2-16,3 11 0 15,-3 3 1-15,4 8-1 16,-4 5 1-16,6 6 0 16,-8-5 1-16,5 6 0 0,-3-4-8 15,0 1-15-15,-1-7-15 16,-1 3-50-16,-5-10-33 15,-2-3-191-15,-4-8 15 16,-13-10-84-16</inkml:trace>
  <inkml:trace contextRef="#ctx0" brushRef="#br0" timeOffset="199332.54">24400 15205 1383 0,'0'1'268'0,"2"1"134"16,1 1-433-16,1-1-87 16,11 7-38-16,46 26-139 15,-49-39-45-15,-5-8 47 16,0-4 125-16,2-4 125 15,-2-4 157-15,6-3 57 16,6 5-34-16,6-5-143 16,4 7-207-16,4 1-17 15</inkml:trace>
  <inkml:trace contextRef="#ctx0" brushRef="#br0" timeOffset="199931.2">24844 15082 892 0,'9'7'155'0,"-2"5"90"15,-1 0-277-15,-6-1-16 16,0-2 8-16,3-3-3 15,-3-5 19-15,-2-2 28 16,1 0 23-16,1-1 22 16,0-1 2-16,0-1-9 15,0-1-18-15,0 0-14 16,3-1-14-16,1 0-2 16,15-6 2-16,48-10 0 15,-43 30 1-15,-1 2 1 16,-7 3 0-16,0 3 12 15,-9-1 9-15,-1 4 18 16,-6-2 6-16,-6 4 2 16,-5-4-13-16,-5 2-12 15,-2-6-24-15,-2 2-28 16,2-8-10-16,-1-3-1 0,8-4 5 16,-1 0 11-16,5-2 27 15,4 0 10-15,3 1 1 16,0-1-1-16,0 2-4 0,3 0 0 15,-3 0 0-15,3 0 6 16,1 2 10-16,6 1 10 16,5 2 1-16,45 29 7 15,-53-21-1-15,-1 5-2 16,0-1-12 0,-5 5-3-16,-4-2-4 0,-3 4-22 15,-2-4-24-15,-10 4-56 16,-4-8-55-16,-3-3-196 15,-8-7 12-15</inkml:trace>
  <inkml:trace contextRef="#ctx0" brushRef="#br0" timeOffset="200875.93">27810 15089 1015 0,'0'9'226'0,"-3"12"91"15,0-2-300-15,0 0-26 16,0 5-8-16,0-2-2 0,3 4-1 16,-3-2 11-16,3 2 16 15,0-1 13-15,3 1 4 16,-1-2 2-16,2 3-8 15,2-6-12-15,0-4-12 16,0-5-5-16,1-5-15 16,-3-10-4-16,7-13-6 15,-7-11 7-15,3-20 4 16,1-7 18-16,-1-18 20 16,-4 4 10-16,0-10 8 15,0 11 2-15,1-4 4 16,3 15-5-16,2 4 6 15,4 14 0-15,2 7 3 16,-2 14-7-16,3 3-6 16,-3 10-13-16,6 5-8 15,-6 7-8-15,5 8-1 16,-7 3-1-16,6 13 2 0,-7 4 2 16,3 13 1-16,0 2 1 15,6 8 1-15,-4-4 1 16,6 4 3-16,3-6 0 15,-1-1-1-15,-4-9 3 16,-1-1-36-16,-8-11-16 16,-4-5-31-16,-6-10-14 0,-9-6-64 15,-6-10-31 1,-11-10-144-16,-6-3 1 0</inkml:trace>
  <inkml:trace contextRef="#ctx0" brushRef="#br0" timeOffset="201046.33">27846 15180 724 0,'2'-3'279'0,"2"3"13"15,1 1-177-15,-5-1-31 16,1 0-28-16,2 0 9 16,3 2-3-16,19 2-9 15,45 1-23-15,-37-11-70 16,-5-4-101-16,-2-5-213 15,-7 3-24-15</inkml:trace>
  <inkml:trace contextRef="#ctx0" brushRef="#br0" timeOffset="201392.88">28303 14935 687 0,'-4'78'214'0,"0"-50"30"0,1 3-163 15,1 0-84-15,2 4 3 16,0-12 8-16,2 0 32 15,1-7 11-15,1-3 13 16,0-2 3-16,4-3-5 16,2-2-31-16,6-1-11 15,0-5-24-15,7-3-35 16,1-3-23-16,6-3-104 16,-2 0-138-16,3 1-1 15,-9 2-113-15</inkml:trace>
  <inkml:trace contextRef="#ctx0" brushRef="#br0" timeOffset="201585.92">28477 15129 984 0,'0'-2'276'0,"0"4"70"16,1 7-280-16,11 31-84 15,17 58-49-15,-20-45-66 0,-6 12-147 16,-6-11-46-16,-6 0 16 16,-5-16-115-16</inkml:trace>
  <inkml:trace contextRef="#ctx0" brushRef="#br0" timeOffset="202624.97">26121 13239 852 0,'-4'-16'177'0,"-6"5"74"15,-1 5-256-15,-6 1-9 16,1 2 1-16,-9 6 7 16,-4-2 15-16,-6 5 31 15,0 1 14-15,-5 5 17 16,1-2-1-16,-8 6-3 16,3-1-26-16,-8 4-12 15,2 1-19-15,-7 9-5 0,8-1-5 16,-7 10 0-16,8 3 1 15,-3 10-1-15,7 0 1 16,2 12 0-16,8-8-1 16,1 12 1-16,9-5 1 15,3 9-1-15,3-5 1 0,3 17-1 16,4-5 1-16,2 12 6 16,5-11 4-16,4 7 3 15,8-19 1-15,10 2-2 16,7-20-6-16,18 2-2 15,10-14 0-15,24-1 3 16,4-11 3-16,24-3 2 16,-7-10-2-16,15-6-1 15,-15-9-4-15,3-12-3 16,-19-4-4-16,7-7-2 16,-19-3 0-16,3-11 3 15,-12-1 1-15,3-13 4 16,-14-4 3-16,-1-18 4 15,-8-3-1-15,-1-13 2 16,-11 3-2-16,-7-16 1 16,-9 10-2-16,-13-10 11 0,-10 9 7 15,-6-5 19-15,-6 21 5 16,-7 4 5-16,1 23-13 16,-14 8-11-16,-5 13-23 15,-19 4-18-15,-2 9-15 16,-17 3-18-16,0 8-3 15,-11 2-4-15,13 7 9 16,-9 7-2-16,13 6 4 0,0 11-47 16,15 7-30-16,-3 12-106 15,11 0-119-15,-5 7-28 16,10-3-85-16</inkml:trace>
  <inkml:trace contextRef="#ctx0" brushRef="#br0" timeOffset="207086.18">26629 14100 260 0,'2'4'56'16,"-1"-1"25"-16,1 0-69 15,-1 0-5-15,-1 0 7 16,1 0 14-16,2 0 9 16,-3 0 13-16,0-1 1 0,2 1 15 15,-1 0-10-15,1-1-8 16,-1-1-14-16,1 1-3 16,-1 1-11-16,1 0 11 15,2 1 5-15,-1 2 15 16,6 5-1-16,4 7 9 15,55 43-9-15,-37-40-5 16,0-2-5-16,15-3 8 16,1-5-4-16,13-2 17 15,-2-7 4-15,12-5-2 16,-10-8-13-16,4-5-9 16,-10-5-18-16,3-9-10 15,-14-2-5-15,-1-3-14 16,-8 3-13-16,-4 0-21 15,-6 7-24-15,0 9-95 0,-6 9-60 16,-1 13-86 0,1 5-67-16</inkml:trace>
  <inkml:trace contextRef="#ctx0" brushRef="#br0" timeOffset="208085.6">27379 14151 254 0,'-14'12'133'15,"2"-10"12"-15,-1 3-24 16,6-2-38-16,1-2 17 16,3-1-7-16,3 0 4 15,0-1-13-15,0-1 10 0,1-1-13 16,2 0-13-16,8-2-16 15,29-16-9-15,48-20-17 16,-22 16 2-16,-2 1-3 16,18-4 5-16,-6 3-2 15,17-6 9-15,-13 5-3 16,15-6 3-16,-3 6-3 16,15 0 8-16,-15 2-11 0,18 2-5 15,-12 6-6-15,7 0-3 16,-8 5-9-16,9-3 0 15,-15 9 0-15,17-4 1 16,-15 3-1-16,5-1 8 16,-9 5 0-16,10-5 2 15,-16 1 0-15,6-1 0 16,-14-2-8-16,-4-1-4 16,-18-2-2-16,-2 0-3 15,-10-1-7-15,-5-4-11 16,-8-1-8-16,-2-4-27 15,-4 0-11-15,-3-8-32 16,2 2-20-16,-2-7-104 16,1 6-132-16,5-6-3 15</inkml:trace>
  <inkml:trace contextRef="#ctx0" brushRef="#br0" timeOffset="209042.52">30550 12640 1031 0,'4'9'228'0,"-1"10"81"15,-18 9-301-15,14 15-23 16,4 4 0-16,0 16-3 15,-3-3 14-15,7 10 7 16,-6-5 12-16,7 8 17 0,-1-13 8 16,0 7 1-16,1-13-4 15,0-1-11-15,0-11-17 16,-2-1-7-16,-1-16-7 16,0-7-12-16,-1-10-2 15,-2-9 3-15,1-11 0 16,2-19 4-16,0-8 13 15,1-25 4-15,-2-6 0 16,-3-22 2-16,-1-2 1 0,-1-12 1 16,-2 12 1-16,9-2 12 15,7 26 1-15,2 6 5 16,7 24-2-16,5 8-4 16,2 10-12-16,1 5-7 15,-4 5-4-15,0 3-3 16,-10 7 2-16,0 2-3 15,-6 1 1-15,-2 6-3 16,-1 5 0-16,-4 7-5 16,-4 3 0-16,-5 9-2 15,-5 2 3-15,-6 8-4 16,-6-3-2-16,-9 6-14 16,1-5 0-16,-9 1-2 15,5-8 5-15,2 1 4 16,8-8 18-16,2-7 3 15,10-8 5-15,7 0 5 0,-3-6 9 16,7-4 2-16,5 3 0 16,-1-3 5-16,1 0-4 15,10 3-7-15,28 2-2 16,55 6-1-16,-43-3-8 16,8 3-1-16,-8 4 3 15,-1 7 0-15,-13 2 1 16,2 6 1-16,-16 0 0 0,-3 11-2 15,-13 0 8-15,-9 10 9 16,-9-1 0-16,-17 7 2 16,-11-6 9-16,-17 9-10 15,-4-9-9-15,-22 4-10 16,2-11-11-16,-12-10-20 16,8-17-12-16,-13-13-49 15,16-18-49-15,-8-18-219 16,20-9 22-16</inkml:trace>
  <inkml:trace contextRef="#ctx0" brushRef="#br0" timeOffset="211967.16">25748 13344 439 0,'-2'6'162'15,"1"-1"-12"-15,-4 0-132 0,2-1-76 16,0 0-68-16,0 1-33 16,2-1-30-16</inkml:trace>
  <inkml:trace contextRef="#ctx0" brushRef="#br0" timeOffset="212047.79">25714 13393 45 0,'-3'2'51'0,"0"-1"-28"15,0-1-13-15,0 0-29 16,0 0-17-16,0 0-9 15</inkml:trace>
  <inkml:trace contextRef="#ctx0" brushRef="#br0" timeOffset="212353.42">25692 13396 65 0,'0'0'98'0,"-1"-1"-14"16,-1-1 6-16,1 1-15 16,-2-2-20-16,1 0-3 15,-2 0-16-15,1 0-19 0,0 0-6 16,0 2-10-16,0-1-8 15,0 2 0-15,0 0 3 16,1 2 8-16,-1-1 2 16,0 1 3-16,3 1 3 15,-3 0 12-15,1-1 3 16,-1 1 12-16,2 0-1 0,-1-1 0 16,1-1-9-1,0 1-3-15,1-1-12 16,1 1-1-16,0-1-3 15,2 1-14-15,0-1-17 0,2-1-19 16,-1 0-10-16,0-1-22 16,-1-1-13-16,0-1-52 15,2 0 5-15,-1-3-30 16</inkml:trace>
  <inkml:trace contextRef="#ctx0" brushRef="#br0" timeOffset="213264.91">25794 13249 68 0,'0'1'139'16,"-3"2"-23"-16,3 0 10 15,0-3-36-15,-3 0-14 16,2 2-40-16,0-1-2 0,-1 0-6 16,-1 2 6-16,0 0-2 15,0 0 6-15,0 0-6 16,0 0 3-16,1 0-3 15,-1 0 2-15,0 0-6 16,0 0 14-16,1 0-2 16,1 1 3-16,-1 0-5 15,2 8-1-15,3 6-16 16,16 47-3-16,-11-44-6 16,0 6 9-16,-5 0 2 0,3 8 8 15,-4-3 4-15,0 6 4 16,0-9-7-16,1 8-1 15,-2-8-8-15,4 0-5 16,-1-7-8-16,2 7-4 16,-3-7-2-16,-2 1-2 15,2-2 0-15,-3-1 1 16,0-5 0-16,-1-4-1 16,1-2 1-16,-3 0 1 15,3-5-1-15,-2-4 2 16,1 0 2-16,-1 0 2 15,1 0 6-15,1 0 8 16,-3 0 3-16,2 0 0 16,-1-1-2-16,1-1-7 15,-1 1-9-15,1-2-4 0,-1 0-3 16,1 0-1-16,-1 0 0 16,1 0-1-16,-1 2-1 15,1-1 1-15,1 1-1 16,0-1 1-16,0 1 1 15,-1 0 1-15,1-1 1 16,-2 2 3-16,1 0 1 0,-1-1 1 16,1 1-1-1,-2 0 3-15,-2 0 0 0,0 1 0 16,-7 2 2-16,-14 6 2 16,-46 14-2-16,39-11 0 15,2-2-1-15,-6 3-3 16,7 0-2-16,-10 0-1 15,5 1-3-15,-14-3 1 16,3-1-1-16,-5-1-1 16,6-3-1-16,-5-2 1 15,8-1-1-15,-2-1 1 16,9-2 2-16,3-3-1 16,10 1 0-16,5 1 0 15,8 1-3-15,5 0-6 16,5-1-4-16,-1 1-5 15,2 0 3-15,-1 0-2 16,2 1 3-16,1 0-1 0,7 4 1 16,2 1-5-16,41 17-7 15,-44-22-12-15,-1-1-6 16,-3-1-33-16,2-2-28 16,-2-1-174-16,4-5-27 15,-4-1-66-15</inkml:trace>
  <inkml:trace contextRef="#ctx0" brushRef="#br0" timeOffset="-207388.9">21080 9232 174 0,'-2'1'18'0,"2"1"8"16,0-5-69-16,0 3-11 15,0 0 2-15,0-1-4 16</inkml:trace>
  <inkml:trace contextRef="#ctx0" brushRef="#br0" timeOffset="-207325.02">21080 9222 5 0,'1'-3'1'0,"1"0"1"16</inkml:trace>
  <inkml:trace contextRef="#ctx0" brushRef="#br0" timeOffset="-206374.45">22733 8975 634 0,'-7'26'124'0,"-3"-20"65"16,3 2-193-16,4 0 2 15,3 4-1-15,3-5 1 16,-2 2-2-16,2-6 2 15,-3-3 8-15,0 0 7 16,0 0 13-16,0 0 2 16,0 0-3-16,0-2-13 15,-1 1-14-15,1-2-18 0,0 0-10 16,0 0 2 0,0-1 2-16,1-1 9 0,1 1 4 15,0 0 9-15,3-1 2 16,-1 1 0-16,1 0 3 15,-1 1-1-15,0 0 11 16,1 0 5-16,-2 0 13 16,0 0 3-16,-1 0 2 15,1 2-10-15,-3-1-7 16,2 1-17-16,-1-1-5 16,1 1-3-16,-2-1-3 15,0 1 0-15,0-1-1 16,0 2-3-16,0-1-8 15,0 1 2-15,0 0 1 16,0 0 2-16,0 0-12 16,0 0-5-16,0 0-23 15,0 1-15-15,-2 1-38 0,1-1-11 16,-1 1-27-16,2-1-11 16</inkml:trace>
  <inkml:trace contextRef="#ctx0" brushRef="#br0" timeOffset="-201613.11">25453 13723 33 0,'-8'0'119'15,"1"-4"-14"-15,1 1 14 16,5 1-4-16,1 1-7 15,0 0-43-15,0-2-12 16,1 0-14-16,4-2 1 16,-4 1-9-16,3 0 11 15,1-2 2-15,1 0-1 16,-2 0-11-16,2-1-1 16,0-2-10-16,0 2 2 15,-2-1 0-15,0 3 13 16,1 0 0-16,-2 1-3 0,-2 1-7 15,-1 1-2-15,-1 4-6 16,-4 1 13-16,-6 13 7 16,-49 63 15-16,35-49 3 15,2 5-7-15,5-5-20 16,5-6-11-16,7-5-14 16,5-4-6-16,2-9 0 15,8-3 2-15,3-9 9 16,7-7 7-16,2-8 3 0,6-6 2 15,-3-9-3-15,1 0-6 16,-7 2-7-16,-5 8 1 16,-6 6 4-16,-1 9 23 15,-3 9 3-15,-9 4-2 16,-3 4-2-16,8-4 1 16,-6 1-20-16,-4 4-3 15,-9 16 0-15,-43 49-1 16,52-49-6-16,3-5-5 15,5-9-1-15,5 1-1 16,7-10 1-16,5-3 4 16,4-4 5-16,9-8-1 15,1-7 0-15,4-7-9 16,-5-2-9-16,2 2-9 0,-12 6 1 16,-4 4 4-16,-7 11 10 15,-1 5 10-15,-7 5 5 16,1-2-1-16,-1 3 1 15,-1 4-1-15,-5 27-4 16,-14 49 0-16,16-50 1 16,6 1-4-16,6-11-3 15,1-7 1-15,5-5 0 16,5-8 3-16,-2-6 1 16,4-8 6-16,0-2 1 0,-5-9 0 15,-2 1-1-15,-5-7-3 16,-4 3-5-16,-7-3 0 15,-4 6-3-15,-2-1 2 16,-4 7 3-16,-8 4 5 16,3 3 4-16,-2 7 4 15,5 3 0-15,-1 0-1 16,11 4-5-16,0 1-5 16,5-5-4-16,-2-2-3 15,1 1-1-15,1 0-1 16,-1-2 0-16,1 1 0 15,1-1 1-15,0 1-2 16,0 1 0-16,0-2 0 16,1 1 1-16,2-2-2 15,5-1 2-15,24-11 0 16,44-59 0-16,-43 37-2 0,-7 5 4 16,1 1 2-16,-14 9 5 15,-6 5 9-15,-7 8 4 16,-9 3-1-16,-7 5-2 15,-13 8-4-15,-4 9-8 16,-16 13 1-16,4 8 2 16,-7 11 1-16,8-6-1 15,3 5 0-15,10-13-5 0,8-7-3 16,8-12-6-16,8-5-6 16,7-8 0-16,9-5 1 15,1-2 4-15,12-12 7 16,3-5 8-16,2-13-1 15,0 1-1-15,-1-4-1 16,-7 9-1-16,-3 7-1 16,-9 14 2-16,-1-1 3 15,-6 9 1-15,-4 7 0 16,-2 6-2-16,-7 15 1 16,-3 9-4-16,-3 6-1 15,-2-2 1-15,1 3-1 16,5-13-1-16,4-5-2 15,5-10-1-15,9-3-1 16,5-7-1-16,6-5 1 0,6-5-2 16,5-9-4-16,3-8 0 15,-4-6-4-15,1-2-1 16,-3-7 3-16,-6 9 7 16,-4 0 3-16,-8 11 14 15,-4 6 8-15,-4 10 1 16,-8 10 3-16,-2 6 5 15,-4 11-4-15,1-1-6 0,-1 3-2 16,6-3-5-16,5 1-7 16,10-10-8-16,3-1-7 15,6-4-16-15,6-5-91 16,1-4-276-16,3 6-3 16,-10-3-175-16</inkml:trace>
  <inkml:trace contextRef="#ctx0" brushRef="#br0" timeOffset="-198065.57">26225 13385 357 0,'0'0'301'0,"0"0"-82"16,0 1-215-16,0 0 214 16,-2 1-221-16,2-1 13 0,-5 2 23 15,-1 2 13-15,-6 2 18 16,-5 9 3-16,-48 45-3 16,46-43-21-16,-1 8-11 15,2-4-18-15,-2 3-7 16,2-2-4-16,5-1-2 15,6-4 0-15,1-2-5 16,6-6 0-16,-1 0 0 16,2-6 2-16,1-2 8 15,-2-4 14-15,0 1 14 16,1-2 3-16,1-1 0 16,0-4-9-16,7-9-7 15,25-47-12-15,-28 48 4 16,-5 5 2-16,-1 7 0 15,0 4-1-15,-1 0-1 16,1 1-8-16,-5 4-3 0,1 8 1 16,-8 18-1-1,-13 40-1-15,20-45 1 16,3-1-2-16,6-6-4 0,4-6 0 16,3-5-1-16,4-4 3 15,4-8 0-15,0-5 5 16,6-9 0-16,-3-1 0 15,2-4-4-15,-5 1-2 16,-4 3-3-16,-8 5 2 0,-1 5 3 16,-4 4 7-16,-2 7 1 15,0-2 1-15,0 1 0 16,0 2-4-16,0 2-2 16,0 12-1-16,1 55-1 15,1-53 0-15,0 0-3 16,6-9 1-16,6-6 0 15,1-7 1-15,7-1 1 16,3-8 2-16,-2-1 0 16,0-1-1-16,-4-1 0 15,-7 3-1-15,-2 1 1 16,-5 0 0-16,-5 8 0 16,1 2 2-16,-1 1 2 15,0 0 0-15,2 1-1 16,0 1 1-16,1 1-3 15,2 1-2-15,1 1 0 0,-1-1 0 16,4 2 1-16,-1-2 0 16,2 4 1-16,47 16 0 15,-41-32-5-15,3-8-5 16,7-8-19-16,-6 2-6 16,-1-8-7-16,-5-1 6 15,-9-1 9-15,-5 6 22 0,-7-1 21 16,-6 10 10-16,-9 5 3 15,-1 5-2-15,-11 4-5 16,-1 6-14-16,-7 1 2 16,7 3 0-16,-6 2 0 15,7 0 1-15,5-2 0 16,9-2-5-16,-1-4-2 16,11-2-1-16,1-2-3 15,6 0-2-15,2-2-5 16,1 4-4-16,0-2-2 15,1 0 1-15,1-1 0 16,-1-1 4-16,1 1 0 16,-1 0 2-16,1 1 2 15,-1 0 2-15,2 0-1 16,-3 0 3-16,0 2 0 16,0-1 2-16,0 2 0 15,0 0 1-15,0 0-2 0,0 0-1 16,1 0-1-16,2 0 0 15,0-1 1-15,2-1 1 16,-1-1 1-16,2 0 1 16,3 0 1-16,-5 0 2 15,0 2 2-15,-1 0 0 16,-1 2 3-16,-4 5 5 16,-9 30 9-16,-27 50-1 15,22-42-1-15,11-7-5 16,5-5-14-16,16-12-23 0,15-10 17 15,11-12-398-15,1-32 128 16</inkml:trace>
  <inkml:trace contextRef="#ctx0" brushRef="#br0" timeOffset="-195868.77">25440 14222 434 0,'2'5'334'16,"1"-1"-78"-16,0-1-10 15,-1 0-246-15,1 0-1 16,-3 0-2-16,-3 1-2 15,1 2 5-15,-5 7 9 16,0 2 7-16,-25 45 7 16,23-49 0-16,3 1-2 15,5-8-10-15,2-1-8 16,5 3-8-16,-5-7-6 0,2-1 1 16,3 1 3-16,20-7 5 15,47-24 2-15,-43 13 5 16,-7-3 2-16,-7 12 4 15,-6-3 9-15,-3 7 13 16,-9 0 13-16,-3 5 0 0,4-1-8 16,-4 2-9-16,-2 2-9 15,-15 8-11-15,-51 35 5 16,48-23 1-16,3-3-4 16,6-4-8-16,9-3-11 15,6-2-6-15,6-4 0 16,9-2 3-16,6-5 3 15,-1-4 10-15,9-4 3 16,-5-2 1-16,0-7-1 16,-8 5-3-16,-2 1 1 15,-7 4 1-15,-2 2 13 16,-7 3 7-16,1 1 5 16,0 2 0-16,-1 0 5 15,-1 2-6-15,-2 1 7 16,-1 1-3-16,-12 8 6 15,-34 39-9-15,49-31-11 16,7 1-12-16,8 1-10 0,11 0-13 16,5-6-22-16,6-6-21 15,8-7-90-15,-5-11-74 16,7-5-148-16,-7-7-43 16</inkml:trace>
  <inkml:trace contextRef="#ctx0" brushRef="#br0" timeOffset="-194086.96">26333 14092 583 0,'-2'5'331'0,"2"-2"-50"15,-3 0-76-15,2 0-204 16,0 1-5-16,-2 2-1 15,-3 11 1-15,-26 50 4 16,11-42 9-16,1-3 12 16,2-4 16-16,2-5 1 0,3-1 1 15,9-7-10-15,1 0-16 16,4-1-19-16,-1-4-5 16,0 0 2-16,3-1 0 15,2-2 5-15,6-3 5 16,14-9 4-16,42-31-1 15,-49 27 0-15,-5 4 1 16,-6 6 2-16,-4 0 9 16,-3 8 8-16,-6 0 4 15,5 1-1-15,-4 0-1 16,-2 1-9-16,-25 17 6 16,-40 37-3-16,43-18 3 15,10-1 0-15,2 0-9 16,12-6-21-16,4-6-24 15,10-6-10-15,4-12-7 16,9-5 8-16,8-17 11 16,8-7 23-16,8-19 6 15,-3-4 7-15,4-12-2 0,-13 4-2 16,-8-2-2-16,-10 16 0 16,-4 3 4-16,-12 17 10 15,-8 7 2-15,-5 11 0 16,-13 12 11-16,-5 9 2 15,-12 12 4-15,-1 5 3 16,-3 10 2-16,12-5-10 16,1-6-13-16,14-11-24 0,7-5-15 15,10-11-8-15,3-11-1 16,6-9 7-16,5-16 12 16,1-8 10-16,10-15 6 15,0 0 1-15,0 0 0 16,-3 11-4-16,-2 8 3 15,-12 16 4-15,-2 7 11 16,-6 8 0-16,-9 10 4 16,-7 7 5-16,-3 11 4 15,2 8-9-15,-2 5-1 16,12-2-5-16,7-5-9 16,7-8-10-16,12-9-7 15,6-9-1-15,9-11 2 16,4-9 3-16,7-22-1 0,-8-5 2 15,2-5-2-15,-13 6-9 16,-4 7-9-16,-10 16 2 16,-9 8-3-16,-10 11 4 15,-8 16 12-15,2 8 13 16,-4 15-1-16,10 2-1 16,7 4-47-16,12-10-55 15,11-13-259-15,5-25 23 16</inkml:trace>
  <inkml:trace contextRef="#ctx0" brushRef="#br0" timeOffset="-193314.53">25498 14176 723 0,'0'-28'126'16,"-3"-4"58"-16,0 6-219 15,3 4 5-15,-1 9 3 0,-1 4 14 16,4 6 33-16,-1 0 30 15,-2 3 9-15,-1 0 16 16,1 1 0-16,-2 2-11 16,-2 2-33-16,-3 12-9 15,-22 59-16-15,25-35-7 16,0-5-1-16,7 4-1 16,6-7 1-16,9-6 1 15,2-8 0-15,8-3 1 16,2-3 3-16,6-6 7 15,2-2 5-15,10-4 8 16,-5-1-1-16,5-10 0 16,-11 0-9-16,-2-5-5 15,-11 0-5-15,-5-2-1 16,-8 4 3-16,-4-8 1 0,-12 7-1 16,-4-7-2-16,-8 2-1 15,-7-6-4-15,-1 8-5 16,-8-5 2-16,7 9 5 15,-2 3 7-15,7 10 5 16,0 8 8-16,9 10-1 16,-2 10-2-16,8 4-8 15,1 12-4-15,4-2-3 0,5 5-8 16,2-8-3-16,2 0-12 16,0-9-8-16,2-4-31 15,0-6-21-15,4-8-91 16,0-9-28-16,9-13-79 15,-2-12-48-15</inkml:trace>
  <inkml:trace contextRef="#ctx0" brushRef="#br0" timeOffset="-191994.91">26511 13802 684 0,'-10'-50'131'15,"-5"8"12"-15,2 10-241 16,-6 6-89-16,-7 14-19 0,-12 6-52 16</inkml:trace>
  <inkml:trace contextRef="#ctx0" brushRef="#br0" timeOffset="-184224.56">16078 15305 294 0,'-54'33'149'0,"42"-32"-17"15,11-2-64-15,-4 2-51 16,7-2-17-16,-4 1-3 16,2 0 4-16,-1 1 10 0,1 0 6 15,0 2 9-15,0 2 6 16,-2 5 9-16,2 10-3 15,0 56-1-15,2-44-4 16,4 14-3-16,2-1-8 16,3 12-4-16,-4-5-7 15,6 8-5-15,-3-12-3 16,2 3-1-16,-3-14 0 0,-2-3-1 16,-3-14-1-16,1-5 26 15,-5-8 15-15,1-3 25 16,-1-8 0-16,0 1 2 15,0-1-31-15,-1-14-19 16,-8-65-26-16,-3 26-2 16,2-1 1-16,-2-18 3 15,2 3 5-15,-2-13-1 16,11 14 0-16,1 2 3 16,4 20 1-16,7 2 1 15,5 13 3-15,0-3 0 16,4 8-2-16,6 0-2 15,2 6-1-15,3 2-1 16,-3 6 0-16,1 4-1 16,-6 5 0-16,0 5 0 15,-5 8 0-15,-1 7 0 0,-5 3 0 16,0 5 9-16,-6 3 9 16,-3 4 14-16,-5 3 6 15,-4 7 7-15,-2-2-3 16,-7 11-3-16,-1-5-13 15,-3 8-5-15,-2-9-6 16,-3 4-4-16,2-14-4 0,-3-2-6 16,3-12-5-16,0-2-17 15,5-15-12-15,2-3-32 16,8-12-24-16,2-6-78 16,10-6-45-16,9-5-71 15,5 0-43-15</inkml:trace>
  <inkml:trace contextRef="#ctx0" brushRef="#br0" timeOffset="-183737.55">16708 15065 670 0,'-19'0'191'15,"3"2"39"-15,7 7-196 0,-1 7-12 16,0 0-22-16,1 6-3 16,-1 0 2-16,1 7-2 15,3 1 6-15,-5 6 20 16,4 0 9-16,1 10 10 16,4-1 5-16,4 12-3 15,4-2-19-15,4 10-9 16,1-7-10-16,3 2-4 15,0-12-1-15,7 0-1 16,0-11 1-16,6-1-1 16,0-5 2-16,7 1 0 15,-3-6-7-15,-2-2-28 16,-3-5-28-16,-1-6-136 16,-6-8-82-16,-2-9-38 15</inkml:trace>
  <inkml:trace contextRef="#ctx0" brushRef="#br0" timeOffset="-183091.21">17172 15140 818 0,'9'9'162'0,"-6"12"83"16,-3 5-239-16,0 12-13 15,-3 1 6-15,0 11 0 16,0-8 0-16,-7 3-1 16,6-7 2-16,-4 2 27 15,0-8 7-15,-1 3 5 16,-1-6 1-16,1 2 1 15,-1-8-28-15,2-4-6 16,3-7-12-16,0-3-19 16,1-5-4-16,2-4 0 15,2-1-1-15,0-2 7 16,0-3 17-16,5-32 7 0,6-53 3 16,-8 36 3-1,-1 5 2-15,1-5 4 0,0 10 1 16,2-1 7-16,3 16 0 15,-1-1 0-15,2 11-5 16,3 2-3-16,-2 6-10 16,-1 2-4-16,1 4 0 15,1 0-3-15,-8 5 0 16,6 1-1-16,1 3 0 0,-1 4 1 16,-2 5 2-16,2 2 0 15,-2 7 2-15,2 7 0 16,-2 1 1-16,1 10 1 15,2-1 0-15,5 9 1 16,1-2 0-16,4 3-2 16,-2-7 0-16,1 6 0 15,-3-14 0-15,-3-2-1 16,-2-8 1-16,-2-6-8 16,-3-10-9-16,-6-3-30 15,0-5-88-15,0-2-156 16,-3-2-1-16</inkml:trace>
  <inkml:trace contextRef="#ctx0" brushRef="#br0" timeOffset="-182833.32">17118 15397 1036 0,'3'2'222'15,"0"-1"91"-15,2 1-296 16,-4-1-28-16,3 1-3 0,1-2-19 16,2 0-11-16,9-2-27 15,44-5-19-15,-42 0-14 16,-4-2 26-16,7 2 11 16,-2 1 27-16,4-2 9 15,-1 1-2-15,10-2-171 16,-4-1 41-16</inkml:trace>
  <inkml:trace contextRef="#ctx0" brushRef="#br0" timeOffset="-182131.41">17707 15126 937 0,'19'20'194'0,"-15"2"91"16,3 12-275-16,2 4-14 15,-9 4-5-15,0-3-1 16,0 2-1-16,-7-10 0 0,-2 0 5 15,5-11 15-15,-2-5 11 16,1-7 1-16,1 0 0 16,3-8-4-16,1 1-45 15,0-2-45-15,0-1 6 16,0 1-6-16,1-2-12 16,0-3 34-16,7-14 37 15,20-58-7-15,-23 34 17 16,-2 4 22-16,-1-4 22 15,2 6 8-15,0 1 6 16,2 11-7-16,5 4-6 16,-1 9-20-16,4 0-11 15,-5 6-11-15,7 2-2 16,-6 4-1-16,5 2 1 16,-8 5 1-16,8 3 3 15,-6 4 0-15,4 7 0 16,-2-2 0-16,7 7 1 0,-6-2 7 15,2 6 8-15,-2-1 5 16,0 7 4-16,-2-4 5 16,0 5 2-16,-1-2-6 15,-2 1 3-15,-4-9-3 16,-4 3-1-16,1-4-9 16,-6-2 0-16,1-4-5 15,-8 0-11-15,0-4-15 16,-13-6-25-16,1-3-27 15,-19-4-6-15,2-2 5 0,-8-8 12 16,9-3 24-16,3 0 4 16,14-2-27-16,8 0-98 15,10 4-96-15,7-4-4 16,5-5-114-16</inkml:trace>
  <inkml:trace contextRef="#ctx0" brushRef="#br0" timeOffset="-181726.3">18466 14660 988 0,'-2'10'185'0,"2"9"105"0,0 21-300 15,3 8 9-15,-4 24 7 16,-2 2 7-16,0 16 17 15,-6-8 9-15,-1 16 5 16,3-8-3-16,2 19-8 16,-1-7-15-16,6 12-20 15,-4-18-16-15,1-1-13 16,-3-30-12-16,0-11-12 16,0-24-98-16,-2-19-165 15,-1-18 22-15</inkml:trace>
  <inkml:trace contextRef="#ctx0" brushRef="#br0" timeOffset="-181005.27">18966 15139 899 0,'-13'22'178'0,"7"6"85"16,3 1-281-16,2 6-33 16,-1-5-12-16,-2 4-2 15,1-5 6-15,-3 3 14 16,0-7 39-16,1 3 22 16,0-5 6-16,-1 2 1 15,2-2-3-15,1 4-4 16,0-2-9-16,-1-2-18 15,4-6-4-15,-2-3-5 16,2-9 0-16,-1-10 3 16,-1-12 23-16,1-12 21 15,-2-7 11-15,-1-20 8 0,-2-2-3 16,1-12-8-16,0 1-18 16,3-8-8-16,4 11-7 15,6 2 9-15,3 11 6 16,5 10 10-16,3 13 3 15,-2 7-1-15,1 9-11 16,1 9-8-16,-3 2-10 0,0 13-1 16,-2 7 0-16,-2 7 1 15,0 6 0-15,-2 12 1 16,-3-4 0-16,2 7 1 16,-2-3 3-16,5 5 4 15,-9-6 3-15,6 6-1 16,-4-6-1-16,4 5-2 15,-6-5-5-15,4 4-1 16,-4-2-5-16,0-1-14 16,-3-6-16-16,-1 0-56 15,-4-10-41-15,-2-9-143 16,-2-6-6-16,-8-22-69 16</inkml:trace>
  <inkml:trace contextRef="#ctx0" brushRef="#br0" timeOffset="-180798.93">18940 15273 636 0,'7'2'166'16,"-4"4"53"-16,3-1-169 16,-6-5-36-16,2 2 7 15,0 1 1-15,3 1-1 16,11 6 1-16,51 31-7 0,-41-33-13 15,2-3-30-15,-3-5-170 16,-3-3-43-16,3-1-68 16</inkml:trace>
  <inkml:trace contextRef="#ctx0" brushRef="#br0" timeOffset="-180199.87">19506 15304 1047 0,'-3'1'267'0,"-2"1"56"16,-1-2-330-16,4 0-91 0,-1 1-38 15,-1 2-54-15,-2 2 20 16,-11 15 63-16,-48 47 89 15,42-42 59-15,6-9 59 16,2 3 3-16,8-3-32 16,2-1-28-16,7-1-33 15,5 1-9-15,5-2-1 16,8-6-1-16,2-2 1 0,9-7 0 16,-4-7 1-1,6-5 1-15,-7-1 2 0,0-7 4 16,-6 2 5-16,-2-2 5 15,-9 2 9-15,-3-5 7 16,-8 4-4-16,-1 1-2 16,-6 1-7-16,1 1-7 15,0 5-9-15,0 3 6 16,3 1 1-16,1 6-3 16,4 3-3-16,0 0-3 15,0 2-6-15,0 1-1 16,1 3 3-16,7 27 3 15,18 50 3-15,-11-33 11 16,1 1 6-16,-2 13 4 16,-1-1 3-16,-7 7 0 15,-6-6-7-15,-6-4 9 16,-4-12-2-16,-6-4 3 16,-3-16 1-16,-1-5-22 15,-4-11-35-15,-2-14-87 0,0-14-81 16,-2-17-176-16,8-14-35 15</inkml:trace>
  <inkml:trace contextRef="#ctx0" brushRef="#br0" timeOffset="-179764.42">19778 15410 814 0,'23'21'424'0,"-8"-4"-41"16,-8-12-158-16,-1-1-309 15,-2 1-56-15,-4-5-78 16,0 0-18-16,-1 0 47 16,-1 0 116-16,1-2 94 15,-1 1 102-15,1-1 23 16,1-1-15-16,-4-1-37 15,2 0-56-15,1-2-25 16,-1 0-16-16,2-1-3 16,0 1 0-16,0 0 0 15,0 0 2-15,0 2 3 0,0 1 6 16,0 1 6-16,0 2 2 16,0 3 0-16,0 2 1 15,0 12-4-15,3 50-4 16,7-42-1-16,2-2 0 15,10 4-1-15,-2-10-8 16,8 4-31-16,1-8-28 16,0-6-131-16,-4-5-113 0,-1-20-28 15</inkml:trace>
  <inkml:trace contextRef="#ctx0" brushRef="#br0" timeOffset="-179397.47">20014 14726 917 0,'-1'3'171'0,"1"1"98"0,3 14-277 16,23 61 2-16,-10-43 5 16,6 9 13-16,3 3 19 15,5 9 29-15,1-4 11 16,6 16 6-16,-4-4-12 16,2 15-17-16,-9 1-28 15,-7 17-16-15,-7-9-17 16,-10 5-23-16,-16-18-9 0,-7-6-14 15,-4-21-4-15,-12-10-27 16,1-16-13-16,-4-12-200 16,8-16 35-16</inkml:trace>
  <inkml:trace contextRef="#ctx0" brushRef="#br0" timeOffset="-178735.16">20905 15032 883 0,'11'28'229'16,"2"-3"62"-16,-4 0-244 0,4 5-42 15,3 1-9-15,3 6-18 16,-6-4-9-16,1 5-3 15,-1-1-15-15,-7 5 2 16,-6-7 20-16,1 0 10 16,-4-4 3-16,-4 1 15 15,-2-7 1-15,2-4 1 16,-2-7-2-16,-3-7-33 16,2-17-26-16,-3-18-34 15,-2-10-3-15,-1-15 10 16,5-6 52-16,-5-16 48 15,4 4 52-15,0-14 27 16,5 6-6-16,0-13-9 16,7 15-6-16,7-2-8 15,2 19-23-15,10 6 9 16,4 21-3-16,8 5-12 16,-1 12-12-16,4 6-2 0,-5 7-12 15,2 7-13-15,-5 5-8 16,-7 14-8-16,-6 9 1 15,-10 14 0-15,-6 6 5 16,-11 8 21-16,-4-6 19 16,-5 6 7-16,-1-11 2 15,-6 0 2-15,2-10-31 16,-6-3-73-16,7-9-54 16,0-5-206-16,4-11-10 0</inkml:trace>
  <inkml:trace contextRef="#ctx0" brushRef="#br0" timeOffset="-178279.52">21391 14704 938 0,'0'57'239'16,"-8"-41"71"-16,1 0-274 15,1 2-13-15,-1 2-18 16,1 0-2-16,-1-2-1 16,-1-2-1-16,3 0 12 0,-1 3 3 15,3 1 4-15,4 11-2 16,7 3 2-16,3 12-14 16,5 0-3-16,8 12-5 15,2-4 3-15,8 15-25 16,-4-9 0-16,8 7-23 15,-6-16-2-15,3-3-16 16,-11-17-2-16,-1-10-128 16,-7-16-88-16,-7-23-31 15</inkml:trace>
  <inkml:trace contextRef="#ctx0" brushRef="#br0" timeOffset="-177732.5">21874 14958 1032 0,'-5'29'314'16,"1"-3"41"-16,4-8-290 15,-4 7-119-15,-1 1-18 16,4 5-1-16,-2-5 10 0,-1 0 29 15,2-2 38-15,-2-2 17 16,1-8 4-16,-2-1 4 16,4-5-4-16,-1-3-7 15,2-3-8-15,-1-2-7 16,1-2-6-16,0 1-3 16,0-2-1-16,0-3 0 15,3-13 6-15,19-65 4 16,-13 43 4-16,1-21-1 15,-3 1-2-15,5-13-1 16,-2 8-2-16,6-3 5 16,3 21 6-16,3 6 4 15,-2 14 3-15,4 8 8 16,-5 8-3-16,1 5 0 16,-2 7-6-16,2 7-2 15,-4 9-7-15,2 15-4 16,-2 7-4-16,0 19 0 15,-6 2 0-15,2 14 0 16,-8-5 0-16,0 6 0 0,-2-14-1 16,-2 0-9-16,1-15-8 15,-5 0-52-15,-2-13-18 16,-3-4-43-16,-1-10-10 16,-3-13-166-16,-5-10 17 15,1-14-47-15</inkml:trace>
  <inkml:trace contextRef="#ctx0" brushRef="#br0" timeOffset="-177553.16">21969 15002 653 0,'0'3'251'0,"0"3"28"16,5 2-166-16,-5-6-56 16,2 1-23-16,2 1-14 15,1 2-16-15,9 6-1 16,45 39 0-16,-39-50-8 15,-2-4-27-15,-1-3-174 16,-1-8-78-16,0-7-59 16</inkml:trace>
  <inkml:trace contextRef="#ctx0" brushRef="#br0" timeOffset="-177002.86">22618 14904 594 0,'-1'0'333'0,"-5"-3"-42"0,-1 5-111 16,5-2-198-16,1 2-8 16,-5 3-10-16,-10 18 5 15,-31 49 27-15,31-40 9 16,3-4 1-16,0 1 0 15,4-9-2-15,0 1 9 16,3-8 2-16,2-4 2 16,4-4 1-16,-4-3-4 15,4-4-10-15,0 1-4 16,1-1-4-16,2 0-12 16,0-3-4-16,3-2 0 15,4-17 0-15,48-50-6 16,-49 45 9-16,4-3 4 15,-4 3 5-15,-3 1 11 16,0 12 18-16,-3 3 25 16,-2 5 7-16,1 11 4 0,0 6-3 15,-2-8 1 1,0 4-20-16,3 30-5 16,9 52-4-16,-12-34 7 0,2 0-2 15,-2 9 10-15,0-5 2 16,-3 10 0-16,-3-2-16 15,-4 3-6-15,-2-11-13 16,-6-1-10-16,-1-20-4 0,-4-10-28 16,0-17-28-1,-7-18-61-15,3-17-79 0,-2-26-166 16,8-11-5-16</inkml:trace>
  <inkml:trace contextRef="#ctx0" brushRef="#br0" timeOffset="-176587.55">22831 15009 1149 0,'16'10'229'0,"-10"-4"89"16,7-1-353-16,0 2-40 15,-2-3-14-15,5-1-15 16,-3-4 24-16,-4-2 14 0,-6-7 43 16,5 1 25-16,-8-6 14 15,0-2 2-15,0-4-5 16,3 1-18-16,-6 2-10 16,-3 1 5-16,-1 5 7 15,0 6 0-15,-2 8 12 16,-3 6 22-16,2 6 6 0,1 12 19 15,-1 2 12-15,4 11 11 16,1-1-17-16,5 9-10 16,0-8-25-16,7 8-12 15,3-12-12-15,6 3-3 16,3-9 1-16,3-3-12 16,1-7-15-16,12-11-72 15,2-10-237-15,7-21 39 16</inkml:trace>
  <inkml:trace contextRef="#ctx0" brushRef="#br0" timeOffset="-176217.66">23319 14154 563 0,'11'20'237'16,"3"2"-14"-16,-3-4-125 16,5 8-127-16,-3 0-1 15,5 6 13-15,-5 2 35 16,6 4 68-16,-4 0 23 0,7 14 11 15,-3-1-11-15,5 21-26 16,-2 5-51-16,2 28-15 16,-5 0-19-16,-2 25-22 15,-10-9-17-15,-8 21-65 16,-6-22-10-16,-15 7-7 16,-10-25-19-16,-18-1-141 15,-4-27 90-15</inkml:trace>
  <inkml:trace contextRef="#ctx0" brushRef="#br0" timeOffset="-156871.29">15727 16584 796 0,'0'1'160'16,"8"-3"88"-16,6-4-231 15,16-3 2-15,10-3 11 16,13-4 14-16,-1 0-7 16,19-3-2-16,-4 3-3 15,13-1 7-15,-3 3-7 16,24 7 1-16,-9 4-3 15,19 3-3-15,-5 6-15 16,20 3-4-16,-12 1-3 0,23 0 13 16,-11-1 6-16,20-7 19 15,-11-7 9-15,20-7 11 16,-15-7-12-16,18-4-6 16,-17 0-18-16,11-2-10 15,-21 5-10-15,5-1-2 16,-23 8-1-16,8 3-2 15,-25 4 2-15,14 2-1 16,-16 5 0-16,10 2 0 16,-13-3 0-16,12-2 1 15,-12-3 1-15,9-11 0 16,-5-5 1-16,5-4-1 16,-19-4-1-16,11-7 0 15,-22 6-1-15,0-3 0 16,-13 5 0-16,5 3 0 15,-17 9-1-15,9 2 0 0,-6 5 0 16,7 3-2-16,-11 2 1 16,3 2 0-16,-8 1-1 15,-4 1 0-15,-7 1 1 16,0-1 0-16,-8-1 1 16,-4 1 1-16,-7 0 0 0,-2-2 2 15,-7 2 0-15,0 0 0 16,0 0 0-16,0 0 1 15,0 0-2-15,0 0 0 16,0 0-1-16,0 0 0 16,0 0-2-16,0 0 1 15,0-1 0-15,0 1 0 16,0 0 2-16,0 0 2 16,0 0 0-16,0-2 1 15,0 2 0-15,0-1-1 16,0-1-1-16,0 1-1 15,-3 0-2-15,3-1-2 16,0 1-2-16,-1-1-3 16,1 1 1-16,0-1-2 15,0 1 2-15,0-1 3 16,0 1 1-16,0-1 2 16,0 1 1-16,0-1-1 0,0 0-1 15,0-3-1-15,0-1-1 16,0-10 0-16,1-10 1 15,7-54-1-15,-7 40 3 16,5-5 0-16,-2 0 1 16,-2-12 0-16,-1 3 1 0,-1-10-2 15,-3 1 0-15,-1-3-1 16,-6 6 0-16,-6-2-1 16,0 9 0-16,-5-7 0 15,4 6 0-15,-1-11-1 16,8 5 1-16,1-10-2 15,6 7 0-15,-4-4 1 16,9 11 1-16,-2 1 0 16,1 14 5-16,5 2 6 15,-3 9 0-15,-3 6 3 16,0 6 1-16,-3-1 0 16,1 6-6-16,-1 0-1 15,-1 4-4-15,0-3 0 16,2 4-3-16,-8 0-2 15,6 1 1-15,-2-2-1 16,3 6 0-16,-1-1 0 16,2 2 1-16,1 1-1 15,-1-2 0-15,1 0-3 0,-2 0-2 16,0 0-3-16,-2 2-1 16,0-1-1-16,-13-1 2 15,-55-7 2-15,45 9 4 16,-10-2 0-16,3 1 3 15,-8 2 0-15,0 0 0 16,-9 6 0-16,2-3 0 0,-10 4-1 16,3-2 1-16,-13-1-1 15,2-2 1-15,-16 1 0 16,6-2 0-16,-19 2 0 16,5 0 0-16,-1-3 0 15,2 0 0-15,-9-3 0 16,15 0 0-16,-19-1 0 15,4 2 1-15,-8 1-1 16,9-1 1-16,-21 2-1 16,18 3 0-16,-18 2 0 15,6-4-1-15,-7 2 0 16,13 1 1-16,-22-1-1 16,16 0 1-16,-14 6 0 15,15 0 0-15,-18-2 0 16,19 0 1-16,-12 1-2 15,16-3 1-15,-11 3 0 16,20-2 0-16,-13 1-1 0,15-1 2 16,-11 0-1-16,16-2 1 15,-10 2-1-15,20-2 1 16,-1 1 0-16,16-1 0 16,-12 2-2-16,14-2 1 15,-10 3-1-15,11 1 1 16,-3 1-2-16,17-2 2 0,-2 0-1 15,11-1 0-15,-4-2 1 16,8 1 1-16,1 1-1 16,12-2 0-16,2 0 1 15,8-1-2-15,3 0-2 16,7 0-4-16,-2 0-6 16,5-3-1-16,-1 1-2 15,2 2 2-15,0 2 1 16,5 15 8-16,17 56 0 15,-17-47 2-15,6 5 1 16,-3-1 1-16,4 10-1 16,-2-5 2-16,2 10-1 15,-3-1 1-15,1 5-1 16,-4-1 2-16,4 6-2 16,-3 1 2-16,1 14-2 15,-3 2 1-15,6 11 0 0,-7 1 0 16,6 0 7-16,-4-13 2 15,6 0 1-15,-5-10 2 16,3 0 0-16,-2-9-5 16,0 9-2-16,0-8 0 15,-4 2-1-15,-1-6-1 16,0-4 0-16,-5-12 0 16,1-6 0-16,2-7-1 15,1-5 0-15,-1-2-1 0,2-2-2 16,2 0-1-16,0 2-2 15,3-3-10-15,2 7-24 16,2-2-17-16,4 8-44 16,1-2-26-16,2 8-67 15,2-3-46-15,3 5-134 16,-5-5-7-16</inkml:trace>
  <inkml:trace contextRef="#ctx0" brushRef="#br0" timeOffset="-144150.81">21324 15840 408 0,'-57'-2'178'0,"49"1"1"15,2 1-109-15,4-2-30 16,2 2-32-16,0 0-9 16,0 0-4-16,0 0-1 15,0 0 5-15,0 0 9 16,0-1 5-16,0 1 2 15,0 0 1-15,0-2 1 16,0 2-1-16,1 0 11 16,2 0 5-16,1 0 8 15,17 5-1-15,60 19-5 16,-40-9-14-16,19 6-6 16,1 0-9-16,12 9-2 15,-1-4-2-15,13 7 0 16,-11 0 0-16,12 6 0 15,-8-3 0-15,8 1 0 16,-9-12 2-16,2-3-1 0,-9-12 2 16,13-6-1-16,-7-1 1 15,10 2 10-15,-3-3 4 16,14 3 3-16,-14 2 1 16,12 0-1-16,-15-1-10 15,5-1-5-15,-14-2-3 16,4-6-1-16,-20-3 2 15,6-6 0-15,-14-5 1 0,1-8 6 16,-8-1 7 0,6-9 5-16,-8-1 1 0,2-1 0 15,-2 2-7-15,1-5-8 16,-7 8-6-16,3-2-3 16,-6 8 0-16,-4-2-1 15,-9 8 3-15,-3 1 2 16,-7 4 2-16,-1-2 1 15,-5-2 1-15,-2-2 0 16,-2-2-3-16,-2-6 0 16,0 0-2-16,0-9 1 15,3-2-1-15,3-8-2 16,3 2 0-16,0-7-1 16,2 6 0-16,-1-7-1 15,-1 9 2-15,1-8 0 16,-2 8 2-16,1-12-1 15,-2 5 2-15,2-15 2 0,-3 5 2 16,1-17 2-16,-1 8 1 16,0-11 0-16,-1 15-1 15,-2-9 2-15,-1 13 2 16,-4-5 3-16,4 8 0 16,-2-12-1-16,2 13 2 15,-3-10-5-15,2 14-2 0,-5-1 3 16,-5 14 1-16,-4-3 2 15,-1 11 7-15,-6 2 2 16,2 6-4-16,-9-5-4 16,2 5-4-16,-10-1-8 15,2 3-2-15,-12-7-1 16,4 9 0-16,-8-3 0 16,3 3-2-16,-6-1 0 15,4 4 1-15,-12-3-1 16,9 3 0-16,-11 2 0 15,2 3 0-15,-10 1-3 16,5 7 1-16,-15 2-1 16,7 0 1-16,-9 2 0 15,14 2 2-15,-11-4-1 16,6-1 1-16,-13 3-1 16,8-4 0-16,-21 0 0 0,11 0 1 15,-5-1-5-15,8-2 0 16,-17 3-3-16,15-1 1 15,-13 2-2-15,8 4 4 16,-4 2 1-16,18 4 1 16,-6 2-5-16,17 3-1 15,-4 2-3-15,11 3 0 16,0 2-1-16,17 2 5 0,-3 6 1 16,13 1 3-16,0 3 0 15,5-5 0-15,5 5 3 16,5-3 4-16,7 3 0 15,2 2 2-15,7 6 1 16,5-5-2-16,7 9-2 16,2-5-1-16,9 12-2 15,1 3 0-15,4 16 0 16,-1 1-1-16,6 15 1 16,-3-3 0-16,8 11-1 15,-6-8 2-15,2 15-1 16,-6-9 0-16,7 11 0 15,-7-8 1-15,5 12-1 16,-5-14 1-16,4 14-1 16,-4-9 2-16,5 13 4 0,-5-15 3 15,7 5 1-15,-8-16 2 16,8 1 2-16,-9-16-3 16,2 2 2-16,-2-15-1 15,-1 1 0-15,-5-12-3 16,1 2-2-16,0-13-2 15,-4-1-2-15,-3-10-1 16,1-3 0-16,-5-12 1 16,-1-2 1-16,2-5 3 0,-6 1 4 15,2-2 2-15,1 2 3 16,0 0 0-16,0 0 0 16,0 0-4-16,0-1-7 15,0-1-5-15,0-1-5 16,0-1-4-16,0-3-1 15,4-9 3-15,30-47-1 16,-20 45 1-16,8 2 0 16,4 5 1-16,8 3-2 15,0 3 2-15,11 3-1 16,3 4 3-16,13 2-2 16,2-3 3-16,14 4 0 15,-2-2 1-15,18-3 1 16,-7 0 2-16,18-2-2 15,-11-1 3-15,15-4-1 16,-16 0 1-16,12-3-1 0,-15-1 1 16,7 1-2-1,-14 0 1-15,13 3-2 0,-21 2 1 16,8 2-2-16,-18 5 1 16,5 2-4-16,-15-2-4 15,4 3-11-15,-11 0-4 16,4 1-13-16,-11-2-8 15,3 3-37-15,-12-1-23 0,4 3-69 16,-6 0-76-16,0-1-85 16,-8-2-29-16</inkml:trace>
  <inkml:trace contextRef="#ctx0" brushRef="#br0" timeOffset="-89469.57">18315 18483 30 0,'-8'1'26'15,"-3"1"13"-15,4-1 0 16,-2-1 20-16,2 0 5 16,-3 0 15-16,1-1-7 15,2-1 9-15,-1 1-13 0,1-1-4 16,1 1-17-16,0 0-5 15,1 1-16-15,0 0-3 16,1 0-5-16,-1 0-2 16,1 0-5-16,0 0-2 15,1 0-4-15,0 0-2 16,0 1 0-16,0 0 2 16,0 1 3-16,2-1-2 15,-2 1 0-15,1-1-1 16,1 2-3-16,-1 0 1 15,2 0 1-15,0 1 4 16,0 1 3-16,2-1 7 16,1 2 2-16,5 7 5 15,0-3-1-15,41 47 3 16,-34-46-4-16,1 0-1 0,-1-2-2 16,4 1 8-16,1 0 0 15,5-1 7-15,-2 0 2 16,6 0 5-1,-5-2-8-15,5-1 1 0,-6 1-8 16,1-1 1-16,-5-3-4 16,5 6 2-16,-5 2-6 15,8 0 0-15,-2 0-6 16,4 5 0-16,0-3-3 0,3-5 2 16,-4 3-1-16,5-3 1 15,-2-1-1-15,3-3 11 16,-2 2 1-16,4-7 4 15,-2 4 0 1,5-3-2-16,-1 3-10 0,7-3-6 16,-11 0-5-16,7-2-1 15,-8 1-2-15,4 1 0 16,-2-5 0-16,7 5-1 16,-5 2 1-16,6-4 3 15,-5-2 3-15,3 0 1 16,-4-4 1-16,5-1 0 15,-3 2-2-15,5-6-3 16,0 4-2-16,3-2 0 16,-5-1-1-16,5-4-2 15,-8 6 1-15,2-2-1 0,-4 5 1 16,3-1-1 0,-3 4 0-16,2-2 0 0,-4 0 1 15,5-2 0-15,-7 0 1 16,8-2-1-16,-7 1 0 15,5 1 0-15,-8-1-1 16,7 1 0-16,-5 3 0 16,2-3 0-16,-4 2 0 0,3-1-1 15,-8 1 1-15,5-1-5 16,-4-2-1-16,1 1-1 16,-2-1 0-16,-1-4-2 15,-4 1 5-15,-2-4 0 16,-6 1 0-16,3-4 0 15,-5 2-4-15,3-7-5 16,-4 4 0-16,0-2 1 16,-1-1 1-16,-1-5 5 15,-2 8 6-15,-1-4-1 16,-4 4 3-16,-2-2 0 16,-4 2 1-16,-1-8-2 15,-1 2 1-15,-5-7-3 16,1 4 1-16,-1-4-2 15,-1 2 1-15,-2-3-2 16,2 4 0-16,-1-5-1 0,1 7 3 16,-4-1 1-1,3 7 3-15,-4 0 2 16,1 7 2-16,-1-1-3 0,2 3 0 16,-4 0-2-16,-1 1 0 15,1-2 0-15,-9-4-1 16,-3-1-1-16,-5-3-2 15,-4-7-7-15,-2 0-6 0,-6-3-1 16,0-2 1-16,-8-1 2 16,4 8 6-16,-4-3 0 15,5 9 4-15,-4-1-2 16,2 6 1-16,-7 2 0 16,1 4 4-16,-11 3-1 15,4 4 0-15,-15 3 1 16,4 1 1-16,-6 5 2 15,9-1 0-15,-17 2 0 16,12 0 0-16,-13 1-4 16,9 0-1-16,-13 5-4 15,13-7 1-15,-2 7-1 16,9-4 2-16,-5 6 1 16,14-6 4-16,-8 10-1 15,10-2 0-15,-1 8-2 16,10 0 0-16,-1 11-2 15,9-4-1-15,1 5 0 16,5-5 2-16,5 3 3 0,8-9 2 16,6 6 0-16,8-3 0 15,2 8-1-15,7-3-1 16,4 6-3-16,3-2 2 16,10 9 0-16,5-2 1 15,5 8 0-15,7-6 1 16,8 7-2-16,-3-8 1 15,9 2 0-15,-2-8 0 0,2 1 0 16,-6-11 0-16,10 4 0 16,-4-9 1-16,12 1-1 15,-4-6 0-15,16-1-10 16,-11-3-23-16,8-1-101 16,-6-5-143-16,11-1-35 15,-15-6-127-15</inkml:trace>
  <inkml:trace contextRef="#ctx0" brushRef="#br0" timeOffset="-88526.81">19258 18306 901 0,'-1'2'219'0,"7"-2"56"16,-9-3-264-16,3 3-69 16,0 0-29-16,0 0-8 15,0 1 0-15,0 1 24 16,0-1 13-16,0 1 37 15,0-1 17-15,0 1 8 16,0-1-49-16,0 1-39 0,0-1-102 16,0-1-27-16</inkml:trace>
  <inkml:trace contextRef="#ctx0" brushRef="#br0" timeOffset="-87892.96">20049 18346 773 0,'-10'1'198'16,"3"1"45"-16,2 2-269 16,5-3-82-16,-3-1-56 15,3 0-15-15,0 0 11 0,0 0 60 16,-1 0 69-16,0 0 74 15,-1 0 27-15,1 0 1 16,1 0-19-16,0 0-55 16,0 2-52-16,0-1-44 15,0-1-30-15,1 2-19 16</inkml:trace>
  <inkml:trace contextRef="#ctx0" brushRef="#br0" timeOffset="-86521.92">12480 19029 396 0,'-2'26'0'0</inkml:trace>
  <inkml:trace contextRef="#ctx0" brushRef="#br0" timeOffset="-51100.09">13126 18006 711 0,'44'42'186'0,"-50"-45"54"0,1-1-208 15,2 1-19-15,1 1-19 16,1 1-15-16,-2-1-3 16,-2-1 1-16,-3-1 19 15,-23-9 33-15,-46-19 24 16,33 19 18-16,3 4 5 15,-12-3-6-15,7 1-26 0,-17-4-14 16,2 3-17 0,-14-2-5-16,5 2-5 15,-16-1-1-15,13 1 0 0,-9-2 0 16,1 1 1-16,-20-5-1 16,7 5 0-16,-15 0 0 15,2 1-1-15,-9 2 0 16,11-2 0-16,-19 2 0 15,13 1 0-15,-18 2 2 16,14 1 0-16,-9 2-1 16,13 4 0-16,-13 4-2 15,16 5-1-15,-12 8-3 16,21 7 1-16,-8 9-2 16,18 5 0-16,-6 16-1 15,17 2 0-15,-1 24-1 16,23 0-1-16,8 18 1 0,17-3 0 15,12 16 0-15,18-10 2 16,8 20 0-16,17-16 0 16,12 10 1-16,11-11 0 15,21-2 1-15,1-17 0 16,20 12 1-16,-1-8 1 16,17 12 1-16,-5-8 1 15,30 4-1-15,-3-20 1 0,25-4 0 16,-4-20-1-16,27-15 1 15,-15-21 0-15,21-21-1 16,-10-20 1-16,19-18 1 16,-31-9 0-16,4-26 0 15,-24-4 0-15,0-30 1 16,-34 6 0-16,-3-17 2 16,-26 14 1-16,-15-18 1 15,-29 21 3-15,-13-12 12 16,-17 21 6-16,-13-3 12 15,-6 23 1-15,-14 6-2 16,-7 17-11-16,-16 4-9 16,-5 9-13-16,-10 4-11 15,-6 14-14-15,-11 4-28 16,13 8-18-16,-5 9-76 16,5 5-50-16,1 6-131 15,6 5-22-15</inkml:trace>
  <inkml:trace contextRef="#ctx0" brushRef="#br0" timeOffset="97928.17">21436 6832 601 0,'-2'-3'127'0,"0"-4"55"16,0-2-179-16,2 8 7 15,0-2 4-15,0-1 25 16,0-2 12-16,0-6 19 15,0-5 1-15,7-48 4 16,-4 48-17-16,2-6-6 16,1 2-17-16,4-4-7 15,-3-4-12-15,8-2-4 16,-1-1-4-16,7-6 1 16,-2 0 1-16,3-7 2 0,2-7 0 15,1-5 1 1,-3 0 0-16,4-10 1 0,-4 7 6 15,0-3 6-15,-4 8 3 16,5-8 4-16,-8 10 2 16,5-9-1-16,0 5-2 15,7-11 1-15,-4 9-6 0,5-9-2 16,0 9-9-16,4-7-5 16,-5 9-6-16,5-9 1 15,-4 8-1-15,1-5 0 16,-1 9 1-16,-2-6-2 15,-1 15-2-15,3-5 0 16,-6 10-1-16,0-3-1 16,-3 11-1-16,-2 0 0 15,-5 9-1-15,1 1-2 16,-4 4-1-16,1 1 0 16,2 4 0-16,-6-1 1 15,-1 6 2-15,1 0 2 16,-7 3 0-16,1-3 1 15,0 7 0-15,0-1-1 16,0 1 0-16,0-1-1 16,0 1 1-16,1 0-1 15,1-2 2-15,-2 1-1 0,0 1 2 16,0-2-3-16,1 1-1 16,-1 1-4-16,0-1-1 15,0 1-2-15,0-1 2 16,0 1 1-16,0 0 3 15,0-1 0-15,0 1 2 16,0-1-2-16,0 1 0 0,0-1-2 16,0 1 1-16,0 1 0 15,0 0 3-15,0 0 1 16,0 0 1-16,0 0 1 16,0 0 0-16,0 0 0 15,2 0-1-15,-1 0-2 16,-1 0-1-16,0 0 0 15,0 0-1-15,0-2 0 16,0 1 2-16,0-1 0 16,0 0 0-16,0-1 0 15,0 0 2-15,-1 0-1 16,-1-2 1-16,1 1-1 16,-2-2-2-16,1 0 0 15,-2 0-1-15,0 1-2 16,-1 0 1-16,-1 1 0 15,-1 0 1-15,-6-1 0 16,-47-15 1-16,43 23 0 16,0 1 2-16,-2-3-1 15,5 5 0-15,-2-3-1 0,1 2 0 16,2-2 0-16,3 1 0 16,0 2 0-16,1-3 2 15,3 1-1-15,5-1 1 16,-2-3-3-16,3-2-1 0,0 1-2 15,0 0 1-15,0-1 1 16,3-1 0-16,0-1 2 16,13-6 1-16,58-34 0 15,-46 29 0-15,-1 1 1 16,-8 3 0-16,2 1 0 16,-7 3 1-16,1-2-2 15,0 5-1-15,-4 5-1 16,-2 4-2-16,1 9-1 15,-2 8 1-15,0 13 2 16,0 3 1-16,-1 15 3 16,-1-2 1-16,-2 10 0 15,4-8-1-15,-1 5 1 16,2-11-1-16,-5-2 1 16,0-12 0-16,-2-5-17 15,-2-12-30-15,-9-6-156 16,-1-8-141-16,-21-23-35 15</inkml:trace>
  <inkml:trace contextRef="#ctx0" brushRef="#br0" timeOffset="98804.63">21332 3621 472 0,'-62'-10'269'15,"48"9"-84"-15,6 1-100 0,5 3-88 16,3 5-87-16,0-8 88 15,0 2 7-15,0 2 9 0,0 2 16 16,1 10 9-16,1 2 18 16,3 41 0-16,-6-38 1 15,-2-5-16-15,0 0-8 16,3 1-17-16,0 4-8 16,2-7-7-16,-1 4-20 15,5-3-21-15,0-2-43 16,3-9-39-16,4-2-136 15,4-11 9-15</inkml:trace>
  <inkml:trace contextRef="#ctx0" brushRef="#br0" timeOffset="99106.59">21375 3274 900 0,'4'-2'37'0,"0"1"35"0,1 0-334 16,-1-1-14-16,2 2-72 15,-5-1 229-15,2-1 214 16,-1-1 70-16,-1 0 59 0,-1-1-35 15,0 0-61-15,2-2-62 16,-1 0-75-16,2 0-37 16,0-1-108-16,6-5-33 15,5-4-16-15</inkml:trace>
  <inkml:trace contextRef="#ctx0" brushRef="#br0" timeOffset="99571.86">21932 2972 483 0,'-16'6'164'0,"-1"-2"-1"16,3 2-114-16,-2 3-72 0,3 1 2 16,-3 1 16-16,-3 1 28 15,0-2 27-15,3-2 11 16,-1 0 8-16,4 3-15 16,1-1-11-16,0 2-23 15,-4 1-8-15,0 1-9 0,-3 4 6 16,-1-2 3-16,-5 7 10 15,10 3 3-15,1 9 3 16,2 1-6-16,8 15-2 16,7 0-10-16,4 11-3 15,2-5-4-15,8 12 0 16,1-12-1-16,-2 0-1 16,-2-15 2-16,-1 0-1 15,-4-15 0-15,-4-5-7 16,0-11-10-16,-5-3-35 15,0-7-15-15,-3-5-200 16,2 2 35-16</inkml:trace>
  <inkml:trace contextRef="#ctx0" brushRef="#br0" timeOffset="99821.79">21500 3599 718 0,'-1'3'148'16,"-4"2"69"-16,4-1-212 16,1-4-9-16,0 0 1 15,0 0 17-15,1 0 9 0,2 0 14 16,3-1 4-16,25-8 4 16,45-23-11-16,-31 5-11 15,-4 3-19-15,5-4-55 16,-5 5-49-16,-1-1-165 15,-10 5-12-15</inkml:trace>
  <inkml:trace contextRef="#ctx0" brushRef="#br0" timeOffset="100934.74">22392 3345 640 0,'-3'0'133'0,"4"2"61"15,1 4-186-15,-2-6-13 16,1 1 5-16,1 1 7 16,1 1 5-16,0 1 8 15,0 0 6-15,5 9 5 16,4 8-3-16,26 46-2 15,-28-41-7-15,2 9-6 16,-3-4-5-16,-2 3-2 16,2-4-3-16,-5-2 0 0,0-8 1 15,2-1 0-15,-3-7 1 16,-1-3 0-16,-1-5 18 16,-1-10 0-16,-1 3 0 15,-1-1-1-15,1-11 4 16,-4-27-12-16,-6-45 0 15,5 37 0-15,1 5 0 0,5 2-2 16,0 11-7-16,8 2 0 16,-1 9-1-16,5 4 1 15,-2 5-1-15,6 0 4 16,-3 5 2-16,5 0 2 16,-4-1 0-16,1 1 0 15,-5 1-2-15,-3 2 2 16,-2 1 3-16,-1 0 2 15,-4 2-2-15,0 1-3 16,2 0-7-16,1 1-6 16,2 2-4-16,10 7 0 15,54 67 2-15,-40-28 0 16,-3-4 1-16,0 2 2 16,-4-12 2-16,0-5 2 15,-6-15 3-15,-3-3 3 16,-4-10 1-16,1-3 7 15,-4-8 0-15,3-8 1 16,-2-7-3-16,0-9 2 16,-1-4-4-16,-6-5-2 0,0 6-4 15,0-2-1-15,3 11-5 16,2 7-3-16,0 10-4 16,-2 4-4-16,3 7-1 15,-1 9-1-15,-5-8 2 16,1 2 1-16,8 14 4 0,33 61 1 15,-27-46 1-15,1-1 2 16,3-2 1 0,-2 0 1-16,1-4 0 0,4 4 0 15,-6-7-1-15,4 3-1 16,-2-5 0-16,-1-1-8 16,1-4-9-16,-2-3-23 15,-3-4-14-15,0-6-60 16,-4-7-39-16,2-10-157 15,0-6 4-15</inkml:trace>
  <inkml:trace contextRef="#ctx0" brushRef="#br0" timeOffset="101304.58">23387 2929 873 0,'5'18'13'0,"8"40"45"0,-15-34-311 16,1 0-114-16,1 6 138 15,0-7 181-15,0-1 197 16,0-10 172-16,0-1-81 15,1-2-30-15,5 4-58 16,4 3-97-16,7 6-27 16,0 1-27-16,6 11 2 15,1 0-3-15,-1 6-2 16,-4-3 0-16,0-1 0 16,-3-8 1-16,-4-9 0 15,-3-9 2-15,-1-2-4 16,-5-8-12-16,-1-9-150 15,2-4-75-15,-5-13-38 16</inkml:trace>
  <inkml:trace contextRef="#ctx0" brushRef="#br0" timeOffset="101617.79">23436 2992 105 0,'2'12'90'16,"3"-3"-2"-16,1 1-16 16,-3-3 7-16,2-4 3 0,1-3 26 15,-6-1-7-15,2-1 2 16,1 1-19-16,1-2-17 16,15-6-33-16,51-26-4 15,-44 20-10-15,11-1-3 16,-1 3-6-16,5-1 0 15,-3 2-4-15,4 2-1 16,-9 2-2-16,-6 0-20 16,-9 3-13-16,-4 1-19 15,-9-2-36-15,-5 0-105 16,-5-1-16-16,4 5-51 16</inkml:trace>
  <inkml:trace contextRef="#ctx0" brushRef="#br0" timeOffset="101834.08">23714 3170 833 0,'9'-4'25'0,"25"-3"28"16,-12 1-319-16,2 4-75 0</inkml:trace>
  <inkml:trace contextRef="#ctx0" brushRef="#br0" timeOffset="101889.95">23831 3145 334 0,'4'-2'71'0,"1"-1"-71"16,-1 0-64-16</inkml:trace>
  <inkml:trace contextRef="#ctx0" brushRef="#br0" timeOffset="102155.7">23733 3420 1137 0,'5'12'258'0,"6"-1"24"16,43 2-351-16,-19 5-178 16,2-6 16-16,-1-5-4 0,-8-10 116 15,-5-10 111-15,-6-5 98 16,-1-7 21-16,-3 1-17 16,6-8-90-16,0 2-111 15,8 0-121-15,-2 0-38 0</inkml:trace>
  <inkml:trace contextRef="#ctx0" brushRef="#br0" timeOffset="104250.73">23063 4131 756 0,'-7'-3'118'0,"-19"-5"69"15,-38 3-240 1,42 12 2-16,-3-1 17 0,-4 1 2 15,-3 0 34-15,-1-2 25 16,1 1 10-16,-1 1 13 16,-1 2-3-16,2 2-8 15,4 2-14-15,4 6-11 16,6 3-13-16,6 7-3 16,8 4 0-16,5 5 0 15,10-3 4-15,9 3 12 16,8-5 6-16,13-1 8 15,5-6 4-15,10-7 5 16,-2-7-7-16,7-12 4 16,-7-7-6-16,5-11 0 15,-13-8-4-15,2-12 3 16,-10-1 0-16,-10-12 8 16,-9 2-1-16,-12 0 2 15,-8 5-7-15,-11-3 0 0,-5 14-5 16,-12 1 5-16,-2 8-6 15,-9 7 0 1,3 9-10-16,-3 7-11 0,8 5-7 16,-7 7-35-16,9 3-25 15,0 2-70-15,1-1-62 0,2 2-146 16,5-1-11-16</inkml:trace>
  <inkml:trace contextRef="#ctx0" brushRef="#br0" timeOffset="110228.5">18320 18540 89 0,'6'4'89'0,"2"-1"-22"16,2 0-49-16,8 0 60 15,1 1-58-15,9 1 17 0,-3-2 2 16,1 0 14-16,0 1 0 15,5 0 8-15,-5 1-9 16,12 2-1-16,1-1-13 0,14 3 2 16,2-2-4-16,20 6 1 15,-1 5-5-15,17 8 4 16,-2 3-5-16,20 6-4 16,-8-3 11-16,14-3 10 15,-10-11 0-15,14-4 5 16,-14-9 2-16,11-7-8 15,-15-2-10-15,10-6-1 16,-10 0-2-16,8-4-3 16,-14 4-7-16,16-1-5 15,-15 3-5-15,9 2-9 16,-8 9-2-16,9 0-2 16,-17 7 1-16,14-2-1 15,-16-2 1-15,5-6 0 16,-16 0 2-16,10-8 0 15,-16 1 0-15,6-2 1 16,-10 3 0-16,2-4-1 0,-11 0 1 16,9-2-2-16,-11 1 0 15,8-7 0-15,-2 4 0 16,7-5-1-16,-10 4 1 16,11-4 1-16,-12 3 0 15,2-2 4-15,-8 4 1 16,2-5 4-16,-14 3 5 15,1-2 16-15,-8 2 6 0,-3-6 7 16,-8 3 0-16,-1-4 1 16,-5 1-16-16,-2-7-9 15,-4 3-10-15,-2-11-4 16,-4-2-5-16,-2-14-4 16,-1-1-1-16,-6-9-2 15,-1 6-1-15,-8-8 0 16,-4 11 1-16,-7-2 1 15,-6 10-1-15,-10-5-3 16,-2 8-1-16,-9-6-6 16,2 2-3-16,-16-7 2 15,6 6 4-15,-9-5 0 16,3 8 6-16,-11-2 3 16,8 8 0-16,-6-2-2 15,6 7-1-15,-19 2-5 16,2 7-2-16,-17 2-5 15,-2 6-1-15,-19 1-1 0,16 1 6 16,-21 2 2-16,15 3 1 16,-14-4-4-16,17 6 0 15,-14-1-2-15,17 0 0 16,-14 2 2-16,20 1 7 16,-24 2-4-16,22 7-2 0,-14-1-10 15,17 4-1-15,-15 7-5 16,18 1 1-16,-16 2-3 15,20 1 7-15,-19 7-1 16,16-6 6-16,-13 9 2 16,18 0 8-16,-18 9 2 15,21-6 6-15,-10 11 0 16,16-7 1-16,-10 5-1 16,20-2 1-16,-5 9-2 15,13-5 1-15,-1 10-2 16,16-7 2-16,-3 1-2 15,10-7 1-15,6 0-1 16,9-6 2-16,1 11-1 16,7-4 2-16,-3 9-2 15,1-1 0-15,1 10 0 16,10-8 1-16,6 7-3 16,12-8 1-16,13 5-1 15,9-13 1-15,13 4 0 16,7-6 1-16,19 6 0 0,3-6 2 15,24 12 4-15,-1-7-14 16,24 17-81-16,-11-1-64 16,13 18-113-16,-17-4-69 15</inkml:trace>
  <inkml:trace contextRef="#ctx0" brushRef="#br0" timeOffset="111187.87">19451 18499 213 0,'-2'0'86'0,"1"0"11"15,-1 0-61-15,1 0-17 16,0 0-19-16,-1 0-13 16,1-1-6-16,1-1 4 15,0 1 17-15,0-2 11 16,-3 0 4-16,1 0-5 16,1 0-9-16,-1 0-20 15,2 0-12-15,-1 2-15 16,-1-1-6-16,1 1-22 0,-1 1 1 15,1 0 7 1,1 0-18-16</inkml:trace>
  <inkml:trace contextRef="#ctx0" brushRef="#br0" timeOffset="114796.75">22751 17689 425 0,'-6'-4'191'15,"0"-1"15"-15,0-1-107 16,1 0-37-16,-1 1-16 16,0-1-35-16,2 0 19 15,1 0 14-15,-3 0 27 16,1 0 5-16,1 1 5 16,0-1-24-16,-1 1-12 15,2 1-26-15,2 0-7 16,1-2-4-16,3 0 8 15,11-13-1-15,83-53 16 16,-42 42 6-16,17-10 7 16,-2 4-8-16,7-2-5 15,-11 6-15-15,1 3-6 16,-17 10-16-16,-5 1-19 16,-13 8-16-16,-4 3-37 0,-11 2-35 15,-4 4-81 1,-11 2-6-16,-9 8-103 0,-7 4-21 15</inkml:trace>
  <inkml:trace contextRef="#ctx0" brushRef="#br0" timeOffset="115121.73">22868 17766 375 0,'1'-4'91'0,"1"1"29"16,-2 3-111-16,1-1 15 16,1-1 15-16,2 1 48 15,12-2 26-15,15-6 30 16,46-22-15-16,-30 6-5 15,-1-1-45-15,11-2-22 16,-3 5-29-16,0-2-14 16,-10 8-30-16,0-1-70 15,-10 7-74-15,-5 3-127 16,-15 1-41-16</inkml:trace>
  <inkml:trace contextRef="#ctx0" brushRef="#br0" timeOffset="116205.09">24186 17060 230 0,'9'-3'70'0,"-4"0"15"16,-5 3-65-16,0 0-15 16,0 0-3-16,0 1-1 15,0 2 7-15,0 0 37 16,0 2 15-16,0 1 24 16,0 4 8-16,0 4 6 15,5 46-27-15,-2-41-11 16,1 2-24-16,-1 3-9 15,1 4-15-15,-1 3-5 16,0-1-6-16,-6 3 1 16,3-6 0-16,-3 1 1 15,-2-5 0-15,0-2 2 16,1-7 2-16,-2 2 2 16,-3-7-2-16,3 1 1 15,3-1-2-15,-1-3 0 16,0 0 8-16,4-5 14 15,-3-2-1-15,1-2 4 16,1-1-3-16,-1-2-8 0,-2-21-14 16,-6-54 9-16,5 43-2 15,2-7 5-15,-1 7-1 16,1-2 2-16,0 7-4 16,2-2 8-16,1 1-2 0,0-4 7 15,1 3-3-15,4-1 0 16,0-1-10-16,6-4-3 15,0 5-7-15,7-8 0 16,-2 4-3-16,4-5 2 16,-4 9 0-16,8-4 1 15,-2 10-2-15,8 0 0 16,1 10-4-16,4 1 1 16,-3 6-3-16,6 4 1 15,-4 5-1-15,2 2 0 16,-4 7-3-16,0 3 0 15,-8 4 0-15,-2 1 0 16,-12 0 4-16,-4 3 11 16,-6 1 11-16,-8 1 14 15,-3 3 3-15,-13 7-2 16,-1-1-9-16,-7 7-12 16,-1-5-15-16,-7 5-3 15,5-9-3-15,-4-2 3 0,7-4-1 16,0-5-13-16,8-3-9 15,5 3-44-15,11-6-40 16,0 5-124-16,5 0-72 16,14 1-42-16</inkml:trace>
  <inkml:trace contextRef="#ctx0" brushRef="#br0" timeOffset="116666.41">25170 16597 329 0,'1'-6'235'0,"-1"0"-7"15,-1 4-79-15,-1 0-15 16,1 1-66-16,-2-1-23 0,0 2-33 16,-2 0-12-16,0 0-3 15,-3 2 6-15,-5 3 5 16,-4 7 5-16,-42 48 20 15,40-19 12-15,5 3 1 16,-2 18 0-16,1 6 0 0,-4 16-26 16,7-5-11-16,2 10-10 15,7-16-9-15,2 1-13 16,7-20 3-16,5-1-22 16,-3-14-12-16,0-4-63 15,1-10-82-15,4-6-72 16,2-14-53-1</inkml:trace>
  <inkml:trace contextRef="#ctx0" brushRef="#br0" timeOffset="117326.89">25426 16847 890 0,'22'6'211'16,"-38"-9"77"-16,18-2-306 0,1 7-41 16,-8 5-4-16,4-6-3 15,-2 2 0-15,0 3 59 16,-9 18 25-16,-20 43 16 16,21-42 21-16,2-4 4 15,1 10 7-15,4-3-12 16,0 4-6-16,4-3-23 0,3 2-5 15,0-5-13 1,1 2 0-16,0-5-5 0,1 0 0 16,-1-5-2-16,-1 0 1 15,1-10-2-15,-2-2 6 16,-2-4 8-16,0-4 5 16,0 1-1-16,0-4 1 15,0-1-7-15,4-27-6 16,12-49-6-16,-6 34 3 15,-1 4 0-15,-1-7 0 16,-1 4-1-16,6-1-1 16,-3 4 0-16,3 1-2 15,6 5 1-15,-3-2 2 16,3 11 0-16,0 1 2 16,-4 9 1-16,-3 0-1 15,-2 8 0-15,-1-1-1 16,-4 5-3-16,-3 4-4 0,4 3-2 15,-6 0-2-15,1 3 0 16,2 3 7-16,10 21 5 16,19 59 3-1,-19-39 2-15,-1 7-1 0,0-4-4 16,-2 8-1-16,-1-10-5 0,-2 2-10 16,-3-12-7-16,-2-3-18 15,-1-12-15-15,-4 1-34 16,-2-10-14-16,-3 1-72 15,-3-6-62-15,-4-2-34 16,-4-7-52-16</inkml:trace>
  <inkml:trace contextRef="#ctx0" brushRef="#br0" timeOffset="117580.51">25391 17139 719 0,'6'-6'214'0,"-4"1"38"15,-1 3-212-15,-1 0-13 16,2 1-28-16,2-1-3 16,0-1 1-16,18-3 7 15,45-8 3-15,-37 9 4 16,-4 2-1-16,5-4 1 0,-4 1-6 15,5 2-21-15,-5-2-34 16,-3 5-181-16,-6 5-29 16,-2 6-81-16</inkml:trace>
  <inkml:trace contextRef="#ctx0" brushRef="#br0" timeOffset="118968.83">26435 16631 560 0,'0'3'181'0,"0"0"28"16,0-2-157-16,0 0-27 16,0 2-11-16,0 0-15 15,0 2 14-15,0 1 10 0,0 11 9 16,-4 50 0-16,-1-32 2 15,-1-3-12 1,-2 15 0-16,-1-3-7 0,-1 8 0 16,-3-5-3-16,-2 9-1 15,2-14-6-15,0-4 1 16,2-12-4-16,4-5 2 16,3-14-1-16,2-3 8 15,-2-1 5-15,4-4-10 16,0-2-12-16,0-2-3 15,0-9-8-15,7-33-7 16,12-49 10-16,-6 30 8 16,1 3 1-16,2-5 3 15,0 8 3-15,3-1 3 16,0 17 3-16,5 3 2 16,3 13 5-16,3 5 3 15,-3 8-1-15,3 2-1 16,-1 4 0-16,2 3-8 15,-6 5-6-15,3 1-1 0,-6 4-2 16,-5 1-1-16,-4 1-1 16,-6 2 2-16,-4 1 0 15,-8 3 4-15,-3 2 1 16,-9 7 2-16,-4 5-2 16,-5 8 1-16,-2 2-3 15,-8 4 0-15,8-4-1 0,-3 1 2 16,5-8-1-16,1-4 1 15,8-5-1-15,1-7 4 16,7-6 0-16,5-4 6 16,2 0 4-16,2-4 14 15,0-1-4-15,2 1-2 16,-1-2-8-16,2-1-5 16,1-1-13-16,14-4 0 15,45-14 0-15,-40 30 2 16,-4 5 1-16,3 7 3 15,-2 4 2-15,-2 8 1 16,-5-2 2-16,-6 3 2 16,-4-2-3-16,-4-3 7 15,-2-8 7-15,-10-1 9 16,-5-8-1-16,-8-1 2 16,-5-2-7-16,-7-1-7 15,0-2-13-15,-8-2-5 16,3-2-5-16,-11-3-4 0,8-2-6 15,-6-2-26-15,17-2-25 16,-1-2-26-16,13-2-38 16,2-4-195-16,11 3 51 15</inkml:trace>
  <inkml:trace contextRef="#ctx0" brushRef="#br0" timeOffset="119419.61">26686 16340 377 0,'26'6'219'0,"-5"-6"-4"16,1 4-48-16,2 8-114 15,7 9 13-15,3 3-31 16,10 11 2-16,-5 5-3 15,3 7 4-15,-8 1-7 16,-4 23-3-16,-12 1-14 16,-8 17-1-16,-8-3-6 15,-8 7 0-15,-6-17-2 16,-11 7-6-16,-8-8 1 0,-16 14-29 16,-5-4-25-16,-25 12-93 15,-2-9-113-15,-23 1-8 16,7-20-102-16</inkml:trace>
  <inkml:trace contextRef="#ctx0" brushRef="#br0" timeOffset="121216.76">27622 17050 816 0,'4'-14'226'16,"11"1"55"-16,-4 8-229 15,8-1-31-15,-1 0-16 16,7-1 1-16,1-2-4 16,6-3 4-16,2-1 3 0,6-3 6 15,-3 6-2-15,8-5 7 16,-4 0-5-16,3 1-1 16,-3 4-4-16,4-5-1 15,-6 8-5-15,8-2-1 16,-3 2-3-16,1-2-2 15,-8 6-9-15,-1-4-2 16,-10 1-2-16,1-1 2 16,-8-2 3-16,-3-3 8 15,-5 3 4-15,-3-4 1 16,-4-1-2-16,-3-1-3 16,-1 1-6-16,-4-4-3 15,-2 5-25-15,-7 1-31 16,0 5-10-16,-6 0-24 15,-3 4-11-15,-3-2 1 16,2 1 26-16,-8-2 6 16,1 0 27-16,-4 0 16 15,6-1 22-15,-7-2 32 16,13 3 22-16,2-4 20 0,7 4 4 16,6-1 9-16,7 0-27 15,5-3-14-15,10-1-19 16,10-3-6-16,5-1-7 15,14-1 7-15,-1 0 1 0,6 2 4 16,-1 3 0-16,6 1 1 16,-7 9-6-16,4 5-2 15,-7 6-3-15,-6 8-1 16,-12 2-3-16,-8 2 8 16,-8 1 13-16,-9 7 16 15,-8 2 5-15,-10 10 4 16,-8 2-11-16,-13 8-32 15,-5-3-39-15,-3 2-56 16,2-11-36-16,2 0-129 16,7-9 1-16</inkml:trace>
  <inkml:trace contextRef="#ctx0" brushRef="#br0" timeOffset="121815.93">29337 16213 953 0,'3'13'172'0,"-5"-4"106"15,-5 1-289-15,-9 9-5 16,0 6 5-16,-11 4 1 16,4-2-2-16,-3 2 3 15,4-3 7-15,-4 5 2 16,5 1 0-16,-1 6 2 15,3 0-2-15,5 7 1 16,5-1 0-16,6 4 1 16,9-6 2-16,11 1 10 15,8-11 0-15,13-7 10 16,2-14 4-16,6-8 7 16,1-12-6-16,7-14 6 15,-4-8-8-15,4-14 0 16,-8 0-10-16,1-8 2 0,-13 5-1 15,-11-4 12-15,-11 6 5 16,-12-2 15 0,-8 7-3-16,-9 2 0 0,-5 5-14 15,-4 4-9-15,-5 9-16 16,-5 4-7-16,1 8-13 16,-8 10-16-16,4 5-10 0,-12 5-23 15,3 3-11-15,-12 9-40 16,3-1-40-16,-15 21-192 15,8 2 24-15</inkml:trace>
  <inkml:trace contextRef="#ctx0" brushRef="#br0" timeOffset="125730.87">11541 19204 376 0,'2'-4'43'16,"-1"-1"56"-16,-4 1-136 16,3 2-5-16,-1 1-11 15,-1 1-10-15,-1 0 0 16,2-2 19-16,-5 1 34 16,2 0 31-16,-2-1 8 15,0-1 1-15,2 0-3 16,-1 0-18-16,1 0-11 15,1 0-5-15,2 1-13 16,1-1-4-16,0 0-4 16,0 1 4-16,0 1 13 0,0-1 29 15,0 1 36-15,0-1 10 16,0 1 3-16,0 0-9 16,0-1-17-16,0 2-30 15,0 0-7-15,0 0-6 16,0 0-23-16,-2 0-9 15,2 0-9-15,0 0-3 0,-1 0-3 16,-1 0 17-16,1 0-13 16,-1 2-6-16,2-1-7 15,-3 0-18-15</inkml:trace>
  <inkml:trace contextRef="#ctx0" brushRef="#br0" timeOffset="126819.83">12227 19242 496 0,'-6'6'113'0,"2"-6"22"16,4 0-155-16,-1 0-43 16,-1 0-6-16,1 1-20 15,1 1 9-15,-3 1 9 16,1 0 22-16,1-1 6 0,1 1 23 16,0-1 9-16,0-1 7 15,1-1 2-15,1 0 1 16,1 0 3-16,-3 0-2 15,1-1-1-15,1 1-29 16,-1 0-5-16,1 0-1 16,-1 0-3-16,0 0 2 0,1 1 29 15,-1 1 14-15,2-2 39 16,-3 0 13-16,2 0 12 16,-2 0 0-16,0 0-7 15,1 0-36-15,-1 0-23 16,0 0-32-16,0 0-40 15,-1 1-10-15,-1 1-2 16,2-1-28-16</inkml:trace>
  <inkml:trace contextRef="#ctx0" brushRef="#br0" timeOffset="179845.41">16429 20030 565 0,'2'5'120'16,"-1"-1"47"-16,2-1-178 15,-3-3-17-15,2 0 1 16,-1-2 18-16,-1-1 31 16,0 1 30-16,-1-3 25 15,-1 1 8-15,2-1 2 16,-3 1-24-16,0 1-13 16,2 0-21-16,0 0-12 0,-1 0-15 15,1 0-4-15,1 2-1 16,0-1 1-16,0 1 3 15,1 0 2-15,1 1 2 16,-1 1 1-16,0 2 0 0,1 3 0 16,5 17-2-16,14 53 0 15,-17-45 2-15,2 1 5 16,1-2 1-16,0 5 1 16,4-7-2-16,0 3-3 15,0-2-5-15,10 2-1 16,1-4-1-16,0 3 0 15,3-4 0-15,6 5 0 16,-4-4 0-16,4 5 2 16,3-1 2-16,2 4 4 15,1-3 0-15,5 6 1 16,0-3 0-16,8 6-1 16,-2-6 2-16,9 2 15 15,0-13 4-15,4 7 13 16,-5-9 1-16,12 3-1 15,-9-3-14-15,8 4-5 16,-3-7-12-16,15 4-4 16,-9-2-3-16,15 1-1 15,-8-2-1-15,8 2-1 16,-8-5-1-16,5 4 9 0,-9-4 4 16,10 2 4-16,-6-3 2 15,8 0 6-15,-11-4-2 16,11-2 6-16,-9-4-3 15,9 1 0-15,-10-2-6 0,16-2-6 16,-11-3-9-16,11-2-2 16,-15-1 0-16,13-2-1 15,-9-1 0-15,6-3 3 16,-10-1 2-16,13-5 5 16,-12 1 1-16,7-7 0 15,-13 4-3-15,12-4-2 16,-13 1-5-16,6-4-1 15,-9 5 1-15,12-3 2 16,-12 4 1-16,6-4 2 16,-7 3 1-16,-3 0 1 15,-9 1-2-15,6-4-1 16,-12 3-2-16,9-1-2 16,-5-3-1-16,11-7-1 15,-9 0 1-15,13-5 0 16,-10 0 0-16,10-3 3 15,-16 4 1-15,8-1 2 16,-13 4 1-16,8-2 2 0,-10 4-1 16,7-2 3-16,-14 6-2 15,4-4 3-15,-15 7-1 16,2-3 1-16,-5 2-3 16,0-3-1-16,-4-1-4 15,3-2-1-15,-3-1-2 0,2-6-1 16,-2 3-1-16,-2 1-1 15,-1 1-1-15,-1 3-1 16,-4 7 0-16,1 0 0 16,-3 4-1-16,4 1 1 15,-9 2 0-15,4 3 1 16,-2 0 0-16,-1 1 0 16,-3 3-1-16,4 0 0 15,-6 1-3-15,0 4-1 16,0 1-1-16,0-1-5 15,0 1 0-15,0 0-5 16,0-1-1-16,0 1-8 16,0-1-2-16,0 1-12 15,0-1-1-15,0 1-16 16,0-1 2-16,0-1-7 16,0 0 8-16,0 1 1 15,0-1 18-15,0-2 9 16,0 1 13-16,0 0 6 15,0-1 7-15,0 2 1 0,1 0 0 16,-1 0-1-16,0 0 0 16,0 1 1-16,0 0 2 15,0 1 4-15,0-1 2 16,0 1 3-16,0-1-1 16,0 1-2-16,0-1-5 0,0 1-1 15,0-1-1-15,-1 1-1 16,1-1 1-16,0 1-1 15,0 0 0-15,0-1 0 16,0 1-2 0,-3-1 0-16,1 1-1 0,1-1 0 15,-1 1 0-15,1-1 0 16,-1 1 1-16,1-1 1 16,0 1-1-16,-1 0 1 15,1-1-1-15,1 1 1 16,-5-1-1-16,2-1 2 15,-1 0 0-15,-2 0 1 16,0 0-1-16,-11-1 1 16,-46-12 1-16,40 16 2 15,1 0 3-15,1 4 3 16,4 2 1-16,-2 2-3 16,4-1-4-16,1 3-2 15,2 0-4-15,-3 0-1 16,4 1 1-16,-2-1 1 0,1-1 0 15,2-1 3-15,1-3 0 16,3-1 1-16,2-2-2 16,2-1-2-16,2-1-3 0,0 0 3 15,2-1 0-15,2-1 2 16,0 1 2 0,24-5 1-16,47-13-4 0,-40 9 0 15,-3 4-2-15,0-1 0 16,-6 4-1-16,0 0 0 15,-7 3-1-15,-1 3-2 16,-4 0 0-16,-5 5-2 16,-4 1 1-16,-5 4 1 15,-3 2 2-15,-5 5 2 16,-2-1 3-16,-3 9 1 16,4-2 2-16,-8 6 0 15,1-4-2-15,1 9 0 16,2-7-2-16,-3 5-7 15,6-8-7-15,-2 2-22 16,6-9-18-16,0 1-79 16,-1-7-78-16,-5 8-165 0,2-9-28 15</inkml:trace>
  <inkml:trace contextRef="#ctx0" brushRef="#br0" timeOffset="181309.67">16415 19976 454 0,'1'6'130'0,"1"0"53"15,-2-2-122-15,-2 1-28 16,1-1-2-16,-2 0-4 16,0-1-17-16,0 0 6 15,2 0 4-15,-4 0 14 16,2 1 5-16,0 1 5 16,-2 17-6-16,-19 58-3 0,17-35-14 15,-5 12-8-15,2-1-12 16,-3 3-1-16,3-6 0 15,-2 2 1-15,3-9 0 16,2 2 0-16,1-13 0 16,2-2 1-16,1-11-1 0,1-7-7 15,2-6-2-15,0-5-1 16,3-8 0-16,-3 2-1 16,2-2 8-16,1-8 3 15,8-24 0-15,14-55 1 16,-15 47 1-16,1-4-1 15,-3 6 0-15,4-3 6 16,-2 5 5-16,2-2 4 16,0 4 11-16,-4-3 16 15,0 9 2-15,-2 0 3 16,-1 9 5-16,1-2-8 16,-1 6-18-16,-1-2-6 15,-3 5-2-15,2 2 0 16,-3 2 0-16,2 5 0 15,-1 2-1-15,-1 1-6 16,0 2-12-16,0 2 1 16,2 0-1-16,-1 3 1 15,4 2 0-15,8 11 3 0,60 54-3 16,-34-39 1-16,5-4 6 16,16 1 8-16,-2-9 1 15,12 0 0-15,-4-7 3 16,1 5-41-16,-12-4-54 15,1 21-274-15,-24 4 41 16</inkml:trace>
  <inkml:trace contextRef="#ctx0" brushRef="#br0" timeOffset="184456.87">16411 21790 723 0,'2'0'283'0,"1"0"17"15,-1 0-177-15,1 0-82 0,-3 0-24 16,0 0-11-16,0 0-10 16,1 0 3-16,-1 0 9 15,2 2 16-15,-1 1 6 16,2 8 3-16,4 20-1 0,12 58-7 16,-7-42-15-16,0 11-5 15,2-5-4 1,7 8 0-16,-10-10 1 0,5 5 0 15,-2-13 1-15,0 1 1 16,-5-12 0-16,1-2 0 16,-1-9-1-16,-5-3 0 15,1-5-1-15,-5 0 0 16,0-6 1-16,1-2 1 16,-2-4 3-16,1-1 11 15,0 0 3-15,-3-1-3 16,1-2-2-16,1-1-3 15,-2-2-9-15,-1-10-1 16,-17-59 1-16,11 33-1 16,8 1 0-16,-3-10-4 15,3 0-1-15,1-10-3 16,2 8 2-16,1-5-1 0,-2 4 2 16,5-2 0-16,3 9 1 15,3-2-1-15,3 8 0 16,4-3-1-16,-3 9 2 15,0 0-2-15,-4 6 3 16,0 1-2-16,2 11 1 0,1-1-3 16,1 6 0-16,4 4-3 15,1 2 0 1,4 3-2-16,-1 4 2 16,8 5-2-16,-5 3 3 0,5 3-1 15,-4 1 4-15,-2 1-4 16,-6 1 3-16,0 0 3 15,-9 4 8-15,-2 1 8 16,-7 0 10-16,-5 8 9 16,-7-3-1-16,-6 4-4 15,-3 0-10-15,-7 4-8 16,1-7-9-16,-2 6-5 16,3-7-5-16,-4 0-7 15,4-6-1-15,-4-2-14 16,1-7-8-16,1 2-32 15,8-8-12-15,0-7-59 16,9 0-57-16,5-5-61 16,5-8-39-16,8-8-51 0</inkml:trace>
  <inkml:trace contextRef="#ctx0" brushRef="#br0" timeOffset="184973.37">17391 21569 254 0,'-13'4'135'16,"4"2"26"-16,-7 4-9 15,2 5-7-15,-2 5 37 0,0 2-36 16,0 9-17-16,3-1-45 16,-4 8-24-16,1 0-33 15,2 13-2-15,-1-1-4 16,5 14 1-16,-2-4-1 16,6 8 4-16,9-8 0 15,0 7 2-15,6-14-2 16,7 4-6-16,2-12-9 0,4 0-12 15,2-10-21-15,11-1-70 16,2-6-71-16,7-11-176 16,-3-11-27-16</inkml:trace>
  <inkml:trace contextRef="#ctx0" brushRef="#br0" timeOffset="185838.44">17835 21954 1269 0,'21'23'216'0,"-7"-7"87"16,-4-8-412-16,-2 3-54 15,-3 4 28-15,1 4 6 0,-9 0 82 16,-1 9 67-16,-2-2 87 15,-1 7 20-15,1-2 2 16,2 7-24-16,4-6-26 16,0 6-54-16,1-9-22 0,1 2-2 15,-1-8 0-15,3 1 0 16,-1-5 0 0,2-3 1-16,-2-6 1 0,1-1 1 15,-5-6 4-15,3-3 13 16,-2-2 2-16,-1-1-3 15,0-1 0-15,-1-8-2 16,1-27-12-16,-2-61-2 16,0 41 0-16,6-16-2 15,4 2-2-15,3-6-3 16,3 17 1-16,6 3-1 16,0 17 4-16,6 7 3 15,-4 13 5-15,3 3 0 16,-2 7 1-16,2 4-5 15,-8 5-5-15,3 4-27 16,-6 3-8-16,-3 4-7 16,-6 2-1-16,-4 6 0 15,-4 0 24-15,-8 5 8 16,-2-1 11-16,-5 0 6 0,1 1 2 16,-4 2 2-16,5-2-2 15,-1 2-3-15,4-3-4 16,-2-2-1-1,3-5-1-15,2 0-1 0,5-4 0 16,5 0-3-16,1-2-1 16,3 6-1-16,1-6 1 0,7 4-1 15,3-4 5-15,8 6 0 16,1-3 5-16,8 5 2 16,-6-2 4-16,5 6 5 15,-5-4 1-15,3 8-2 16,-5-4-2-16,1 4-3 15,-7-2-3-15,-1 1-3 16,-4-8 1-16,-8 5 2 16,-2-3 7-16,-7 0 12 15,-3-3 8-15,-10 2 9 16,-2-2 0-16,-8 0 3 16,0-2-11-16,-5-1-2 15,1-3-8-15,-5 0-3 16,5-2-15-16,-2-4-17 15,7-2-21-15,-1-5-61 16,6-1-69-16,5-5-265 16,2 0 24-16</inkml:trace>
  <inkml:trace contextRef="#ctx0" brushRef="#br0" timeOffset="186366.96">18536 21604 584 0,'-8'-5'411'0,"4"2"-86"15,1 6-93-15,2-3-167 0,-1 2-63 16,1 2 5-16,1 9 6 16,-3 15 19-16,-3 45 12 15,0-37 14-15,2-1 7 16,-2 14-9-16,4-1-19 16,1 10-9-16,1-4-14 15,3 3-13-15,6-10 2 16,-6 2 0-16,1-8-2 0,0 6 1 15,2-5-2-15,-6 2-8 16,3-6-10-16,-3 3-41 16,-1-8-24-16,-1 1-87 15,5-8-93-15,-4-8-115 16,-2-14-38-16</inkml:trace>
  <inkml:trace contextRef="#ctx0" brushRef="#br0" timeOffset="187073.55">18871 21811 1086 0,'11'6'228'0,"-1"-3"68"16,-4-3-335-16,0 3-74 0,-6-3 28 15,0 1 34-15,0 2 52 16,0 3 74-16,1 21 29 16,2 58 3-16,-3-45-31 15,0 9-18-15,0-5-35 16,0 6-14-16,-2-7-7 16,2 6-1-16,-2-13 0 15,0 2 0-15,-1-15 2 0,2-1 0 16,-2-10 1-16,0-2 1 15,1-7-2-15,1 0-2 16,-1-5 1-16,2 1 1 16,0 0 1-16,-1-1 2 15,1-1 2-15,0-3-2 16,0-8-3-16,1-29-8 16,10-46-6-16,-3 35-2 15,3 0 0-15,2-7 2 16,0 9 7-16,3-1 14 15,-1 11 7-15,2 2 11 16,-1 13 7-16,2 3 2 16,-7 8-7-16,2 4-7 15,-2 4-12-15,0 2-8 16,-6 3-6-16,5 4-2 16,-4 4 0-16,-6-5 0 0,1 1 2 15,2 4 1-15,6 15 2 16,26 62 5-16,-26-43 3 15,1 6 9-15,2-1 5 16,-4 3 3-16,-3-9-2 16,5 4-3-16,-7-5-7 0,-2 4-5 15,1-8-3-15,-2 4-2 16,-6-8-4-16,0 0-5 16,2-7-7-16,-1-5-12 15,0-5-9-15,7-2-31 16,-4-4-14-16,0 0-58 15,1-6-27-15,-1 0-130 16,-1 0-59-16,0 0-35 16</inkml:trace>
  <inkml:trace contextRef="#ctx0" brushRef="#br0" timeOffset="187399.87">18890 22119 1125 0,'0'4'317'0,"0"-5"45"15,-3-1-315-15,2 2-87 0,1-1-16 16,0 1 3 0,0 0 19-16,0 0 27 0,0 0 23 15,1 0 19-15,2 0 11 16,3-2 12-16,15 1-6 15,56-2 3-15,-46-3-10 16,7 5-3-16,-5-2-13 0,4 3-5 16,-10-2-15-16,4 5-10 15,-9-1-16-15,0 2-32 16,-9-2-26-16,-3 0-97 16,-4 1-80-16,1-4-146 15,-7-1-42-15</inkml:trace>
  <inkml:trace contextRef="#ctx0" brushRef="#br0" timeOffset="187936.3">19222 21411 562 0,'4'-2'335'0,"0"1"-15"0,1 0-74 15,1-1-166-15,1 1 23 16,6 1-32-16,6 1 0 16,44 17 3-16,-37-2 9 15,3 6-23-15,6 10-6 16,-1 4-19-16,5 15-10 16,-2 0-16-16,7 9-4 15,-8-1-4-15,6 16 0 16,-7-7 3-16,2 5 10 15,-9-8 2-15,-4 2 4 16,-7-17 3-16,-3 3 0 16,-7-10-10-16,-4 0-2 15,-3-7-5-15,-4-1-8 16,-9-10-4-16,-5-2-14 16,-5-4-9-16,-12-3-21 15,-4-4-11-15,-8-6-52 16,6-6-11-16,-3-9-98 15,12-4-182-15,4-3 23 0</inkml:trace>
  <inkml:trace contextRef="#ctx0" brushRef="#br0" timeOffset="188476.23">20141 21865 734 0,'37'58'374'0,"-24"-52"-39"15,4-10-115-15,2-1-235 16,6-1 4-16,0-1 2 16,3 0 0-16,-9-2 20 15,4 2 13-15,-4 1 2 0,1 0 3 16,-2 3-2-16,5 2-7 16,-7-1-12-16,5 4-6 15,-1-2-3-15,7 1-2 16,-1 2-2-16,3-1-15 15,-3 1-6-15,-1-3-26 16,-4 1-32-16,-3-2-115 16,-4-2-124-16,-6-2-3 15,-5-2-136-15</inkml:trace>
  <inkml:trace contextRef="#ctx0" brushRef="#br0" timeOffset="188893.73">20373 22157 396 0,'15'3'191'0,"0"-3"-1"16,-5 0-84-16,1-2-55 15,0 2 0-15,0 0 32 16,1-3 5-16,1 2 26 16,-3-1 1-16,1-2-5 15,2 3-36-15,1 1-9 16,-2 0-25-16,8 2-12 15,-2 3-13-15,2-1-1 16,-1-2-2-16,5 2 0 16,-4-1-3-16,6 1 0 15,-4-1-3-15,0-1-4 16,-3-4-16-16,-1 2-40 16,-7-6-55-16,-2 2-247 15,-6-2 23-15</inkml:trace>
  <inkml:trace contextRef="#ctx0" brushRef="#br0" timeOffset="189645.83">21540 21529 1228 0,'10'3'242'0,"-7"1"117"16,1 5-366-16,2 0-9 15,-3 1 7-15,0 5 15 16,-2 1 17-16,-1 4 22 16,-1 2 7-16,1 7 10 15,-5 1-13-15,4 2-6 16,-2-2-18-16,0 8-7 16,2 2-9-16,2 11-2 15,-1-3-3-15,4 7 0 16,1-4-2-16,-1 2-2 15,3-14 1-15,-1 2-1 16,-3-9-1-16,0 2-11 16,2-5-7-16,-5-1-19 15,1-6-12-15,0-3-43 16,2-9-23-16,-7-4-156 16,0-2-119-16,1-5-30 0</inkml:trace>
  <inkml:trace contextRef="#ctx0" brushRef="#br0" timeOffset="190050.58">21910 21878 591 0,'8'9'410'16,"3"-11"-96"-16,7-6-95 15,4-3-310-15,1 1 10 16,0 3 6-16,-1 1 48 16,-1 4 88-16,1 5 17 15,-5 2 1-15,5 2-3 16,-2 2-38-16,2 3-26 0,2-2-22 16,-1-3-23-16,2 0-11 15,4-5-76-15,-7-7-90 16,1-6-99-1,-5-5-53-15</inkml:trace>
  <inkml:trace contextRef="#ctx0" brushRef="#br0" timeOffset="190983.52">22831 21665 778 0,'12'3'273'15,"0"4"29"-15,-11 6-190 0,2 5-86 16,1 4-13-1,-1 2 19-15,0 1 4 0,3 7 15 16,3 0 9-16,-2 11 10 16,5 1-20-16,1 8-12 15,-3-4-16-15,3 2-7 16,-5-3-13-16,-3-1-2 16,0-9 0-16,2 1 0 15,-5-9 1-15,0-6 1 16,-2-10 0-16,5-4-6 15,-5-6-3-15,3-1-8 16,-3-2 4-16,-2-2-2 16,1-1 10-16,-1-3 9 15,-2-8 11-15,-3-29 2 16,-8-47 2-16,11 26-2 16,-5-3-8-16,9-11-1 15,0 8-5-15,1-1 0 16,5 17-1-16,2 6 6 15,0 12 1-15,1 3 2 0,4 8 2 16,2 0 1 0,-3 8-5-16,2 1-2 0,2 1-3 15,2 2-2-15,-5 6 0 16,3-4 1-16,-3 7 0 16,3-2 0-16,-9 5 0 0,5 2-1 15,0 2-3-15,-1 6 0 16,-2 6-1-16,7 5-2 15,-1 2 1-15,2 6-1 16,-2-2 1-16,0 3 0 16,-5-6 1-16,-4 2 6 15,-4-7 6-15,-2 1 6 16,-4-6 2-16,-5 3-1 16,-5-6-7-16,-7 2-8 15,-1-2-6-15,-7-1-7 16,-1-3 2-16,-8-1 1 15,7-2-4-15,0 0-26 16,5-1-12-16,6-1-45 16,6 1-36-16,1-4-291 15,5-1 69-15</inkml:trace>
  <inkml:trace contextRef="#ctx0" brushRef="#br0" timeOffset="191460.02">23611 21342 1119 0,'-13'37'254'0,"2"-5"98"16,-5 1-332-16,-6 10-29 15,6-5-1-15,-3 8-1 16,2-2 5-16,-1 6 25 15,2-3 8-15,2 8 4 16,1-1 2-16,-2 16-7 16,6-3-17-16,3 14-16 15,5-8-11-15,5 2-17 16,5-13-2-16,10-4 1 16,4-14 10-16,14-2-16 15,-4-13-1-15,11-5-103 16,-4-10-188-16,14-2 0 0,-11-18-145 15</inkml:trace>
  <inkml:trace contextRef="#ctx0" brushRef="#br0" timeOffset="192584.43">23914 21704 783 0,'6'2'203'0,"0"-1"53"15,-2 2-211-15,1 0-45 0,-1 0 9 16,-1 1 26-16,0 1 13 16,1 5 15-16,4 7 5 15,19 56-6-15,-24-42-21 0,0 13-13 16,-1-2-14-1,1 8-3-15,-1-5-1 0,1 5-3 16,0-14 2 0,-1 5 0-16,-1-6-2 0,2-3-3 15,0-10-2-15,0 0-1 16,-2-10-2-16,2-5-8 16,-3-3-1-16,2-4 0 15,-4-1-2-15,2-2-5 16,-3-1 8-16,2-4-3 15,-2-24-1-15,-4-64 1 16,2 39 7-16,4-19 0 16,-1 5 4-16,2-10 0 15,3 16 1-15,3 0 5 16,0 23-1-16,4 3 4 16,2 12 7-16,0 1 3 15,2 10-4-15,7-2 3 16,-7 4-1-16,5-1-4 15,-1 7-2-15,-4 0 1 16,0 4-2-16,-1 5 7 16,-5 2 0-16,3 3 1 0,0-2-3 15,-3 7-1-15,0 0-11 16,-2 8-2-16,3 2 0 16,-8 5-1-16,1-4-4 15,-2 7-5-15,-3-6-3 0,-4 2-3 16,-1-4-2-16,-2 1-1 15,-6-6 4-15,-4-2-3 16,-1-2 0-16,-1-2 2 16,0-5 6-16,6-1 1 15,5-3 8-15,-1-2 5 16,8-1 5-16,1 0 5 16,1 0 2-16,2 1-2 15,0-1-2-15,2 1-3 16,1-1-4-16,1 1 4 15,11-1 2-15,4 2 5 16,42 15 2-16,-39-1 3 16,-2 3-4-16,4 4-2 15,-4 1-3-15,-1 8-4 16,-4-4-3-16,1 2 0 16,-2-1-1-16,-1 1 2 15,-1-5-1-15,-2 4-1 16,-1-4 0-16,-6-1 0 0,-2 0-2 15,-1 0-1-15,-3-5 0 16,-2 4-1-16,-4-5 1 16,-9 1 2-16,4-2 1 15,-2 1 2-15,-6-3 3 16,-3 2-3-16,0-4-1 16,-7-2-2-16,0-2-4 0,0-2-9 15,6-5-3-15,-2-3-19 16,7-3-20-16,2-9-75 15,3 1-229-15,3-13-18 16,3 1-128-16</inkml:trace>
  <inkml:trace contextRef="#ctx0" brushRef="#br0" timeOffset="193670.33">24540 21526 827 0,'3'8'166'0,"0"-3"35"15,2 3-247-15,-5-8 0 16,0 1 9-16,0 1 18 15,1 0 54-15,1 1 24 16,-1-1 0-16,2-1-4 16,-3-1-13-16,1 0-11 15,2-1-22-15,0-2-2 16,0-1 3-16,0-2 26 16,1-7 19-16,-1-6 24 15,8-41 7-15,-16 44-7 16,-1 1-26-16,-2 5-18 15,-1 4-25-15,-4 0-11 16,1 3-2-16,-1 3 0 16,1 2 1-16,-2 5 0 0,1 2 3 15,-2 3 1-15,0 1 0 16,2 4 2-16,0-1 2 16,0 3 0-16,3 0 2 0,2 5 0 15,1-6 2-15,6 9 7 16,1-4 3-16,4 2 8 15,3-2 3-15,6 2 4 16,-1-6-4-16,6 3-3 16,-2-5-9-16,6-2-4 15,1-2-7-15,9-1-2 16,-1-5-7-16,4-2-19 16,-2-1-19-16,-1-6-35 15,-7 1-340-15,-13-6 88 16</inkml:trace>
  <inkml:trace contextRef="#ctx0" brushRef="#br0" timeOffset="194566.95">25257 21134 1065 0,'7'7'337'15,"-4"-1"32"-15,-3 8-273 16,0 2-144-16,-4 16 3 15,-2 8 13-15,2 12 10 16,-4 4 30-16,3 15 8 16,-1-2 1-16,1 11-2 15,0-8-3-15,2 11-7 16,-3-7-8-16,1 9-1 16,4-18 1-16,4 6-1 0,-2-13-4 15,7-2-23-15,-4-13-25 16,3 3-86-16,-2-11-61 15,-1-2-147-15,-2-10-30 0</inkml:trace>
  <inkml:trace contextRef="#ctx0" brushRef="#br0" timeOffset="195314.2">25632 21655 408 0,'-9'16'276'15,"8"-2"-51"-15,-3 5-30 0,4 0-175 16,4 3 31 0,-3-4 11-16,-1 2 33 0,3-1 9 15,0 4 5-15,0 1-30 16,-3 5-16-16,-1 3-34 16,-1 8-11-16,-4-3-10 15,-1 9-4-15,-2-4-2 16,1 5-1-16,0-3-1 15,0 2 1-15,2-8-1 16,1 0-1-16,4-13-2 0,-2-6-8 16,3-7 0-16,-3-8-1 15,3-7 2-15,-1-12-3 16,1-6 8-16,0-16 7 16,1-8 0-16,1-14 2 15,2 0 8-15,2-20 10 16,-2 7-3-16,6-5-2 15,5 11 6-15,-3 5 9 16,-1 16-3-16,13 8 6 16,-10 14 6-16,4 1-2 15,-2 12-9-15,4 1 0 16,-5 2-4-16,2 4 2 16,-2 1 2-16,3 1 11 15,-4 4-1-15,4 3 3 16,-4-2-7-16,2 5-6 0,-4 2-15 15,1 5-6 1,-1 2-6-16,-1 8-1 0,1-1-2 16,0 9 0-16,-1-2 1 15,1 10-8-15,-3-1-4 16,0 11-9-16,-6-5-5 16,-1 1-15-16,-2-8-2 0,0-2-26 15,-4-13-14-15,-2 2-50 16,-4-8-22-16,-3-3-139 15,-6-7-94-15,-9-3-21 16</inkml:trace>
  <inkml:trace contextRef="#ctx0" brushRef="#br0" timeOffset="195548.45">25653 22031 1005 0,'1'13'272'0,"8"-7"66"16,4-7-276-16,6 2-62 16,0-7-1-16,1 3-2 15,2-2 6-15,5 0 19 16,-3 1 14-16,4-1-8 16,-5 0-2-16,2 2-17 15,-4-3-35-15,-1-1-77 0,-2-2-42 16,1 2-218-16,-8-1 5 15</inkml:trace>
  <inkml:trace contextRef="#ctx0" brushRef="#br0" timeOffset="195979.69">25962 21128 1037 0,'19'0'337'15,"-6"3"39"-15,0 4-247 16,2 2-133-16,-2 7 4 16,5 4 10-16,2 11 23 15,0 5 10-15,7 21 10 16,0 5-1-16,6 18-7 0,-1-4-22 16,6 16-6-16,-3-11-10 15,4 19-2 1,-8-11-3-16,-4 14 0 0,-10-9 0 15,-9 8-11-15,-12-19-15 16,-19 9-34-16,-15-16-33 0,-22 3-32 16,-10-15-302-16,-24-7 77 15</inkml:trace>
  <inkml:trace contextRef="#ctx0" brushRef="#br0" timeOffset="208703.2">18171 21348 167 0,'-8'3'247'0,"-3"0"-58"16,5-3-96-16,-3-3 102 16,3-1-147-16,1-2-1 0,-1 0-20 15,-3-7 22-15,-28-44 10 16,32 41 21-16,-1 4-4 16,-3 2 4-16,-1 0-23 15,-5 2-13-15,-1 1-27 0,-4 3-18 16,4 2-20-16,-5 4-9 15,4 1-2-15,-4 4 0 16,2 3 10-16,-11 8 5 16,-4 1 9-16,-7 14 4 15,3 1 1-15,-7 10 2 16,7-3 0-16,-1 11-1 16,7-4-10-16,1 12-30 15,6-3-15-15,2 12-24 16,5-8 0-16,1 12 11 15,5-7 29-15,2 5 18 16,4-5 25-16,6 8 5 16,4-7-1-16,7 6-4 15,5-8-11-15,8 8-30 16,6-8-20-16,6 11-32 16,1-4-2-16,8 1 13 15,-6-15 35-15,11-7 42 16,-6-19 49-16,7-6 35 15,-2-9 1-15,16-7-6 16,-3-6-23-16,11-7-22 0,-1-6-30 16,8-12-5-16,-13-7-1 15,2-7 14-15,-14-3 21 16,-5-9 50-16,-15 0 15 16,-4-5 27-16,-15-1 16 0,-3-7-16 15,-9 4-42-15,-11-19-4 16,-5 5-26-16,-7-22-23 15,-8-4-1-15,-10-12-7 16,-2 11-4-16,-8-12 2 16,0 17 3-16,-4-1-11 15,6 17 0-15,-8-5-3 16,5 20-24-16,-13 4-11 16,1 19 6-16,-20 11-3 15,-3 21-5-15,-25 28 4 16,4 20-9-16,-14 25-27 15,13 15-20-15,-2 17-127 16,25-7-106-16,4-3-13 16</inkml:trace>
  <inkml:trace contextRef="#ctx0" brushRef="#br0" timeOffset="209651.51">24269 20920 1041 0,'-26'6'253'0,"-2"-1"72"16,2-1-318-16,-12 11-35 15,1 4-18-15,-8 11 0 16,1 8 10-16,-5 12 17 16,5-2 20-16,-4 24 3 15,10 1 1-15,-5 17-19 16,3 3-26-16,0 18-50 16,5-6-52-16,1 22 12 15,14-8 17-15,5 2 25 16,10-12 56-16,9-4 56 15,14-27-11-15,14 1-1 16,11-15-5-16,19-1-8 16,11-11-6-16,16-5 41 0,0-18 12 15,7-7 27-15,-4-12 27 16,3-16 42-16,-18-7-22 16,5-15 28-16,-15-10-11 15,-3-18 1-15,-14 2-35 16,-3-19 2-16,-14 4-29 15,-11-19 3-15,-12 5-16 0,-14-25 6 16,-11 9-14-16,-15-16 1 16,-11 12-22-16,-20-8-30 15,-8 22-31 1,-20-7-57-16,-6 17-50 0,-29 9-103 16,4 25-54-16,-26 19-57 15,12 24-57-15,-18 17-23 16</inkml:trace>
  <inkml:trace contextRef="#ctx0" brushRef="#br0" timeOffset="210883.52">19912 23466 948 0,'-31'-3'402'15,"2"-17"-8"-15,-7-15-185 16,4-5-202-16,-14-12-1 16,-3-2-6-16,-10-13 3 15,4 8 10-15,-9-2 26 16,11 13 9-16,-2-2 12 16,15 18 1-16,-1 1-6 15,15 4-26-15,1-1-12 16,12 7-13-16,0 0-2 15,4 3-3-15,2 2 2 16,3 7 3-16,-1 0 3 16,1 2-1-16,4 3-2 15,0 5-4-15,0-1-7 16,0 0-7-16,0 0-4 16,1 2 2-16,2 1 1 15,2 1 5-15,12 19 2 0,52 59 2 16,-40-34 1-16,-1 0 0 15,2 9-5-15,-2-1-2 16,-3 2-5-16,-5-5-4 16,1-1-3-16,-7-12 4 0,-2-5 2 15,-5-12 2-15,-2-5-3 16,-1-10 1-16,-4-5 1 16,-6-7-17-16,5 1-24 15,-2-3 5-15,-12-35 2 16,-23-59 0-16,12 27 25 15,0 5 27-15,-8-5 14 16,2 9 10-16,0-4 24 16,3 15 6-16,0 3 17 15,10 15-4-15,5 8-2 16,4 15-21-16,6 3-7 16,4 5-19-16,0 4-9 15,-2 0-12-15,2 0-8 16,0 0-5-16,2 3-2 15,1 1 2-15,14 12 1 16,65 56 6-16,-27-43 0 16,10-6-1-16,21-4 4 15,1-7-7-15,23-8-28 0,-5-5-16 16,16-2-364-16,-20-4 84 16</inkml:trace>
  <inkml:trace contextRef="#ctx0" brushRef="#br0" timeOffset="212164.24">25803 22888 784 0,'4'-1'130'0,"-2"1"83"16,1 5-240-16,-5-3 37 15,1 1 21-15,-2 7 39 16,-7 26 26-16,-24 58 9 16,12-47-25-16,-4 14-15 15,3-7-37-15,-1 1-18 16,4-12-11-16,1-5 3 15,6-14 0-15,0-2 16 16,5-13 2-16,0-2 7 0,2-4 1 16,1-6 0-16,5 2-16 15,-3 0 3-15,2-2-6 16,-1 0 3-16,0-2 1 0,0-3 2 16,1-16-1-16,6-50 7 15,12 42 2-15,3-11 14 16,5 1 6-1,11-11 4-15,-4 4-4 0,8-13 0 16,-4 7-12-16,1-8 6 16,-5 3-6-16,-1-4 7 15,-11 12-3-15,-1-2-1 16,-9 11-12-16,-3 5-6 16,-2 9-12-16,-4 0-9 15,1 7-4-15,-2 3-7 16,-2 6-1-16,1 4-1 15,-1 5 2-15,-1 1-2 16,2 3-2-16,1 0-3 16,-3 0-1-16,2 0-6 15,-2 0-2-15,0 1 1 16,-2 2 3-16,0 2-1 16,-13 17 9-16,-43 58 4 0,32-42 6 15,-12 13 3-15,0-1 3 16,-10 11-13-16,1 0-17 15,-4 5-32-15,4-11-8 16,2 1-6-16,9-15 10 16,8-11 5-16,12-9 29 0,9-10 14 15,12-14 5 1,14-14 20-16,10-8 19 0,15-16 16 16,7-5 1-16,15-17 7 15,-5 4 4-15,3-6 13 16,-7 9 5-16,-4 4 1 15,-15 21-2-15,-4 8-14 16,-14 14-19-16,-1 5-25 16,-3 6-13-16,-2 7-25 15,-3 7-15-15,1 12-14 16,-3 7-6-16,0 12-16 16,-3 4 12-16,1 6 0 15,0-8-13-15,-1 8-256 16,-4-6 92-16</inkml:trace>
  <inkml:trace contextRef="#ctx0" brushRef="#br0" timeOffset="-176387.87">25819 2445 682 0,'3'1'143'0,"-2"2"58"16,1-1-202-16,-1 1-7 15,-1 0 1-15,0-1 5 16,0 1 18-16,0 0 28 16,0 0 13-16,0 0 3 15,0 0-3-15,2 0-1 16,-1 1-22-16,5 20-10 0,19 60-3 15,-10-25 1-15,1 5-9 16,0 18-2-16,0-4-4 16,0 22 13-16,-5-7 6 15,5 17 9-15,-4-17 3 16,1 12 6-16,-4-22-11 0,6 3-8 16,-8-18-10-16,2 3-4 15,-2-15-5-15,0 1-2 16,-5-18 0-16,4-6-1 15,-6-12-1-15,-5-6-7 16,2-8-7-16,-3-7-25 16,-1-5-43-16,6 3-181 15,-2-4-73-15,-10-44-69 16</inkml:trace>
  <inkml:trace contextRef="#ctx0" brushRef="#br0" timeOffset="-174585.75">25659 2378 463 0,'-12'4'118'0,"10"-8"37"0,14-1-132 16,6 1-12-16,14-5-2 15,6 0-2-15,16-1 14 16,1 1 7-16,18 2 10 16,-6 3 1-16,19 4 9 15,-5 4-6-15,12 5 7 16,-10 1-7-16,14 8 2 16,-20 1-9-16,11 3-5 15,-11-4-10-15,9 1 9 16,-15-10 0-16,13-3 3 15,-14-9-1-15,6-1-4 16,-15-4-11-16,3 6-6 16,-14-4-5-16,-6 1-1 15,-15 4-1-15,-6-2-1 16,-10 0 2-16,-7 3 8 0,-3 0 5 16,-2 0 4-16,-1 0-1 15,0 0-1-15,0 0-8 16,0 0-7-16,0 0-2 0,0 0-1 15,0 0 2-15,0 0 4 16,0 0 5-16,0 0 3 16,0 0 4-16,0 0 3 15,2-1-4-15,2-1-2 16,-1 1-3-16,7-1-4 16,11 1-2-16,55 5-3 15,-44 3 0-15,18 1 0 16,-2 0 0-16,20 1 2 15,-5-1 4-15,19-1 7 16,-3-3 6-16,11-2 7 16,-2-5 1-16,11-2 4 15,-13 2-4-15,12 2-5 16,-8 4-8-16,7 0-3 16,-11 3-7-16,13 4-3 15,-11 2-2-15,7-2-1 16,-9 3 0-16,7 0 0 15,-19-6 0-15,8-4 3 16,-7-3 2-16,6-3 2 0,-8-3 0 16,5 1 0-16,-10-1-3 15,-1-1-2-15,-17 4-2 16,-2 0 0-16,-13 1-1 16,0 4 0-16,-8 1 0 15,-4-5-1-15,-7 4 2 0,0-7-1 16,-1 2 2-16,-7-1-1 15,0 4 0-15,-1-4 0 16,-3 4-1-16,-4-2-1 16,0 2 0-16,0 0-4 15,3 0 0-15,-3 2-3 16,3 0 1-16,0 3-1 16,3 4 3-16,13 21 0 15,28 48 2-15,-27-36 0 16,6 2 1-16,1 13 0 15,0-5 0-15,4 15 0 16,-3-2 0-16,-1 8 3 16,-3-8 1-16,1 10 2 15,-5-10 1-15,-2 7 0 16,-4-6-2-16,1 5-1 16,-5-8-1-16,2 11-1 15,-4-8 0-15,4 4-1 16,-2-9 2-16,2-1-1 0,-5-16 1 15,1-6-1-15,-3-12 2 16,0-4-1-16,-5-15-1 16,3-1-2-16,-3-4-1 15,0-2-3-15,0 0 0 16,0 0 0-16,-2 0 2 0,1 0-1 16,-1 0 2-16,1 1-2 15,-1 1 1-15,1-1-2 16,1 2 3-16,-3 0 1 15,2 0 1-15,-1 0 0 16,1 0 3-16,-1 0-2 16,1-1 2-16,1 0-2 15,-2-1 1-15,1 1-2 16,-1-1 0-16,1 1-2 16,-2-1 0-16,-1 1-2 15,-4 1 1-15,-22 7-1 16,-48 19 2-16,29-13-1 15,-5 0 2-15,-16 3-1 16,1-3 0-16,-17 0 1 16,0-3 1-16,-19 0 0 15,-2-5 1-15,-21-2-1 16,5-5 0-16,-24-5 0 16,5-5 0-16,-16-3 0 0,10-1 1 15,-29-1 0-15,12 5 0 16,-12-1-1-16,17 4 1 15,-11 0-1-15,30 3 1 16,-7 3-1-16,23 1 1 16,-14 4-1-16,24-1 0 15,-18 5 0-15,16-3 0 16,-7 4 0-16,20 0 0 0,-10-1 0 16,17 1 0-16,-13-1 0 15,11 0 0-15,-5-3 0 16,12 1 0-16,-11-3-1 15,21-1 2-15,-4-1-1 16,17-4 1-16,-1 1-1 16,24-1 1-16,0-1-7 15,17 0-6-15,7-1-17 16,11 3-20-16,5-2-76 16,12-2-40-16,12-4-89 15,9-1-70-15,15-3-20 16,5 0-33-16</inkml:trace>
  <inkml:trace contextRef="#ctx0" brushRef="#br0" timeOffset="-173840.27">26982 2861 719 0,'-93'-64'138'0,"35"43"59"15,9 11-234-15,-8 8-16 16,9 10 2-16,-9 6 0 16,6 5 17-16,-1 5 26 15,9-1 29-15,-2 8 14 16,9 1 4-16,-7 9 3 15,8 1-7-15,0 18-6 0,9-2-12 16,3 12-5 0,11-1-2-16,16 7 4 15,7-13 2-15,15 2 3 0,7-11 1 16,17-4 6-16,1-15 0 16,16-2 5-16,-2-9-2 15,19-4 1-15,-6-8-7 16,18-5-7-16,-10-10-9 0,9-10-3 15,-18-7-3-15,8-12 0 16,-17-5 0-16,3-12 0 16,-15-4 3-16,-2-13 1 15,-14 2 3-15,-8-12 2 16,-16 2-1-16,-9-8-1 16,-11 9 1-16,-12-4 16 15,-3 15 8-15,-9 10 12 16,3 15 4-16,-14 10-5 15,2 16-18-15,-11 10-14 16,3 10-13-16,-12 7-4 16,9 3 1-16,-6 6-1 15,7-5 4-15,-2 0-14 16,8-4-18-16,-2 1-83 16,13-9-70-16,4-2-133 15,7-7-48-15</inkml:trace>
  <inkml:trace contextRef="#ctx0" brushRef="#br0" timeOffset="-172004.65">28868 2883 236 0,'2'0'-28'0,"-1"0"29"16,2 0-75-16,-3 0 7 15,0 1 30-15,0 1 27 16,-4-1 33-16,-1 1 21 16,-1-1 5-16,-10 3 15 0,-45 14-8 15,38-17-10 1,-1-1-20-16,1 2-8 0,1 2-18 16,-9-1-1-16,7 2 2 15,-10-1 22-15,5 2 15 16,-3 1 21-16,7 2 5 0,-1 4 8 15,7 2-16-15,0 3-9 16,4 0-19-16,6 5-4 16,4-1-9-16,0 3 5 15,5 0-2-15,2 4 10 16,-2-4 4-16,0 3 13 16,1-5-4-16,2-1 6 15,1-8-8-15,2 0-1 16,3-7-12-16,-3 0 1 15,4 0-3-15,0 1 4 16,0-2-3-16,5 1-1 16,-2-4-6-16,3 1-5 15,-1 1-7-15,-1-2-2 16,-3-2 0-16,-3 2-1 16,-3-2 2-16,-4-2 3 15,-1 1 2-15,0 0 0 16,0 0 0-16,0 0 0 15,0 0-5-15,-1 0-4 0,1 0 1 16,0 1-2-16,0 1 0 16,1 1 0-16,4 3 2 15,3 11-1-15,39 46 1 16,-25-43 3-16,3-4 5 16,5 2 9-16,0-4 4 15,13 0 5-15,1-6 0 0,7 1-3 16,-1-3-9-16,8-5-2 15,-4-1-6-15,5-1-2 16,-8-5-1-16,6-6 1 16,-13-2-1-16,-1-10 3 15,-9 1 5-15,-1-9 10 16,-8 0 2-16,4-8 5 16,-8 3 0-16,-7-13-3 15,-3 2-10-15,-11-11-4 16,-5 4-4-16,-9-11-1 15,-5 8 4-15,-6-3 7 16,2 9 5-16,-8 3 3 16,5 14-1-16,-8 3-6 15,1 13-12-15,-8 4-8 16,-2 11-5-16,-11 2-4 16,0 8 1-16,-17 1 1 15,1 5 3-15,-11 6 1 0,16 3 1 16,-5 4 0-16,17 4-11 15,6 5-35-15,12-3-9 16,0 4-43-16,15-3-29 16,5 3-76-16,11-6-52 15,5 6-56-15,4-7-51 0</inkml:trace>
  <inkml:trace contextRef="#ctx0" brushRef="#br0" timeOffset="-171238.38">26650 3032 711 0,'64'62'214'16,"-60"-51"32"-16,2 10-153 15,-2 9-125-15,8 15 10 16,-8 2-6-16,2 12 8 16,-3-10 3-16,0 3 0 15,-3-11 15-15,0-4 15 16,-1-14-6-16,-1-6 5 16,4-9 11-16,-1-8 2 15,5-8-8-15,-6 5-22 16,1-2-18-16,7-22-31 15,14-56-5-15,-19 25 2 16,-2 1 21-16,0-12 20 16,-1 6 35-16,3-4 21 0,5 16 9 15,-1 6 0-15,8 16-8 16,5 8-18-16,-1 11-19 16,4 7-4-16,2 11 0 15,-1 8 0-15,-3 6 3 16,7 15 2-16,-5 9-1 15,2 14-2-15,-3-1 1 0,-1 7 0 16,-7-10 0-16,4-5-9 16,-7-13-7-16,0-5-21 15,-4-12-18-15,-1-5-49 16,-3-9-29-16,-8-6-101 16,-6-2-4-16</inkml:trace>
  <inkml:trace contextRef="#ctx0" brushRef="#br0" timeOffset="-171071.51">26801 3299 1128 0,'47'22'197'15,"-5"-19"133"-15,18 4-415 16,6 2-57-16,4-8-182 15,-23-13-30-15</inkml:trace>
  <inkml:trace contextRef="#ctx0" brushRef="#br0" timeOffset="-170111.08">28651 3056 826 0,'4'6'195'0,"6"0"-6"0,-7-6-226 15,13 6-206-15,5 4 21 16,1 6 23-16,-6-1 96 16,-9-4 113-16,-1 0 122 15,-2-4 57-15,-2-6 4 16,2 4-24-16,-4-5-75 0,0 1-34 16,3 4-42-16,4 5-8 15,11 15-9-15,58 52-2 16,-47-49 0-16,4 4 1 15,-8-6 0-15,-3-2 0 16,-4-10 3-16,-10-4 3 16,-3-5 6-16,-5-10-8 15,-3-5-25-15,1 6-33 16,-1-6-21-16,-17-46-12 16,-22-48 17-16,15 33 23 15,4 5 35-15,3-2 27 16,8 15 14-16,3 8-9 15,11 14-1-15,5 11-4 16,9 10-10-16,3 5-9 16,4 5 10-16,5 3 8 15,1 4 5-15,3 2 2 16,-4 0 0-16,-2 4-2 16,-10 2-7-16,-4-2 3 15,-8 1 1-15,-5 2 8 0,-5-1-5 16,-4 1-1-16,-5 0-6 15,-5 2-6-15,-2 1-11 16,-3 2-9-16,3 1-3 0,0 3-2 16,6-6 3-1,5-1 0-15,6-7 7 16,7 0 3-16,5-6 4 0,8 4 0 16,4 1 3-16,7 4 5 15,2-3 1-15,2 4-1 16,-3 1-1-16,-3 0 0 15,-3 4-4-15,-4 7 4 16,-6-3 5-16,-7 4 7 16,-4-2 9-16,-7 2-9 15,-5-3-11-15,-11 1-72 16,-8-1-162-16,-14-4-35 16,-6-13-101-16</inkml:trace>
  <inkml:trace contextRef="#ctx0" brushRef="#br0" timeOffset="65135.28">10559 19919 904 0,'-3'2'66'0,"3"1"12"0,0 1-13 15,50-4-3-15,284 22-8 16,-330-3-5-16,1 1-20 15,-5 9 0-15,3-1-5 16,2 7 3-16,1-1-8 16,0 7-2-16,-1-5-4 15,2 6-3-15,-6-9-5 16,-2-6 0-16,4-6 0 0,0-7 1 16,-5-6 10-16,2-5 28 15,2-3 3-15,-4-2-1 16,1 1-2-16,-2-10-11 15,-6-29-28-15,-7-58-4 16,13 42 0-16,2-11 0 16,-2 7-1-16,6-2 0 15,1 8 0-15,5 2-2 16,0 16 0-16,2-1 0 16,-2 13 2-16,4 0 0 15,-1 4 0-15,1 2 1 16,-1 7-1-16,2 2-4 15,-4 6-2-15,1 4-1 16,-3 2 0-16,0 8 1 16,-4 2 4-16,0 4 2 15,-1 4 1-15,-1 1 2 16,-4-1 0-16,2 6 0 16,-3-4-1-16,2 6 1 0,-5-2-1 15,-1 2-1-15,-2-3 1 16,2 0-3-16,-5-7-6 15,-1 2-14-15,1-7-7 16,-2-3-19-16,2-6-9 16,0 0-16-16,4-7-1 0,-1-4-78 15,3-4-63-15,10-4-67 16,4-4-65-16</inkml:trace>
  <inkml:trace contextRef="#ctx0" brushRef="#br0" timeOffset="65457.4">11246 19926 138 0,'91'19'-31'0,"-98"-20"29"0</inkml:trace>
  <inkml:trace contextRef="#ctx0" brushRef="#br0" timeOffset="65832.93">11322 19944 196 0,'-1'0'196'0,"-2"0"-16"16,-3 3-24-16,-1 7-25 15,1 5-49-15,-41 46-16 16,46-43-34-16,1 3-15 15,1-2-14-15,1-3-2 16,1-2 0-16,0-4 0 16,-2-4-1-16,3-5 9 15,-4-2 3-15,0-1 8 16,0 1 2-16,0-1 0 16,2 1-7-16,12-6-5 15,-2-11-7-15,44-51-3 16,-49 48 0-16,2-1 1 15,-8 4 1-15,2 1 5 16,-3 5 5-16,0 5 8 0,0 2 2 16,-3 1 2-16,3 2-6 15,-1 2-6-15,1 0-11 16,0 0-4-16,0 0-2 16,0 0-1-16,0 0 1 15,0 0-7-15,0 0-12 16,4 9-47-16,3 1-32 15,1-4-51-15,50 42-27 16,-40-48-51-16,-2-5 5 0</inkml:trace>
  <inkml:trace contextRef="#ctx0" brushRef="#br0" timeOffset="66172.93">11528 19943 189 0,'85'-38'157'16,"-81"43"-14"-16,2 4-18 16,-2-2-39-16,4 2-9 15,-8 1-29-15,1-1-8 16,1 0-15-16,-4-2 1 16,-1-2-6-16,3-5 11 15,0 0 13-15,-1 0 13 16,-1 0-3-16,1 0 6 0,-1 0-13 15,1 0-15-15,1-2-16 16,-3 1-6-16,3-1-12 16,0 1-9-16,0-1-4 15,3-11-3-15,1-1 1 16,20-45-3-16,-14 46 5 16,3-1-16-16,0 3-16 0,0 0-93 15,-4 2-92 1,6 3-1-16,-4 5-103 0</inkml:trace>
  <inkml:trace contextRef="#ctx0" brushRef="#br0" timeOffset="66648.12">11797 19798 649 0,'116'47'206'0,"-113"-46"-7"16,-7 2-217-16,-5 3-133 15,8-6-40-15,-1 0-2 16,1 0 54-16,-2 0 98 0,-7 12 113 16,1 2 59-16,-41 45 9 15,45-42-15-15,2 4-54 16,3-1-24-16,3-1-35 15,2 0-8-15,1-7-4 16,3-5 5-16,1-7 8 16,3-3 12-16,0-7 4 15,4-8 2-15,-3-2-4 16,-1-8-9-16,-3 0-11 16,1-1-4-16,-7 1-1 0,-1-1-1 15,-2 7 7-15,-1 2 19 16,0 5 6-16,-1 8 2 15,1 4-3-15,0 3-17 16,0 0-19-16,0 0-13 16,0 0-11-16,0 0-24 15,3 16-10-15,1 8-60 16,8 43-45-16,-6-41-58 16,-3-1-28-16</inkml:trace>
  <inkml:trace contextRef="#ctx0" brushRef="#br0" timeOffset="67215.47">12166 19877 822 0,'6'4'180'16,"0"5"74"-16,-2 3-247 15,0 4-35-15,1 3-5 16,1 1-11-16,-9-2 0 16,6-1 8-16,-3-5 16 0,1-2 11 15,-2-6 15-15,1-2 18 16,0-4 1-16,0 1-8 16,0 0-9-16,0-1-18 15,5-17-18-15,14-54-2 16,-8 48 8-16,0-1 16 15,-6 10 19-15,1 0 13 16,4 9 4-16,-6 2 5 16,2 7-7-16,1 2-6 15,-7-4-10-15,0 0-2 16,0 0-6-16,0 0-3 16,3 9-3-16,0 3-1 15,-1-7-1-15,-1 1 2 16,-1-3 4-16,0-3 8 15,0 0 4-15,0 0-1 16,0 0-1-16,0 0-3 0,0-1-6 16,0-1-2-16,3 1 0 15,6-4 6-15,-2 2 5 16,6 1 3-16,43 3 3 16,-42 14 2-16,1 1-6 15,-1 6-4-15,0-2-5 16,-3 3-15-16,-1-2-10 15,-4 1-39-15,-3-6-43 0,-4 1-173 16,-2-12 18-16</inkml:trace>
  <inkml:trace contextRef="#ctx0" brushRef="#br0" timeOffset="68181.35">12769 19331 637 0,'45'-44'215'16,"-43"38"26"-16,0 8-167 16,1 1-54-16,-3-3-10 15,0 0-10-15,0 0 6 16,0 13 13-16,-1 18 19 15,-5 40-1-15,2-33 27 16,-1 0-2-16,4 9-3 16,-2 1-19-16,1 12 1 15,4-6-25-15,-1 14-5 16,-1-6-6-16,5 9-2 0,-1-7-6 16,2 9-17-16,-2-11-12 15,4-3-35-15,-7-10-31 16,2-6-112-16,-3-13-90 15,3-7-23-15</inkml:trace>
  <inkml:trace contextRef="#ctx0" brushRef="#br0" timeOffset="69298.18">12862 19832 530 0,'99'7'182'0,"-96"-3"17"15,5-2-127-15,3 2-110 16,-2 2-7-16,-3 0 2 15,1-3 10-15,-4 0 30 16,-3-3 60-16,0 0 27 16,0 0 10-16,0 0 0 0,0 0-29 15,0 0-24-15,0-2-37 16,-1 1-38-16,-1-1-23 16,1 2-10-16,-1-1 9 15,1-1 8-15,-1 1 25 16,1 1 8-16,1 0 8 15,-3 0 0-15,2 0 4 0,-1 0 2 16,2 0 4 0,0 0 18-16,0 0 7 0,0 0 14 15,0 0 4-15,0-2 3 16,0 1-16-16,0 0-8 16,3-11-14-16,3-16-4 15,7-42-5-15,-10 39 5 16,0 1 1-16,-2-5 9 15,2 4 7-15,2 6 22 16,-5 6 8-16,3 5 21 16,-2 9-2-16,0 4-9 15,1-1-21-15,-2 2-10 16,0 0-22-16,0 0-5 16,0 0-1-16,9 24 3 15,8 44-3-15,-15-37 2 16,1-3-1-16,-3 1 0 0,0-6-1 15,0 2 0-15,1-6-1 16,-2 1 1-16,2-2 1 16,0 4-1-16,1-2 0 15,2 4-2-15,1-4 0 16,1 3-2-16,-4-2 0 16,4-4-2-16,-3-2 1 15,2 0 1-15,-4-7 0 16,2 1 1-16,-2-2 1 0,-2-2-3 15,1-5-2 1,0 0-2-16,0 0 1 16,0 0 3-16,0-2 2 0,0 1-2 15,0-1 0-15,0 1-2 16,0-17-5-16,1-57-6 16,1 48 1-16,2-2-3 15,5 4 1-15,0 0-1 16,1 6 8-16,3 2 2 15,0 7 5-15,0 2 1 16,1 4 0-16,2 4-3 16,-2 3-1-16,1 3-1 15,-1 3 0-15,2 5 2 16,-7-1 3-16,0 3 4 16,-5-1 3-16,-1 1 5 0,-3-6-1 15,0 3 2-15,0 1-3 16,-3-3-1-16,-4-1-3 15,1 1 1-15,-1-4-2 16,0 2 1-16,4-5 1 16,-6 2 2-16,2-2 0 15,-5 1 1-15,0-4-3 16,-4-2-18-16,0-1-16 16,-3-5-33-16,2-2-24 15,1-4 2-15,4 4-104 16,3-2-106-16,8-1 33 0</inkml:trace>
  <inkml:trace contextRef="#ctx0" brushRef="#br0" timeOffset="70217.43">13246 19421 777 0,'12'-23'257'0,"-9"1"36"16,-3-4-207-16,0 4-61 15,-3-3-16-15,-2 9-14 0,-2 0 9 16,0 3 16-16,0 6 30 16,5 4 11-16,-4 0 5 15,5 1-9-15,1 2-15 16,0 0-25-16,0 0 2 15,0 0-3-15,14 22 3 16,40 63 2-16,-23-33-1 16,0 2-10-16,-4 8-4 15,-8-8-4-15,2 0 1 16,-8-10-1-16,-1-4 1 16,-4-12 1-16,3-4 0 15,-7-8 1-15,2-3 0 16,-6-4-2-16,3-2 0 15,0-1 0-15,-3-6-5 16,0 0-3-16,0 0-5 16,-2 0 0-16,1 0-1 0,1 0 4 15,-3 0 5-15,1 0 4 16,1 0 3-16,-1 0 1 16,1 0 0-16,0 0-1 15,-1 0-2-15,1 0-1 16,-1 0-2-16,1-2 0 15,-5 1-1-15,-4-4 1 0,-8-3-1 16,-39-25 0-16,41 23-1 16,0 2 2-16,0 2-2 15,0 0 1-15,-3 6-3 16,1 1-1-16,-1 4-2 16,3 3-2-16,-1 4 1 15,-1 0 2-15,2 4 1 16,2 1 2-16,1 5 1 15,4-1 1-15,0 2 3 16,5-3 1-16,2 2 1 16,7-1 2-16,-1-2 1 15,5 0-2-15,4 0 5 16,2-3 0-16,5 0 6 16,2-3 0-16,7 0 2 15,0-1-4-15,5-3-1 16,-2-1-7-16,-4-2-6 15,-6-6-8-15,-6 0-30 0,-8 0-39 16,-3-4-149-16,-4-1-163 16,-2 4-27-16</inkml:trace>
  <inkml:trace contextRef="#ctx0" brushRef="#br0" timeOffset="71119.42">13637 19767 132 0,'94'12'129'16,"-93"-13"-31"-16,-1 1-18 15,3 0-44-15,-3 0-24 16,0 0 16-16,0 0 21 0,0-2 30 16,0 2 8-16,0 0 18 15,-1 0-19 1,-1-1-22-16,1 1-30 0,-1 0-9 15,1 0-16-15,-1 0 8 16,1 0 5-16,-1 0 11 16,2 0 4-16,-3 0 1 15,1 0-11-15,-4 3-2 16,1 0-10-16,0 10-1 16,2-3 1-16,-44 45 0 15,47-46-2-15,1 0 0 16,1 0-3-16,1-4-3 15,-3-5-3-15,0 0-1 16,0 0 0-16,0 0-2 16,0 0-3-16,4 0-3 15,2-1 0-15,0 0-1 16,-2-1 3-16,2-1-8 16,1 0-3-16,-4 0-2 0,2-1-1 15,0-6 1-15,0-6 10 16,42-46 6-16,-43 48 5 15,-1-2 3-15,0 4 2 16,-3 0 4-16,3 7 0 16,-3-1 0-16,0 6-1 0,0-2 5 15,0 2-3-15,0 0 10 16,0 0 4 0,0 0 1-16,0 0-3 0,3 10 2 15,5 7-8-15,27 45 2 16,-23-46-4-16,0 6 0 15,-1-3-5-15,4 2-6 16,-3-4-13-16,-1-2-33 16,0-5-31-16,-1-6 1 15,0-2-200-15,-3-11-49 16,-4-4-17-16</inkml:trace>
  <inkml:trace contextRef="#ctx0" brushRef="#br0" timeOffset="71428.03">13897 19350 1244 0,'69'-29'293'0,"-94"27"97"15,28 11-369-15,-2 3-57 16,5 10-15-16,-2 4 2 15,4 9 0-15,-4 0 20 16,1 7 9-16,-1-4 14 0,-3 9 2 16,7-5 3-1,-4 6-4-15,0-7-9 0,-1-3-25 16,5-10-11-16,-7-6-33 16,6-12-14-16,-2-3-25 15,-4-5-2-15,-1-9-153 16,0 5 20-16,-1 1-59 15</inkml:trace>
  <inkml:trace contextRef="#ctx0" brushRef="#br0" timeOffset="71620.51">13964 19600 320 0,'-4'-12'221'16,"-1"6"-19"-16,5 2-56 16,-1 4-73-16,1 0-18 15,0 0-34-15,0 0 0 16,0 0 3-16,3 8 6 15,4 8-5-15,27 43-4 0,-20-47-8 16,7-2-9-16,-5-4-15 16,3-4-33-16,-2-4-33 15,2-9-157-15,0 0 1 16,9-10-75-16</inkml:trace>
  <inkml:trace contextRef="#ctx0" brushRef="#br0" timeOffset="72033.22">14371 19525 565 0,'-1'18'243'0,"-11"4"6"15,-2 1-147-15,-7 10-45 16,-2 1-38-16,-5 1-11 16,3-6-9-16,-2-1-1 15,8-6-2-15,-2-2-2 16,11-4 0-16,0 0-10 15,4-1-3-15,6-2-4 16,3-8 2-16,7-5 3 16,5-6 7-16,11-9 2 15,-1-2 7-15,4-5 1 16,-4-3 4-16,5-6 15 16,-3 3 7-16,-1-8 5 15,-6-1 3-15,-2 2 5 0,-6 9-7 16,-5 6 10-16,-3 8-3 15,-2 8-3-15,-2 5-9 16,-2 12-2-16,-4 8-15 16,1 6-4-16,3 10 0 15,1 8-7-15,2-8-11 16,5 5-29-16,4-7-35 16,3 3-210-16,-1-3-1 15,1-9-96-15</inkml:trace>
  <inkml:trace contextRef="#ctx0" brushRef="#br0" timeOffset="76224.35">18765 16804 284 0,'0'-1'305'0,"0"-1"-87"15,0 1-4-15,0 0-158 0,0-1-35 16,0 1-7-16,0-1 11 16,0 1 9-16,0-1-1 15,0 1 5-15,0-1 8 16,0 2-5-16,0 0-3 15,0 19 7-15,0 59-7 0,1-37-4 16,-1-5-12 0,0 5-5-16,0-6-7 0,0 7-4 15,0-8-4-15,-1 2 0 16,1-6 0-16,-2-1-1 16,2-7 0-16,0-3 0 15,0-9 1-15,0-3 0 16,0-4-1-16,0-2-1 15,-3-2-1-15,2 0-9 16,0-1 0-16,-1 1 1 16,1-1 3-16,-4-7 3 15,-5-10 9-15,-25-43 2 16,23 44 2-16,-2 2-2 16,-1 2-2-16,-4-1-4 15,2 6-3-15,-2 3-3 16,0 5 0-16,1 1 0 15,4 4 2-15,3 5 2 16,-2-2 1-16,6 5 3 0,-3-2 1 16,5 5 1-16,1-2 0 15,5 3 1-15,4 0 0 16,6 3 8-16,0-6 3 16,11 2 4-16,1-4 0 15,8-3 0-15,-4-1-9 16,7-1-4-16,-11-3-11 0,1-2-12 15,-8 1-11-15,-3-2-45 16,-4 0-36-16,-4-2-113 16,-3 2-106-16,-2-1-26 15</inkml:trace>
  <inkml:trace contextRef="#ctx0" brushRef="#br0" timeOffset="76756.4">18949 17136 682 0,'6'-6'234'0,"-6"0"2"16,-6 3-241-16,4 2-138 15,2 1-25-15,-3 0 1 0,0 0 34 16,-11 1 111-16,4 1 105 15,-44 12 44-15,46-8 11 16,1 0-1-16,4 1-43 16,2 2-17-16,2 1-38 15,3 3-11-15,4 0-11 16,2 2-1-16,2-2-4 16,-1-1 2-16,1-3 3 15,-3-2 6-15,1-4-1 0,2-3 8 16,-2 0-4-16,2-8-3 15,-4-2-8-15,1-1-2 16,-2-5-8-16,-2-6 0 16,-1 7-2-16,-2-2-1 15,-1 2-1-15,2 3 1 16,-3 4-1-16,0 3-3 16,0 4 0-16,0 1-1 15,0 0 5-15,0 0 8 16,0 0 3-16,0 0 2 15,7 17 1-15,25 52-5 16,-21-49-8-16,3 5-17 16,-1 0-18-16,-1 0-56 15,-3-6-49-15,1-3-120 16,-6-10-36-16,-7-15-55 0</inkml:trace>
  <inkml:trace contextRef="#ctx0" brushRef="#br0" timeOffset="77047.29">19025 16727 1021 0,'134'23'250'16,"-130"-9"78"-16,-4 16-290 15,2 5-66-15,-1 18-10 16,-1 1 3-16,-1 7-1 16,1-8 12-16,3-1 11 15,-2-14 13-15,5-3 3 16,0-9 1-16,0-7 2 16,1-7-1-16,-4-3-5 15,-2-6-22-15,-2-5-85 16,-1 1-191-16,1-1 15 15</inkml:trace>
  <inkml:trace contextRef="#ctx0" brushRef="#br0" timeOffset="77254.65">19134 17026 723 0,'7'-3'251'0,"-4"5"24"15,3 2-173-15,-6-4-92 16,0 0-10-16,0 0-4 15,0 0-6-15,0 0-2 16,0 0-8-16,0 0-4 0,13 9-16 16,-5-5-7-16,49 21-51 15,-44-29-28-15,3-2-114 16,-5 0 11-16,8-1-66 16</inkml:trace>
  <inkml:trace contextRef="#ctx0" brushRef="#br0" timeOffset="77691.54">19334 17022 47 0,'102'-28'127'16,"-89"30"-35"-16,3 1 5 16,-5 1-24-16,-4-1-23 15,-3-2-25-15,-4 8 23 16,-3-9 13-16,2 0 30 16,0 0 5-16,-13 7 21 15,-10 6-21-15,-45 27-18 16,47-28-32-16,3 2-14 15,4-1-25-15,7 0-7 0,3-4-2 16,4 1 3-16,5-2 5 16,5-2 18-16,0-4 7 15,2 0 11-15,3-5 1 16,-1-1-2-16,1-2-15 16,2-4-6-16,-5-2-8 15,0 0-1-15,-2 1-2 16,-2-3 0-16,-2 3-4 0,-1 1-1 15,-1 2-3-15,0 2-3 16,0 5-3-16,-3 1 2 16,0 0 3-16,0 0 8 15,0 0 9-15,0 0 4 16,1 3 1-16,8 19-3 16,49 45-7-16,-39-42-23 15,-3-3-16-15,2 1-43 16,-3-4-35-16,1-6-169 15,-6-7-22-15,-4-11-65 16</inkml:trace>
  <inkml:trace contextRef="#ctx0" brushRef="#br0" timeOffset="77988.95">19808 16508 1165 0,'3'21'231'16,"-6"16"118"-16,1 16-355 16,-3 24-13-16,5 5-7 0,-1 16-6 15,1-8 0-15,1 7 4 16,1-18 16-16,-5 8 5 15,1-8 8-15,4-2-5 16,-4-14-9-16,7-2-41 16,-2-24-30-16,2-14-218 15,1-18-11-15,3-32-88 16</inkml:trace>
  <inkml:trace contextRef="#ctx0" brushRef="#br0" timeOffset="78563.73">20036 17169 701 0,'2'6'227'16,"3"3"45"-16,1 4-187 15,3 7-53-15,-3 5-16 0,3 9-24 16,-5-2-11-16,2 6 0 16,-3-5 6-16,0 1 5 15,-3-8 9-15,-5-2 2 16,4-8 0-16,-2-5 2 15,-1-8-5-15,-2-11-66 16,0-10-10-16,0-17 2 16,2-9 14-16,2-14 33 15,5-2 81-15,3-10 33 16,-2 4 2-16,1-4-1 16,1 12-22-16,1-6-13 15,0 14-23-15,2 6 8 16,3 14-13-16,-1 6 16 15,1 11 5-15,0 9 7 16,-1 4-14-16,4 6 1 16,-6 5-25-16,-2 11-10 0,-7 6-13 15,-6 11-4-15,-7 1-1 16,-5 2 0-16,2-7 6 16,-3 1-3-16,6-11-5 15,-1-6-29-15,1-4-24 16,1-3-69-16,3-10-72 15,2-6-114-15,4-3-24 16</inkml:trace>
  <inkml:trace contextRef="#ctx0" brushRef="#br0" timeOffset="79020.3">20455 16858 782 0,'-4'14'213'0,"-7"-1"39"15,-2-2-226-15,-10 7-58 16,5 2-4-16,-8 2 0 16,6-4 18-16,4 2 27 15,4-4 17-15,2-1 13 16,5-5 7-16,7 5 9 15,1-4-8-15,6 4-4 16,1-2-12-16,6 2-7 0,0-4-13 16,1-5-5-16,2 1-3 15,-1-7 4-15,-5-4 0 16,-3-8-1-16,-1 1 0 16,-5-16-1-16,-4 0-5 15,0-7-2-15,-4 5-2 16,-2-6 2-16,-3 13 1 15,2 2-1-15,3 6 1 0,-2 4-10 16,3 9-13-16,3 2-8 16,3 7 2-16,-3-8-10 15,0 0-10-15,3 14-67 16,1 9-77-16,12 53-78 16,-14-52-70-16</inkml:trace>
  <inkml:trace contextRef="#ctx0" brushRef="#br0" timeOffset="79370.13">20563 16801 818 0,'111'8'263'0,"-107"17"44"0,4-5-222 15,-4 11-76-15,-1-1-25 16,-4 8-23-16,-7-6-7 16,-1-4 7-16,1-9 25 15,-3-4 30-15,6-11 28 16,0-1 30-16,2-7 4 16,0 2-1-16,3 1-21 0,0-8-17 15,5-17-49-15,20-50-22 16,-8 48-13-16,6 3 0 15,-1 8-8-15,5-1 17 16,-4 9 9-16,-1-4-25 16,-5 10-35-16,-1-5-191 15,-5 5-12-15,-7-9-90 16</inkml:trace>
  <inkml:trace contextRef="#ctx0" brushRef="#br0" timeOffset="80203.84">21014 16762 662 0,'61'102'309'0,"-61"-100"-19"0,2-2-171 15,-4 1-79-15,-1-1-56 16,2 0-10-16,0 0 0 16,-1 0 12-16,1 0 12 15,-1 0 22-15,1 0 3 16,-1 0 0-16,-9 7 4 15,0 1-1-15,-44 43-16 16,49-29-2-16,2-2 0 16,5 5-13-16,2 1 1 15,6-1-2-15,1-7 4 0,5-4 9 16,-5-4 11-16,9-5 22 16,-8-8 4-16,4-7 3 15,0-1-9-15,1-12-9 16,-6-2-23-16,2-5-5 15,-7-1-3-15,0-6-1 16,-5 10 4-16,3 0 5 16,-6 8 6-16,3 8 0 15,0 6-2-15,0 4-13 16,0 8-5-16,0-7-2 16,0 0 0-16,3 24 0 15,10 53 12-15,-4-43-30 16,2-4-21-16,-2-2-91 15,-2-9-160-15,1 0-40 0,0-12-102 16</inkml:trace>
  <inkml:trace contextRef="#ctx0" brushRef="#br0" timeOffset="80804.11">21331 16775 906 0,'134'83'380'0,"-122"-40"4"16,-8-33-220-1,-2 22-161-15,-7 2-63 0,-2 2-68 16,-3-8-13-16,-3-5 17 16,2-11 68-16,4-8 64 15,3-7 72-15,2-5 22 16,1 6-7-16,1 1-22 15,0-1-38-15,1-14-32 16,4-3-25-16,18-48-12 16,-11 51-2-16,1-3 3 15,-3 7 17-15,3 2 20 16,-4 3 13-16,1 0 4 16,-3-1 1-16,4 4-3 15,-8-2-9-15,-1 5-5 16,0-1-3-16,-2 2-5 15,0 0-1-15,0 0-3 0,0 0 1 16,0 0-8-16,0 0 1 16,4 9-1-16,4 3 1 15,35 40 3-15,-28-46 6 16,2-3-3-16,-2-3 2 16,3-3 2-16,-4-7 1 15,2-5 6-15,0 2 11 16,-1-7 7-16,0 1-2 0,-1 0-2 15,2 4-6-15,-3 3-4 16,0 5-6-16,3 7 13 16,-1 6 7-16,6 13 14 15,2 7 7-15,5 18 3 16,-2 1-14-16,-1 15-23 16,-6-9-34-16,-8 2-64 15,-3-15-57-15,-7-5-236 16,-5-17 21-16</inkml:trace>
  <inkml:trace contextRef="#ctx0" brushRef="#br0" timeOffset="85049.94">19087 17460 127 0,'-35'-13'82'0,"-4"-1"15"16,4 3-34-16,-10 1-2 15,4-1-18-15,-12 7-7 16,5 0-22-16,-13 2 0 16,2 4-7-16,-6-1-8 15,8 2-9-15,-10 4-7 0,10-1-5 16,-6 6 7-16,6 2 6 15,-6 2 9-15,11 5 7 16,-7 10 6-16,4 1 1 16,-5 10 2-16,8 0-3 15,-2 4-3-15,7-8-5 16,0 1-2-16,11-6-2 16,-4 8 0-16,10-3 3 0,3 9 7 15,2-5 2-15,6 14 3 16,6-8 0-16,6 10-1 15,7-2-8-15,9 8 0 16,8-6-3-16,13 12 0 16,7-7-3-16,12 6-4 15,0-11-1-15,10 4 0 16,2-13-1-16,8-1 6 16,-5-10 11-16,13-4 22 15,-1-11 8-15,16-7 12 16,-6-7-1-16,24-3-8 15,-5 0-22-15,16-2-7 16,-9 2-14-16,24 0-5 16,-12 0-3-16,12-6 0 15,-18-2-3-15,13-11-1 0,-23-5 4 16,5-12 2-16,-18-4 4 16,5-11 8-16,-22 0 4 15,11-14-1-15,-9 5-1 16,9-10-1-16,-15 3-7 15,10-11 12-15,-22 7 8 16,4-13 18-16,-16 10 6 16,4-10 12-16,-13 10-9 15,5-5-4-15,-6 14-18 0,-1-3-4 16,-4 8-11 0,-1-11-3-16,-8 6-5 0,-4-9 5 15,-9 1-1-15,-10-6 3 16,-7 9 0-16,-11-5 0 15,-8 10-6-15,-12-4-13 16,-3 7-9-16,-16 1-17 16,-3 5-9-16,-15-5-4 15,8 8 9-15,-13 0 10 16,4 7 14-16,-8 0 12 16,10 9 5-16,-12 4 4 15,5 6-4-15,-9 5 0 16,8 12-3-16,-12 4-13 15,7 7-12-15,-11 8-18 0,13 4-9 16,-13 0-13 0,12 0 12-16,-5 1 9 0,16-5 19 15,-9-1 11-15,17-5 13 16,-6 1 3-16,12-2-2 16,-8-3-6-16,15 0-9 15,-5 2-13-15,7 0-12 16,-5 5-27-16,6 1-7 15,-2 2 5-15,8-2 15 16,1 3 10-16,4 0 29 0,-1 3 12 16,2 3 4-16,-1 9 1 15,4-2-1-15,2 6 0 16,11 1 0-16,-2 5-1 16,4 0-1-16,2 10-3 15,4 0-8-15,1 9-12 16,2-4-6-16,2 8-2 15,-1-7 4-15,0 4 8 16,-1-8 13-16,0-1 11 16,2-10 3-16,0 5 1 15,1-6 0-15,1 9-1 16,5 1-5-16,2 16-29 16,5-7-12-16,6 13-7 15,11-8-2-15,6 2 1 0,4-13 29 16,13 0 17-16,-2-16 14 15,12-5 26-15,-3-12 17 16,16-5 25-16,-3-10-1 16,16-3-4-16,-6-3-26 15,17-1-21-15,-8-2-35 16,12-2-13-16,-11 1-9 16,17 0-5-16,-15-2 1 15,7 4-11-15,-7 1-6 16,14 8-15-16,-13 2-12 0</inkml:trace>
</inkml:ink>
</file>

<file path=ppt/ink/ink4.xml><?xml version="1.0" encoding="utf-8"?>
<inkml:ink xmlns:inkml="http://www.w3.org/2003/InkML">
  <inkml:definitions>
    <inkml:context xml:id="ctx0">
      <inkml:inkSource xml:id="inkSrc0">
        <inkml:traceFormat>
          <inkml:channel name="X" type="integer" max="30937" units="cm"/>
          <inkml:channel name="Y" type="integer" max="17402" units="cm"/>
          <inkml:channel name="F" type="integer" max="4095" units="dev"/>
          <inkml:channel name="T" type="integer" max="2.14748E9" units="dev"/>
        </inkml:traceFormat>
        <inkml:channelProperties>
          <inkml:channelProperty channel="X" name="resolution" value="1000.22632" units="1/cm"/>
          <inkml:channelProperty channel="Y" name="resolution" value="1000.11493" units="1/cm"/>
          <inkml:channelProperty channel="F" name="resolution" value="0" units="1/dev"/>
          <inkml:channelProperty channel="T" name="resolution" value="1" units="1/dev"/>
        </inkml:channelProperties>
      </inkml:inkSource>
      <inkml:timestamp xml:id="ts0" timeString="2021-07-07T20:28:13.019"/>
    </inkml:context>
    <inkml:brush xml:id="br0">
      <inkml:brushProperty name="width" value="0.05292" units="cm"/>
      <inkml:brushProperty name="height" value="0.05292" units="cm"/>
      <inkml:brushProperty name="color" value="#FF0000"/>
    </inkml:brush>
  </inkml:definitions>
  <inkml:trace contextRef="#ctx0" brushRef="#br0">11371 11616 100 0,'8'1'20'0,"-8"-2"10"16,5 3-57-16,-5-2-4 15,1 2-8-15</inkml:trace>
  <inkml:trace contextRef="#ctx0" brushRef="#br0" timeOffset="2882.31">13780 12795 249 0,'0'3'154'0,"0"-2"-23"15,0 1-32-15,0-1-89 16,0-1 3-16,2 0 2 16,1 0 31-16,1-1 12 0,3-1 10 15,15-5-5-15,53-18-10 16,-52 18-29-16,11-2-11 15,-7 5-9-15,7 2-2 16,-8 2-2-16,5 5 0 16,-9-1-1-16,5 5 1 15,-5 2 0-15,-3 4-1 16,-3 1 2-16,-2 6 1 16,-7 1 1-16,0 4 2 15,-2-3 1-15,-3 6 0 16,4-4 0-16,-6 0 7 15,-3-2 1-15,-1 3 4 16,-2-3 0-16,-6 0 0 16,-1 1-8-16,-3 0-2 15,-1-2-4-15,-1 4-1 16,1-1-1-16,-5 0-1 16,-2-4-1-16,-8 0 0 15,2-3 0-15,-8-2-2 0,3-2 0 16,0 1-1-1,4-6 0-15,-1 1 0 0,9-4 3 16,1-3 0-16,6-2 1 16,-2-2 0-16,6-5 1 15,2 1-1-15,4-2 0 0,1-1-1 16,2 1 1-16,3 5-1 16,0-1 0-16,0 1-2 15,0-2 1-15,0 0-1 16,1 0 1-1,2 0 2-15,1 0 1 0,-1 0 1 16,5 0 0-16,8-4-2 16,44-16-1-16,-39 15 0 15,0 2 2-15,8-2 3 16,-3 2 2-16,9-3 2 16,-4 2-1-16,5 1-1 15,-6 3-4-15,3 0 1 16,-8 2 0-16,6 1 2 15,-5 0 0-15,2 0 1 16,-2 3-1-16,-1-2-2 16,-5 3-2-16,1 1-1 15,-7-2 0-15,2 0 0 16,0 1 1-16,3-3 0 16,-1-1 0-16,5 0 0 0,1-1-5 15,3-2-48 1,-2-4-46-16,7-1-149 0,-3 0-15 15</inkml:trace>
  <inkml:trace contextRef="#ctx0" brushRef="#br0" timeOffset="3633.28">13467 13803 145 0,'-6'-4'98'16,"6"1"10"-16,-3 2-11 15,1 1-54-15,2-2 20 16,0 2 5-16,0-1-8 16,0-1 11-16,2 1 20 15,1-1-18-15,1-1 7 16,11-4-11-16,21-9 6 16,47-19-13-16,-26 10 6 15,5-2-11-15,21-6-3 16,0 0-18-16,18-5-8 15,-9 4-14-15,10-2-4 16,-18 4-4-16,8 1 4 0,-13 2 0 16,15 0 1-16,-18 1 1 15,5 0 0-15,-11 5-7 16,-1-2-1-16,-17 8-2 16,2 1-26-16,-13 4-18 15,-6 3-50-15,-8 6-32 16,-8 2-91-16,-6 2-41 0,-6 5-9 15,-7 4-56-15</inkml:trace>
  <inkml:trace contextRef="#ctx0" brushRef="#br0" timeOffset="4530.14">14287 13707 511 0,'-3'-9'208'0,"1"2"12"15,0 4-152-15,0 2-10 16,2-1-54-16,-3 1-16 16,2 1-8-16,-1 0 1 15,-1 0 9-15,0 1 18 16,-1 2 8-16,-2 2 4 15,-7 2 0-15,-51 63-3 16,46-42-8-16,1 7-5 16,2-3-3-16,-1 9-2 15,12-6 1-15,-8 6-1 16,9-4 1-16,3 9-1 16,3-5 3-16,1 5 3 15,8-3 2-15,6-4 7 0,2-10 2 16,8-1 0-16,0-11-2 15,5-5-1-15,-4-6-4 16,5-2-1-16,-5-7 2 16,5-4 2-16,-8-2 0 15,2-2 4-15,-9-2-1 0,4-3-1 16,-10 1-2-16,6-7 0 16,-4 0-3-16,-4-4-1 15,-3 0-1-15,-1-5 1 16,-6 5-2-16,-4-2-1 15,-2 6-1-15,-6 2 1 16,0 6-2-16,-5 6-2 16,-2 3-1-16,-5 5-2 15,1 5-2-15,-10 6-2 16,1 5 2-16,-4 12 0 16,2 4 1-16,-5 12-2 15,7-3-12-15,-6 9-15 16,7-10-4-16,2 0-20 15,8-9-20-15,2-5-93 16,9-10-68-16,2 3-24 16</inkml:trace>
  <inkml:trace contextRef="#ctx0" brushRef="#br0" timeOffset="7230.12">15830 13260 470 0,'1'-4'208'16,"2"0"11"-16,1-2-106 15,11-6-35-15,59-33-20 16,-43 38-21-16,10-2-3 16,-2-4-13-16,12 0-3 15,-2-2-5-15,5-2-1 16,-6-1-7-16,1-1-19 16,-5 3-18-16,-2-3-77 15,-8 3-80-15,-5-3-69 0,-7-1-64 16</inkml:trace>
  <inkml:trace contextRef="#ctx0" brushRef="#br0" timeOffset="7414.5">16184 13323 372 0,'-14'16'127'0,"6"-3"37"15,10-5-106-15,8-4-2 16,9-7-17-16,12-4-29 15,2-6-41-15,10-8-47 16,0 1-21-16,4-8-20 16,-2 6-35-16,8-3 13 15</inkml:trace>
  <inkml:trace contextRef="#ctx0" brushRef="#br0" timeOffset="7743.63">17375 12253 423 0,'-6'-3'122'16,"4"-2"38"-16,4 0-125 15,-3 5-4-15,0 0-12 0,1 0 20 16,-2 2 1 0,1 2 19-16,-1 11 3 0,1 17 2 15,1 47-28-15,0-37-12 16,-6-1-18-16,0 8-38 16,-3-5-30-16,-1 9-67 15,-2-4-61-15,-2 10-35 16,8-10-41-16</inkml:trace>
  <inkml:trace contextRef="#ctx0" brushRef="#br0" timeOffset="8160.58">18044 12472 609 0,'-28'19'213'0,"-6"6"23"16,1 6-173-16,-9 10-19 16,4 5-35-16,-15 11-7 15,6 0-4-15,-4 12 0 16,2-2 1-16,-8 10 2 16,9-7 1-16,-9 15 1 15,6-12-2-15,-8 13-20 16,10-11-20-16,-1 9-50 15,13-14-34-15,7-3-87 16,11-20-6-16,7-10-35 16</inkml:trace>
  <inkml:trace contextRef="#ctx0" brushRef="#br0" timeOffset="8779.71">17724 13110 573 0,'7'6'134'0,"-7"-3"45"0,5 1-186 15,-4-4-25-15,2 0 3 16,3 0 15-16,17 0 35 15,47-6 40-15,-39-5 21 16,-6 1 4-16,0-4-8 16,-3 4-34-16,0 3-14 15,-9 4-21-15,0 2-6 16,-4 5-7-16,-5 8 0 16,-6-2 0-16,-6 10 3 15,-5 4 1-15,-5 2 2 16,-4-3-2-16,-1 5 1 15,5-6-1-15,-7 0-1 16,5-5-3-16,-2-1-1 16,8-4-2-16,0-3 1 15,7-5-2-15,4 0 1 16,3-2 1-16,0-2 3 16,2-2 0-16,2 2 3 15,5-1 2-15,20 1 5 16,40 1 0-16,-39 4 8 15,-2-1 1-15,7 6 8 0,-3 1-1 16,5 5 4-16,-11 0-6 16,0 3 1-16,-10-2-3 15,-6 7 16-15,-10-4 1 16,-10 6 12-16,-7 2 0 0,-14 6-2 16,-7 1-20-16,-12 4-7 15,-1-5-11-15,-14-2-18 16,0-6-21-16,-19-1-75 15,4-3-77-15,-15 3-140 16,3-6-39-16</inkml:trace>
</inkml:ink>
</file>

<file path=ppt/ink/ink5.xml><?xml version="1.0" encoding="utf-8"?>
<inkml:ink xmlns:inkml="http://www.w3.org/2003/InkML">
  <inkml:definitions>
    <inkml:context xml:id="ctx0">
      <inkml:inkSource xml:id="inkSrc0">
        <inkml:traceFormat>
          <inkml:channel name="X" type="integer" max="30937" units="cm"/>
          <inkml:channel name="Y" type="integer" max="17402" units="cm"/>
          <inkml:channel name="F" type="integer" max="4095" units="dev"/>
          <inkml:channel name="T" type="integer" max="2.14748E9" units="dev"/>
        </inkml:traceFormat>
        <inkml:channelProperties>
          <inkml:channelProperty channel="X" name="resolution" value="1000.22632" units="1/cm"/>
          <inkml:channelProperty channel="Y" name="resolution" value="1000.11493" units="1/cm"/>
          <inkml:channelProperty channel="F" name="resolution" value="0" units="1/dev"/>
          <inkml:channelProperty channel="T" name="resolution" value="1" units="1/dev"/>
        </inkml:channelProperties>
      </inkml:inkSource>
      <inkml:timestamp xml:id="ts0" timeString="2021-07-07T20:39:53.045"/>
    </inkml:context>
    <inkml:brush xml:id="br0">
      <inkml:brushProperty name="width" value="0.05292" units="cm"/>
      <inkml:brushProperty name="height" value="0.05292" units="cm"/>
      <inkml:brushProperty name="color" value="#FF0000"/>
    </inkml:brush>
  </inkml:definitions>
  <inkml:trace contextRef="#ctx0" brushRef="#br0">29656 6167 182 0,'0'4'68'0,"0"1"0"16,0-1-37-16,2 0-37 15,-1 1 6-15,1-1 8 16,-1 0 13-16,1-1 8 0,-1 2 13 16,1-2 2-16,-1 1 5 15,0 0-7-15,1 1-2 16,-1-1-12-16,2 11-4 15,-1 4-12-15,5 48-6 16,-11-42-3-16,-1 2 0 16,1 4 4-16,-2 7 4 15,-1 0 5-15,0 12 4 16,1-1-1-16,-5 7 2 16,1-7-5-16,4 5-3 15,2-10-4-15,4 1-7 16,-3-11-19-16,6-5-69 15,-2-8-68-15,5-10-13 16,-1-14-83-16</inkml:trace>
  <inkml:trace contextRef="#ctx0" brushRef="#br0" timeOffset="1981.35">31313 6257 89 0,'-13'0'268'0,"4"0"-101"16,5 0-53-16,1 0 53 16,3 0-142-16,0 0-14 15,0 0 1-15,0 0 18 16,1 2 11-16,1-1 16 15,1 1 2-15,2-1 0 16,12 4-17-16,57 14-5 16,-42-18-14-16,7 0-2 15,-2 2-7-15,4 5-2 16,-9-3-4-16,3 7-3 16,-10 3-3-16,-3 4 5 0,-14 4 3 15,-8 12 4-15,-13 2 1 16,-13 9 2-16,-6 1-3 15,-12 7-1-15,3-9 0 16,-1 3 4-16,8-11-1 16,7-4 0-16,12-8-3 0,8 2 6 15,14-8 1-15,16 5 10 16,8-2 1-16,16 3 2 16,5-2-9-16,10 4-15 15,-5-4-26-15,8 5-73 16,-9-3-69-16,4-3-164 15,-9-8-28-15</inkml:trace>
  <inkml:trace contextRef="#ctx0" brushRef="#br0" timeOffset="16303.26">29649 7799 329 0,'-12'17'97'0,"1"8"26"0,-1-2-97 16,-1 7 4-16,3-3-6 15,-3 8 0-15,2-7 2 16,0 6 11-16,3-10 0 0,0 4 11 16,5-6-2-1,-5-2 6-15,7-5-9 0,-2 1-3 16,3-6-15-16,0-1-7 15,1-2-10-15,-1 1-5 16,3-5-3-16,-3-3 0 16,0 0 1-16,0 0 0 15,0 0 1-15,0 0 0 16,0 0 1-16,0 1-2 16,0 1 0-16,-1-1-1 15,1-1 0-15,0 1 0 16,0-1 1-16,0 0 1 15,0 0 14-15,0 0 5 16,0-1 2-16,0-2 4 16,1-3 1-16,2-10-11 15,3-14-4-15,15-54-1 16,-16 49-3-16,3-10-3 16,-1 1-2-16,2-4-1 15,2 4-1-15,4-4 4 16,0 10 3-16,1-3 7 0,0 5 2 15,1-1 1-15,-1 10-3 16,5-6-2-16,-2 6-6 16,3-2-2-16,-2 5-3 15,3-2-1-15,-7 7 0 16,2 3-2-16,-5 3 1 0,-3 3 0 16,-2 7 0-16,0 1 4 15,0 5 1-15,-2 9 2 16,1-1 2-16,0 11-1 15,-1 3-4-15,-3 7-2 16,1 2 0-16,2 10-1 16,3-3 0-16,-2 4 0 15,3 1 1-15,2 3 0 16,-3-10 0-16,1 3 0 16,2-4 0-16,-4-4-2 15,3-5 1-15,-3 3-1 16,1-4-1-16,0-2-1 15,-3-4-4-15,-3-3-14 16,0-4-6-16,-2-4-19 16,-4-2-9-16,6-2-24 15,-4-4-3-15,1-3-30 16,-2 0-15-16,2-1-91 16,0-1 13-16,0 1-48 0</inkml:trace>
  <inkml:trace contextRef="#ctx0" brushRef="#br0" timeOffset="16901.33">29576 7885 17 0,'-1'0'99'0,"2"-5"-7"0,1 1 17 16,-2 3 19-16,0-1-24 15,0-1 3-15,1 0-23 16,0 0-5-16,2-1-21 0,2 0 3 16,-1 1-12-16,9-5 7 15,3 0-3-15,49-26 12 16,-44 28-5-16,9-1 10 16,0 8-8-16,13 1 1 15,-1-2-16-15,3 1-6 16,-4 1-17-16,-2 1-7 15,-12 0-12-15,-4 2-20 16,-10 3-20-16,-7 3-72 16,-9 4-87-16,-4 13-116 15,-12-2-46-15</inkml:trace>
  <inkml:trace contextRef="#ctx0" brushRef="#br0" timeOffset="19753.4">30976 7540 296 0,'1'0'84'0,"1"0"17"16,1 0-71-16,1-1-30 15,-2-1 18-15,0 1 34 16,1-1 17-16,-1 1 12 15,-1 0-2-15,1-1-5 16,-2 1-30-16,0 1-3 16,0 0-7-16,0 1 9 15,-2 2-3-15,1 4 1 16,1 24-10-16,0 57-5 16,3-42-9-16,1 11-5 15,0-1-4-15,4 6-3 16,-2-8-2-16,-1 2 0 15,1-14-2-15,-3-5 0 16,0-17 37-16,-1-7 37 16,-1-8 4-16,1-7 9 15,-1-10-2-15,0-12-42 0,2-7-37 16,-3-19-6-16,2-2-8 16,-2-18 3-16,0 8 5 15,0-9 0-15,1 11 0 16,5-6-1-16,1 18-1 15,8-1-2-15,-2 12 0 16,8 2-2-16,-1 12 1 16,6-1-1-16,-7 8 3 0,5 2 1 15,-7 5 3-15,-1 2 1 16,-6 7 1-16,2 1 2 16,-5 6-1-16,1 8-1 15,-1 4 1-15,3 9-2 16,0 5 0-16,6 11 0 15,-2-2 0-15,2 11-1 16,0-3-1-16,4 8-1 16,-1-7 0-16,3 3 0 15,0-6 1-15,0 2-1 16,-6-12 1-16,-3 1-1 16,-4-10 0-16,-2 1-10 15,-5-10-8-15,-1-1-7 16,-1-7-31-16,-1-4-37 15,-1-3-12-15,-5-5-120 16,5-2-64-16,-1 1 12 16,0-2-108-16</inkml:trace>
  <inkml:trace contextRef="#ctx0" brushRef="#br0" timeOffset="20114.81">31074 7842 213 0,'-2'0'115'0,"1"0"27"15,1 0-50-15,1 2 21 16,1-1-8-16,2 1 3 16,2 1-17-16,19 3 0 15,43 5-24-15,-41-14-12 16,2 2-28-16,-6-5-13 16,-1 7-12-16,3-1-15 15,-3 0-9-15,-3 2-24 16,-2 1-14-16,-1 1-54 15,-4 1-31-15,1 3-80 16,-4 4-17-16</inkml:trace>
  <inkml:trace contextRef="#ctx0" brushRef="#br0" timeOffset="21917.85">30005 8752 269 0,'2'-5'143'16,"-4"0"-15"-16,1 0-36 0,-1-1-88 16,1 2 8-16,-1-2 26 15,-3 2 11-15,-1-2 20 16,-7-1 7-16,-56-23 5 16,47 32-22-16,-4-1-9 15,2 4-19-15,1-2-8 16,3 1-11-16,-2 0-6 15,3 1-4-15,1 1-2 16,5-1 0-16,0 4-3 16,4 0 1-16,3 1-2 15,2 2 1-15,0 2-3 16,2 0 2-16,5 2-1 16,1 0 2-16,2 3 0 15,2 3 2-15,2 2 0 16,0 0 1-16,-1 2 0 15,0-3 0-15,1-2 0 16,0-2 1-16,0-5-2 0,-2-5 2 16,2-2 0-16,-2-5 1 15,3-4 1-15,-3 0 2 16,4-4-1-16,-3-6 0 16,3 0-4-1,1-1-3-15,-3-4 0 0,2 2 0 16,2-1 0-16,-5 1 5 0,-5-1 2 15,4 2 0-15,-4-4-1 16,0 4-1-16,2-4-2 16,0 2-1-16,1 0 0 15,-2 4 0-15,-1-1 0 16,-1 3 3-16,4 0 0 16,-2 4 0-16,-4-1 0 15,1 4 0-15,-2 1-1 16,0 1-1-16,0-1-1 15,0 2 0-15,1 0 2 16,1 0 3-16,-1 0 4 16,0 0 3-16,1 2 6 15,-1-1 4-15,2 2 4 16,-1 0 3-16,1 1 2 16,0 1-4-16,2 4-4 15,7 5-7-15,38 46-5 16,-36-42-6-16,8 2-1 0,-1 0-1 15,-2 1-2-15,0-1-1 16,1 4-16-16,-4-5-19 16,0 3-82-16,-4-2-82 15,2 0-72-15,-3-5-69 16</inkml:trace>
  <inkml:trace contextRef="#ctx0" brushRef="#br0" timeOffset="22845.95">31258 8562 667 0,'-22'-6'136'15,"9"5"59"-15,-4 2-228 16,3-1-9-16,-8 3 0 16,3 3 2-16,-4 1 20 15,1-2 40-15,0 2 21 16,3 2 8-16,1-2 9 16,2 2-7-16,-3 2-7 15,8 0-13-15,-7 0-9 16,6 2-13-16,2 1-7 15,3-1-6-15,3 1-3 16,5 1 1-16,5 1-1 16,0-3 7-16,8 2 2 15,-1-4 4-15,5 0 0 16,1-3 3-16,6 0-5 0,-3-4-1 16,2 3-2-16,0-5 0 15,1-1-1-15,-6-4 3 16,4-3 1-16,-3 1 1 15,-1-7 0-15,-3-3-2 16,3-5-4-16,-4-2-2 16,1-6-5-16,-1 3-3 0,1-4-4 15,-5 3 0-15,-2 3 1 16,-5 4 5-16,-2 4 6 16,-5 6 7-16,-1 5 1 15,-1 4-1-15,4 0-1 16,-1 0-4-16,-1 1-1 15,1 2 2-15,-1 2 2 16,0-1 3-16,-2 9 7 16,2 5 5-16,0 45 4 15,14-42-2-15,-1 3-2 16,0-2-8-16,5 1-18 16,-4-3-15-16,0-2-28 15,-4-5-25-15,-1 0-102 16,1-3-50-16,2 1-29 15</inkml:trace>
  <inkml:trace contextRef="#ctx0" brushRef="#br0" timeOffset="25095.63">29680 9565 380 0,'0'-5'271'16,"-2"1"-46"-16,1 1-46 16,-1 0-150-16,2 2-16 15,-3 1-25-15,2 1-1 16,-1 2 7-16,1 1 13 15,0 8 11-15,-1 9 13 0,-2 47 6 16,-2-36 5-16,-1 0-7 16,-2 12-5-16,-1 0-13 15,-5 4-5-15,3-4-7 16,-1 7-2-16,3-7-1 16,1 3-1-16,2-7 0 0,3 1-1 15,2-7 1-15,1-8 3 16,-1-10 9-16,4-7 10 15,-2-6 3-15,4-12 3 16,3-10-3-16,5-12-12 16,3-8-11-16,2-15-7 15,1 1-2-15,2-12-1 16,-1 4 4-16,1-5 3 16,-2 7 3-16,2-2 1 15,-2 16 0-15,2-3-1 16,-1 11-2-16,2 1-1 15,-2 5 0-15,0 5-1 16,-6 7 2-16,1 1-1 16,1 5 2-16,-5 2 1 15,-2 3 1-15,-1 4 1 16,-6 2 1-16,-1 1-3 16,-1 1 0-16,1 0-2 15,0 0-1-15,0 1-1 16,0 4 3-16,0 11-2 0,3 19 1 15,13 57 0-15,-3-44 2 16,3 13 0-16,-1 1 2 16,5 6-1-16,-4-5 0 15,3 4-1-15,-1-11-5 16,1-1-12-16,-6-11-9 0,1-2-25 16,-3-11-14-16,-3-6-52 15,-3-12-46-15,5-6-115 16,-6-14-10-16</inkml:trace>
  <inkml:trace contextRef="#ctx0" brushRef="#br0" timeOffset="25446.72">29760 9933 347 0,'-3'-5'194'0,"0"-1"-58"16,2 2-47-16,-4 0-153 0,2-1 19 16,0 2 29-1,2 0 54-15,0 0 59 0,-1 2 23 16,2 0 23-16,2-1-18 15,0 1-12-15,3 1-37 16,18 0-23-16,52 1-27 16,-39-4-28-16,2 5-30 15,4-4-35-15,-7 1-19 0,5-2-38 16,-5 4-3-16,3-2-121 16,-5 4 26-16,10 4-48 15</inkml:trace>
  <inkml:trace contextRef="#ctx0" brushRef="#br0" timeOffset="26212.81">31269 9741 803 0,'-14'0'158'0,"-2"0"46"15,4 0-245-15,2-4-9 16,-5 3-2-16,-1-2 5 16,0-5 37-16,-6 4 18 15,5 4 18-15,-5 0 14 16,1 0 3-16,-2 7 3 15,0 1-13-15,-2 6-9 16,0-1-14-16,0 14-8 16,5-6-9-16,-1 7-14 15,7-3-3-15,3 1-2 16,7-5 4-16,4-1 14 16,9-5 20-16,8-2 13 15,-1-1 5-15,8-2 1 16,2-4-8-16,3-1-8 15,0-3-10-15,6-5-4 0,-7-1-2 16,7-5-1-16,-10-4 1 16,3-3 0-16,-9 0 3 15,3-8 4-15,-14 2 1 16,3-5-1-16,-10 2 0 16,0-1-1-16,-3 7-2 15,2-2-2-15,-3 11 1 16,4 0 7-16,1 8 3 0,-4 4-1 15,1-2 0-15,-1 1 3 16,1 2-7-16,-1 3-1 16,2 19 3-16,8 54-1 15,-3-44-2-15,6 0-3 16,-1-6-2-16,1 4-17 16,-2-5-14-16,7 0-60 15,-3-8-58-15,3 1-124 16,1-10-22-16</inkml:trace>
  <inkml:trace contextRef="#ctx0" brushRef="#br0" timeOffset="27790.56">29877 10803 595 0,'1'0'124'0,"-1"0"49"15,-1 0-177-15,-1-2 1 16,-2 1 2-16,0-1 11 16,-1 1 16-16,-1-1 19 15,0 1 6-15,1-1 9 16,-4 1-11-16,0-1-7 15,-3 1-19-15,-2-1-10 16,-42 5-12-16,40 3 0 16,-1 3 0-16,-2 3-1 0,1 1 1 15,-1 4 0-15,2-1 1 16,1 5-1-16,3-4 2 16,1 5-2-16,8-4 2 15,2 5 6-15,8-4 3 16,3 6 3-16,4-8 3 15,6 1 0-15,1-4-5 0,5 0-4 16,-2-7-4-16,7-3-3 16,-7-2 0-16,3-4-3 15,-2-1 2-15,-2-2 3 16,-6 0 6-16,0-9 10 16,-5-1 4-16,-2-5 3 15,1-5-2-15,-1-4-6 16,-3 2-9-16,3-2-6 15,-5 6-4-15,-4 1-2 16,0 7 3-16,0 4 1 16,-4 5 4-16,4 3 7 15,0 1 2-15,-2 2-4 16,1 0-2-16,-1 0-5 16,1 2-5-16,-1 1-2 15,1 1 5-15,-1 5 9 16,4 11 5-16,17 50 8 15,-2-45 2-15,13 7-3 16,-4-5-6-16,9 2-17 0,0-7-19 16,1-2-47-16,-5-7-43 15,-5 2-223-15,-4-5 28 16</inkml:trace>
  <inkml:trace contextRef="#ctx0" brushRef="#br0" timeOffset="28814.9">30980 10556 464 0,'2'3'188'16,"-2"1"0"-16,0 2-94 15,-2 13-85-15,-12 50 27 16,5-45 15-16,-1 3 23 15,-1-1 7-15,3 3-1 16,0-3-27-16,1 5-15 16,3-3-24-16,1 5-5 15,0-3-6-15,0 2-1 16,1-6-2-16,1-3 0 16,1-5 0-16,0-4 0 15,0-8-1-15,3-1-2 0,0-7 0 16,-3-1-1-16,1-3-1 15,7-17 3-15,21-66 3 0,-18 31 2 16,0-1 3-16,2-6 0 16,-3 3 1-16,-1-6-3 15,-2 8 2-15,3 1 13 16,-1 14 4-16,1 1-1 16,2 14 0-16,4 1-8 15,3 7-14-15,-3 3-1 16,-1 6-1-16,-2 4 1 15,0 7 4-15,-3 4 1 16,5 7 2-16,-2 5 3 16,4 5 2-16,1 12 4 15,-3 1-1-15,-4 10-2 16,2-1-1-16,3 6 0 16,-8-8-2-16,11 9 2 15,0-7 0-15,-3 7-1 16,-3-5-2-16,1 3-3 15,-3-8-4-15,-3 2-7 16,-6-10-2-16,-2 3-2 16,-2-7-3-16,-1 2-16 0,-1-9-8 15,0 2-29-15,1-3-15 16,-5-5-55-16,3-6-22 16,0 4-95-16,1-9-3 15,-3 0-47-15</inkml:trace>
  <inkml:trace contextRef="#ctx0" brushRef="#br0" timeOffset="29140.52">30950 10767 568 0,'0'-4'230'0,"1"0"27"15,2-1-140-15,3 1-55 16,20-3-22-16,51-6-14 0,-44 13-32 15,6 4-50 1,-4 0-67-16,-4 4-139 0,-8-3-24 16</inkml:trace>
  <inkml:trace contextRef="#ctx0" brushRef="#br0" timeOffset="52517.72">29775 7804 160 0,'0'-1'76'0,"1"-2"8"16,-2 0-25-16,1 2 19 15,0-1 6-15,0 1 7 16,0-1 0-16,-2 1-1 16,1 1-35-16,-1 0-11 15,1 0-17-15,-1 0-7 16,2 0-14-16,0-2-5 16,0 2-3-16,-3-1-10 15,3 0-6-15,0-1-27 16,-1 1-17-16,1-1-38 15,0 1-12-15,0-1-41 16,0 1 14-16,0-1 7 16,0 1-7-16</inkml:trace>
  <inkml:trace contextRef="#ctx0" brushRef="#br0" timeOffset="55644.6">31383 7740 196 0,'-9'43'146'0,"8"-45"-8"16,4 1 0-16,-5-4-62 16,2 4 12-16,0-1 14 15,0 1-11-15,0-1-4 16,0 0-32-16,0-1-10 16,0 0-26-16,0 0-11 15,0 0-13-15,0-2-13 16,2 1-8-16,-1-2-20 15,1 0-11-15,-1 1-36 16,1 0-12-16,-1 1-55 16,2-1-22-16,-3 1 3 0,1 1-31 15</inkml:trace>
  <inkml:trace contextRef="#ctx0" brushRef="#br0" timeOffset="59393.82">32700 7043 261 0,'-50'5'126'16,"38"-7"13"-16,5-3-66 15,-5-1 25-15,-1 3-18 16,0-1 12-16,0 1-13 0,1 0-4 15,2 2-26-15,-2-1-11 16,4 4-20-16,0-2-9 16,1 1-6-16,0 5 0 15,-2-2-1-15,0 5 2 16,-2-2 2-16,-3 5 4 16,1-3 2-16,-1 7 2 15,2-3-1-15,-3 7 0 16,2-1-5-16,0 6-2 15,1-4-3-15,4 2 0 16,2-5-2-16,0-2 3 16,9-3 2-16,1-3 10 15,5-3 6-15,3-1 6 16,2-2 0-16,4-5 0 16,-2-3-10-16,6-7-5 15,0 3-6-15,-3-7-2 16,1-1-2-16,2-1-1 0,-6 2 0 15,4-6 0-15,-3 4-1 16,-4 2 1-16,-2-1 0 16,-2 0 0-16,-5 9 0 15,1-3 1-15,-2 2 0 16,0 4 2-16,-3 3-1 0,0-1 2 16,0 1-1-16,0 1 3 15,0 0 0-15,0-2-2 16,0 2-1-16,-2 0 1 15,1 2-2-15,-1 1-2 16,1 1 2-16,-1 9 3 16,2 8 0-16,-5 53 3 15,6-48 0-15,0 2 2 16,2-3-3-16,0 3-1 16,2-9-2-16,2 1-2 15,-6-7-2-15,4-1-1 16,-4-5 0-16,2-1-12 15,-1-3-11-15,-2-3-32 16,0 0-19-16,1 0-66 16,2-2-41-16,-1 1-113 15,0-1-11-15</inkml:trace>
  <inkml:trace contextRef="#ctx0" brushRef="#br0" timeOffset="59861.57">32144 7548 461 0,'16'-3'158'0,"8"-3"60"15,3-1-118-15,9-4 30 16,5 1-8-16,9-2-6 15,1 2-28-15,7-6-15 16,-5 3-27-16,5-4-12 16,-7 0-19-16,6-4-6 15,-9 3-6-15,5-2-6 0,-8 2-7 16,0 2-19-16,-8 3-10 16,-1 1-23-16,-5 3-14 15,-3 8-39-15,-9-2-19 16,-5 5-27-16,-8 3-92 15,-7 10 9-15</inkml:trace>
  <inkml:trace contextRef="#ctx0" brushRef="#br0" timeOffset="60441.39">32532 7577 246 0,'-5'1'145'0,"1"1"10"0,0-2-28 16,-1 0 4-16,2 0 2 16,0 0-31-16,0 0-8 15,1 0-38-15,0 0 4 16,1 1-16-16,-1 2 0 16,1 1-4-16,-1 17-2 15,1 52-16-15,-2-35-9 16,1-3-8-16,-3 3-2 15,2-3-1-15,0 1 0 16,-3-5-1-16,6-2 0 16,1-5-1-16,-5-3-16 15,0-6-15-15,5 0-44 16,-2-5-34-16,-5-1-104 16,6-6-53-16,7-1 4 15,-5-2-80-15</inkml:trace>
  <inkml:trace contextRef="#ctx0" brushRef="#br0" timeOffset="61322.02">32793 7615 44 0,'0'3'73'16,"0"0"-3"-16,0 0 20 15,-1-1 6-15,1 1 20 16,0 0-7-16,0 0 8 16,0-1-22-16,0-1-1 15,0 1-31-15,0-1-1 16,0 0-16-16,-2 1-2 16,1-1-10-16,1 2 0 15,-3 0-10-15,0 0 1 16,0 2-3-16,-3 5-2 15,-1 6-6-15,-21 51 0 0,21-45-3 16,-2 3 0-16,3-3 1 0,2 4 3 16,2-7-2-16,2 1 1 15,2-2-2-15,1-1-1 16,0-5-3-16,2 4 0 16,1-3 1-16,3-3 4 15,-2 1 5-15,5-1 1 16,-3-3-1-16,4 0-1 15,-1 1-5-15,4-2-1 16,1-5 0-16,2 2 1 16,-1-3 0-16,2-4 3 15,-1-2-4-15,0-5 0 16,-3 0-3-16,2-5-1 16,-4 0-4-16,2-3-2 15,-3 0-2-15,1-3 0 16,-7 0 0-16,0 0 0 15,-4 6 2-15,-3 0 1 16,-3 3 0-16,-1 4 1 16,-6-1 0-16,-2 1-1 15,2 3-1-15,-9 3-3 16,4 3-1-16,-4 3 0 16,2 5-1-16,-5 2 0 0,3 3 1 15,-2 1 1-15,4 5 0 16,1 0-1-16,5 2 2 15,3-2-1-15,0-2 1 16,4-1-1-16,3-2 1 16,2 0-2-16,0-5 2 0,4 0-21 15,1-2-15-15,-3 0-37 16,0-4-22-16,-3-3-62 16,0 0-28-16,1 2-98 15,0-1-3-15</inkml:trace>
  <inkml:trace contextRef="#ctx0" brushRef="#br0" timeOffset="63577.37">31187 8702 201 0,'9'0'99'0,"-6"-1"-11"15,-3 1-33-15,-1 0-67 16,1-2-7-16,0 1-26 16,0-1-21-16,0 1-17 15,1-1-22-15</inkml:trace>
  <inkml:trace contextRef="#ctx0" brushRef="#br0" timeOffset="64821.99">32357 8350 34 0,'1'0'112'0,"2"-1"-23"16,0-1 2-16,0 1 5 15,0-2-35-15,0 0 1 16,0 0-12-16,0 2 4 16,-2-1-3-16,0 1 14 15,1 1-2-15,-1 0 15 16,1 0-5-16,1 1 1 15,-3 1-17-15,1 1-6 16,-1 0-18-16,2 1 3 16,-1 0-4-16,1 1 11 0,-1-1 1 15,0 1 3-15,1-1-9 16,-1 2-6-16,2 0-12 16,0-1-1-16,0 4-6 15,-1 0 2-15,1 4-1 0,17 43-1 16,-20-42-5-16,3 4-1 15,1-1-3-15,-1-5-1 16,3 0-1-16,-5-2 1 16,-1-7-1-16,3 1-3 15,-3-4-14-15,0 0-25 16,0 0-25-16,2-1-110 16,-1-2-104-16,2-2-23 15,2-1-109-15</inkml:trace>
  <inkml:trace contextRef="#ctx0" brushRef="#br0" timeOffset="65435.78">32822 8237 424 0,'2'4'202'0,"-2"0"1"16,0 1-80-16,0-1-4 15,0 0-32-15,0 2 0 16,0-1-7-16,0 0-23 15,0 4-15-15,-2 0 1 16,2 3-8-16,-1 5 1 16,-4 43-9-16,-2-37-2 15,0 4-9-15,-5 5-2 16,-1-2-7-16,-2 10-1 16,1-4-4-16,-5 8 1 15,3-6-2-15,-3 7 0 16,3-8 0-16,-2 1-1 0,5-9 0 15,1 0-1 1,2-6 0-16,0 2-10 0,4-4-7 16,2-2-15-16,2-5-13 15,-1-1-58-15,3-4-9 0,0-2-85 16,-1-4-41-16,1-4-43 16,1-2-34-16</inkml:trace>
  <inkml:trace contextRef="#ctx0" brushRef="#br0" timeOffset="65990.39">32917 8437 346 0,'6'1'163'0,"-2"0"10"15,1 1-77-15,-2 1-12 0,0 0 8 16,-1 0-20-16,1 1 17 16,-3 0-9-16,2 1 1 15,-2-1-25-15,0 2-11 16,0 1-20-16,0 1-6 16,0-1-7-16,0 3 1 15,0-1 0-15,0 3 2 16,0 43-1-16,-2-37-1 15,-1-2-5-15,2 1-1 16,1 1-4-16,1 2-1 16,-1-5-1-16,3 1 0 15,-3-2 0-15,2-1-1 16,1-2 0-16,0 2 0 16,0-4 0-16,1-1-4 15,-1-3-5-15,-3-5-19 16,0 0-15-16,0 0-41 15,0 0-32-15,0 1-162 16,0 1 1-16,0-1-69 16</inkml:trace>
  <inkml:trace contextRef="#ctx0" brushRef="#br0" timeOffset="66987.81">33113 8448 235 0,'4'0'153'0,"0"2"-7"0,2-1-29 16,-4 1-42-16,1 0 1 16,0 1 3-16,-2 0 1 15,0 0 8-15,1 2 1 16,-1-1-12-16,2 0-21 0,-3 2-7 16,2 3-20-16,-2 4-18 15,0 5 0-15,1 44-4 16,-1-43-3-16,-3 2 2 15,9-1 2 1,-6-1 3-16,0-1 2 0,5 1 5 16,2-3-2-16,-4 1 1 15,7-2-3-15,-1-1-2 16,0 0-4-16,1-3 0 16,3-3-2-16,0-1 4 15,-1-3 2-15,2 1-1 16,-2-1-1-16,4-4-1 15,0 0-5-15,-1-3-2 16,-4-1-1-16,5-2 0 16,-4-1-1-16,1-4 1 15,-3 0 0-15,5-2 0 16,-8-4-1-16,2 0-1 16,-3 2 1-16,0-1-1 15,-3 2 1-15,-3-1 2 16,0 3-1-16,-6-1 1 0,1 2 0 15,-3-1-1-15,2 5 0 16,0 1 1-16,-1 0-1 16,-2 2 0-16,3 2 1 0,-3-1-1 15,4 3-2-15,3 0 0 16,-1 0-2-16,0 2 1 16,0 1 0-16,-3 0 1 15,2 1 2-15,-3 5 1 16,-3 7 0-16,-28 45 0 15,29-45 0-15,-1-1 0 16,2-1-1-16,1-1-1 16,0-2-1-16,5-1-1 15,-2-4-2-15,5-2-12 16,-2-4-8-16,1 0-25 16,0 0-12-16,0 0-28 15,0 0-5-15,0 2-36 16,0-1 0-16,-2 2-54 15,1 1-34-15,-2 2 9 16,-4 7-42-16</inkml:trace>
  <inkml:trace contextRef="#ctx0" brushRef="#br0" timeOffset="70660.84">29820 9938 41 0,'1'-2'55'16,"1"-1"-15"-16,-1 0-7 15,1 0-2-15,-1 1-8 16,2 1 6-16,-3-2 1 15,2 0 2-15,-1 0-8 0,2 0-9 16,0 0-12 0,0 0-2-16,0 0-2 0,-2 0 0 15,1 1 1-15,-1-1 2 16,0 1 6-16,1 1 14 16,-1-1 7-16,1 1 13 15,-1-1 5-15,1 1 7 16,-2-1-5-16,0 1 15 15,0 0-5-15,0-1 10 16,0 1-7-16,0-1 10 16,3 1-13-16,-3-1 4 15,0 2-3-15,0 0-15 16,0-1-19-16,0-1-9 16,0 2-6-16,0 0 3 15,0 0 16-15,0 0 14 16,0-1 3-16,0-1-1 15,0 1-13-15,1 1-7 16,-1 0-14-16,0 0-4 0,0 0-5 16,2 0-2-1,-2-2-1-15,0 2-1 0,1-1 1 16,1 0-4-16,-1 1 0 16,0-2-2-16,1 2-2 15,-2-1-7-15,0-1-2 0,0 2-17 16,0 0-15-16,0 0-15 15,0 0-5-15,0 0-25 16,0 0-4-16,0 0-25 16,0 0-10-16,0 0-73 15,0 2 25-15,0-1-32 16</inkml:trace>
  <inkml:trace contextRef="#ctx0" brushRef="#br0" timeOffset="71389.94">30917 9917 358 0,'3'-5'185'0,"0"1"6"0,-3 1-87 16,2 0-34-16,-1 0-13 15,2 0-35-15,0 0-5 16,0 0-3-16,1 0-1 15,-2-1-16-15,1 1-46 16,0-1-34-16,0-1-32 16,-1 2-92-16,0 0-2 15</inkml:trace>
  <inkml:trace contextRef="#ctx0" brushRef="#br0" timeOffset="72815.74">32173 9339 115 0,'-8'-2'97'0,"1"1"19"16,0-1 0-16,1 1 15 16,0-1 7-16,0 1 16 15,2-1-18-15,1 1-3 16,-3-1-38-16,3 1-12 15,2-1-34-15,-1 1-12 0,2 0-13 16,2-2 3-16,-1 0-1 16,2 0 9-1,0 0-2-15,1 0 1 0,1 0-9 16,5 0-5-16,-1 0-11 16,2-1-1-16,45-8-2 15,-46 12-1-15,0 0-1 0,2 2-1 16,-3-1-2-16,0 1 0 15,-4-2-1-15,-5 0-1 16,0 0-2-16,0 0 1 16,0 1 1-16,0 0 1 15,-1 2 2-15,-1 0 1 16,0 2 0-16,-1-1-1 16,-2 2-1-16,1 0-1 15,0 0-1-15,-2-1 0 16,1 0 1-16,1-1-1 15,1 1 0-15,-1-1-2 16,1-1-3-16,0 0-3 16,0 0 1-16,1 0 1 15,2 0 3-15,0-1 4 16,2 1 5-16,-1 0 3 16,2 0 1-16,0 0 2 15,3 0 0-15,-3 0 1 0,3 0-4 16,1 0 0-1,0 0-3-15,1 0-1 0,-3 0-1 16,1 1-1-16,-1 0 2 16,-1 1 3-16,0-1 3 15,-1 0 4-15,0 2 1 0,-1 3 1 16,-2 1-3-16,-2 5-2 16,-9 43-4-16,-3-40-2 15,3-4-2 1,-4 2-1-16,5-5-1 0,-5 2-2 15,5-6-1-15,-3-4-11 16,0-3-6-16,-2-3-21 16,1-7-15-16,-2-5-31 15,1 1-14-15,5-4-44 16,4 2-22-16,6 0-98 16,3 4-12-16,9-2-41 15</inkml:trace>
  <inkml:trace contextRef="#ctx0" brushRef="#br0" timeOffset="73312.71">32659 9128 244 0,'-3'5'183'16,"0"2"32"-16,-4 8-67 15,-26 40-24-15,23-37 8 16,0-2-32-16,0 6-27 16,0-5 20-16,2 5-3 15,1-2-28-15,0 4-11 16,-1-5-20-16,1 6-1 16,0-2-8-16,0 9 1 15,-4 0-2-15,-3 12-1 16,1-2-7-16,-6 11-3 15,4-9-6-15,-1 5-2 16,1-9-4-16,1-1-6 16,4-11-4-16,-1-1-21 15,3-10-9-15,0-4-38 16,4-6-5-16,5-6-66 16,2-5-76-16,-3 3-69 0,0-4-37 15</inkml:trace>
  <inkml:trace contextRef="#ctx0" brushRef="#br0" timeOffset="74014.82">32720 9417 476 0,'-3'-4'226'0,"-1"0"0"15,2 1-121-15,-2 0-26 16,1 1-15-16,0 1 4 15,2 1 7-15,-1 0 19 16,1 1-13-16,1 4-9 16,-3 1-27-16,1 15-11 15,-2 44-20-15,0-38-5 16,-2 1-6-16,-2 0-3 16,1 0-4-16,0 1-14 15,1-6-13-15,-1 2-24 16,2-5-16-16,2-1-52 0,3-6-28 15,0-2-94-15,3-7-32 16,9-2 14-16,-2-13-68 16</inkml:trace>
  <inkml:trace contextRef="#ctx0" brushRef="#br0" timeOffset="74949.32">32954 9413 336 0,'4'3'157'0,"-4"1"9"0,0 1-92 15,0 3 8-15,0 3-28 16,0-1 9-16,0-4-1 15,0 0 15-15,0-1 0 16,0 1 1-16,0-1-22 16,-3-1-5-16,2 2-21 15,-1 0-4-15,1-1-7 0,-1 6 0 16,1-3 2-16,-4 7 3 16,-8 43-4-16,10-40 1 15,-3-1-3-15,2 4-6 16,0-5-5-16,4 4 0 15,-3-2-2-15,3-1 0 16,3-1 0-16,-2 1 1 16,1-4 0-16,1-2-1 15,1 0 0-15,2-1 2 16,0-4 1-16,2 2-1 16,1-5 0-16,6 2 1 15,-2-7-2-15,6 7 0 16,-3-8-2-16,1 0 1 15,-2-2 0-15,1 4-1 16,-4-8-1-16,-2 5 0 16,2-1 0-16,-1-6-2 15,0 0-1-15,-1 0 0 16,-2-2 1-16,1-2 0 0,-4 5 1 16,-1-6 0-16,0 3 1 15,-1-5-1-15,-3 2-1 16,2-3-2-16,-4 5-1 15,-4-1 0-15,-7 2 0 16,2 1-1-16,-8 2 2 16,3 1 0-16,-2 0 0 0,5 5-2 15,-5 1 0-15,5 3-2 16,2 2-2-16,2 6-1 16,2 3 2-16,-2 3 0 15,2 4 3-15,-2 4 1 16,0-1 2-16,-3 6 2 15,-1-4 0-15,-1 5 0 16,-1 0 0-16,0-1-1 16,2-5-1-16,0 0-3 15,4-4-2-15,1-8-22 16,3-1-25-16,4-4-45 16,4-2-22-16,-3-3-111 15,1-1-70-15,2 1-5 16</inkml:trace>
  <inkml:trace contextRef="#ctx0" brushRef="#br0" timeOffset="76750.91">32986 9376 132 0,'3'-5'132'16,"-3"-1"-14"-16,1 1-18 0,-1 1 3 16,0 1-25-16,0 0 1 15,2 0-10-15,-2 2 2 16,1-1-20-16,0 2-3 15,1 0-13-15,-1 0-3 16,1 0-11-16,-1 0-1 16,1 0-2-16,1 0 15 15,-3 2 0-15,1-2-1 16,1 0-1-16,-1 0-1 16,1 0-16-16,-2 0 3 15,0 0 2-15,0 0 7 16,0 0-3-16,1-2 0 15,0 1-6-15,1-1-2 16,-1 0-9-16,1 0-2 16,1 1-2-16,-3-1 0 15,1 1 0-15,-1-1 4 0,0 1 1 16,0 1 2 0,0 0 2-16,-1 1 1 0,1 2-5 15,-5 2 0-15,2 5-3 16,-4 10-1-16,-18 43-1 15,18-40 2-15,0-1 2 16,-2 4-1-16,3-4 1 0,0 3-1 16,3-3-2-16,0 4-1 15,2-5-1-15,1-1 0 16,1-2 0-16,-1-2 0 16,3-2 0-16,-3 1-1 15,2 0 1 1,-4-4-1-16,2 1 0 0,-4-2 0 15,1 0 0-15,0 1 1 16,0-1 1-16,2 1 1 16,-1-3 0-16,2-1 0 15,0-3-1-15,0-4 5 16,0 0 1-16,0 2 2 16,2-1 1-16,1 1 2 15,1 1-3-15,6 0-3 16,5 0-3-16,45 16 0 15,-46-22-3-15,-3-3 0 16,-3 1-1-16,1-2 1 16,-3 0 0-16,0-2 0 0,-2 3 0 15,2-5 0-15,1 2 0 16,-2-3-1-16,-2-2 0 16,5-1-1-16,-2 0-1 15,3-2 0-15,1 1 1 16,-3 0 0-16,1 3 1 15,3-1-3-15,-6 1 1 16,-1 3-2-16,-1 1 1 0,-4-1-1 16,1 4 2-16,-5 0-2 15,4-2 1-15,-1 6-1 16,1-1-1-16,-1 0 1 16,-2-1 3-16,0 0 1 15,-1-1 0-15,2 1 0 16,-4-1-2-16,1 3 1 15,0 0-2-15,-1 1 1 16,-2 1 2-16,-2 4 0 16,0 2 0-16,-47 42 1 15,45-28 0-15,-3 5-1 16,6-3 0-16,-5 2-1 16,2-3-1-16,4 1-7 15,0-6-6-15,4-1-8 16,0-5-11-16,4-1-53 15,-1-6-33-15,2 0-65 16,0-3-46-16,0 0-51 16,2 0-14-16</inkml:trace>
  <inkml:trace contextRef="#ctx0" brushRef="#br0" timeOffset="80124.24">19287 9360 325 0,'-10'-4'79'0,"6"3"26"16,2 2-96-16,2-1 4 15,-3 0-2-15,2 0 22 16,-1 0 17-16,1 0 15 15,0 0-5-15,-1 0-4 16,1 0-18-16,1 2-8 16,1-1-12-16,3 0 2 15,23 8 3-15,62 22-4 16,-41-18-6-16,18 4-2 16,-4 2-1-16,14-1 1 15,-10-6-1-15,10-1-1 16,-18-5-2-16,2-4 1 0,-16-5 1 15,-3-2 1-15,-16-1 1 16,-1-1-1-16,-15 1-3 16,0 1-1-16,-6 0-6 15,-3 1-33-15,-2 2-13 16,-1 1-12-16,-1-1-3 0,-2 1 3 16,-8-1 31-16,-18 4 11 15,-41 13 12-15,38-2-17 16,1 1-24-16,-10 4-76 15,8-2-34-15,-17 4-1 16,3-2-68-16</inkml:trace>
  <inkml:trace contextRef="#ctx0" brushRef="#br0" timeOffset="80407.39">19267 9684 112 0,'6'5'115'16,"8"-2"-12"-16,4-2-7 15,-1 4-20-15,7-2-16 16,-4 2-26-16,4 1-11 16,-4-1-11-16,0-3-6 0,2-2 12 15,8-5 14-15,0 0 14 16,15-3 1-16,5 3 3 15,8-2-13-15,1 2-14 16,9-5-14-16,-8 3-2 16,2-5-51-16,-10 8-58 0,1 7-80 15,-17 1-39-15</inkml:trace>
  <inkml:trace contextRef="#ctx0" brushRef="#br0" timeOffset="93531.06">32183 10349 26 0,'-3'-2'23'16,"-1"2"2"-16,1-1 4 15,0-1 24-15,0 1 13 0,0-1 30 16,0 1 8-16,0-1 14 16,2 1-24-16,1-1-4 15,-3 1-23-15,1 0-1 16,1-1-8-16,-1 1 3 16,1-1-6-16,-1 1 12 15,1 1-8-15,0 0 2 16,-1 0 0-16,2 0 3 15,-3-2-6-15,2 2-14 16,-1-1-22-16,1 1-3 16,1-2-12-16,0 2-7 15,0 0 11-15,1 0 18 16,1-1-3-16,2-1 4 16,-1 2-4-16,3-1-5 15,5-1-10-15,6 1-4 16,41-2-3-16,-41-3-1 15,-3 6-2-15,0 0 1 16,-1 2-1-16,-4-2 0 16,-2 3-1-16,-2-3 0 0,-5 0-1 15,0 0-1-15,0 0-1 16,0 0 0-16,0 1 1 16,0 1 0-16,0 0 1 15,-2 3 2-15,1 4 0 16,-1 2 0-16,2-1 1 0,-16 42 0 15,12-51 1-15,0 6-1 16,1-4 1-16,1-3-1 16,1 0 0-16,1 0 0 15,0-1-1-15,0-1 0 16,0 1 0-16,0-1-1 16,0 1 0-16,0 0-3 15,0-1-2-15,0 1-2 16,0 1-1-16,0 0-1 15,0 0 4-15,0 1 1 16,0 1 3-16,0 0 0 16,0 1 1-16,1 2 0 15,2-1 1-15,0 0-1 16,1 1 2-16,1 1-2 16,-1 0 1-16,1-2-1 15,0 0-1-15,-2 1 0 16,2-1 1-16,-1 0 1 0,-1 1 0 15,0-1 1-15,-2 2 1 16,-1 0 1-16,-1 0-2 16,-2 2 1-16,-3 1-1 15,-3 1-1-15,-33 42 0 16,27-45 1-16,2-1 0 16,-1-5 1-16,-4-1-1 0,-2-3-3 15,-2-1-4-15,-7-1-7 16,1 4-5-16,-3 1-17 15,4 3-7-15,-1 0-29 16,7 3-15-16,-1 2-60 16,9 1-17-16,2 1-88 15,2 2-9-15,7 6-30 16</inkml:trace>
  <inkml:trace contextRef="#ctx0" brushRef="#br0" timeOffset="94228.17">32697 10232 418 0,'-3'4'169'0,"3"-2"27"16,3-4-102-16,-3 1-31 16,0-1-5-16,0 2-5 0,0 0-1 15,0 0 17 1,0 0-2-16,0 0 10 0,0 2-14 16,0 1-7-16,-3 1-18 15,-3 15-1-15,-16 53-12 16,3-32 0-16,4-2-4 15,-5 8-1-15,1-6-5 0,-1 9-4 16,5-9-4-16,-1 6-3 16,3-10-2-16,0 4-1 15,4-10 0-15,2-1-1 16,-2-7-2-16,3 0-12 16,6-7-10-16,-4-3-23 15,-1-5-15-15,2-1-63 16,6-5-43-16,-3-2-138 15,0-1-8-15</inkml:trace>
  <inkml:trace contextRef="#ctx0" brushRef="#br0" timeOffset="94861">32866 10384 104 0,'1'-6'135'16,"1"1"-11"-16,-2 4 7 15,0 1 2-15,-2 0-13 16,1 0-31-16,1 0-2 16,0 0-21-16,0 0-1 15,0 1-8-15,0 2 30 16,0 2-7-16,0 2-5 0,0 15-8 15,-3 48-7-15,-1-44-36 16,-1 9 1 0,1 0-6-16,-3 6-2 0,-1-4-5 15,1 8-2-15,1-7-6 16,-1 1-3-16,3-8-4 16,-1 1-7-16,4-9-13 0,1-2-24 15,0-8-26-15,1-3-66 16,2-8-49-16,4-11-108 15,2-9-22-15</inkml:trace>
  <inkml:trace contextRef="#ctx0" brushRef="#br0" timeOffset="95843.47">33205 10464 102 0,'0'-2'154'15,"0"1"-19"-15,0 0 4 16,0-1-40-16,0 2-21 16,0-1-24-16,0 1 3 15,0 1-3-15,-3 2 14 16,1 0 4-16,1 4-4 0,-4 11-12 16,-9 49 1-16,8-42-14 15,0 5-2-15,-3-3-12 16,2 8-4-16,-2-5-8 15,-2 5-3-15,0-7-6 0,10 4-2 16,-6-9-3-16,8 2-1 16,1-7 0-16,6-2-1 15,0-3 1-15,6-1 0 16,-1-6-1-16,2 1 0 16,-3-9 1-16,11-3-4 15,0-6 0-15,7-2-5 16,0-6-1-16,1 0-2 15,-8 3 0-15,2-4-2 16,-6 2 3-16,-1 4 1 16,-5-1 1-16,-2 0 3 15,-6 2 4-15,-1 2-3 16,-2-3 2-16,-4 1 0 16,1 2-1-16,-5-2 0 15,0-1 2-15,-4 3 2 16,1 2-1-16,-6 5-1 15,1 5 1-15,-7 8-1 16,-2 4 2-16,-5 7 5 16,2 5 2-16,-5 6 3 0,8-2 0 15,0 3-3-15,2-6-4 16,8 2-3-16,6-9-9 16,-2-4-23-16,9-7-22 15,4-5-62-15,2-8-114 16,-4 2-38-16,2-2-64 15</inkml:trace>
  <inkml:trace contextRef="#ctx0" brushRef="#br0" timeOffset="99957.34">17939 9369 442 0,'-5'-6'94'0,"7"-1"43"15,1 3-130-15,-3 2-3 16,0 1 0-16,0-2 11 16,-2 0 13-16,1 0 16 0,-2-1 0 15,0-1 1-15,-1 1-13 16,-1 1-15-16,-1 0-16 15,-2 2-2-15,-10-1-1 16,-48 5 0-16,46 7 1 16,-2 2 0-16,2 0 0 15,5 1 0-15,2-2-1 0,3 4 0 16,5 0-1-16,5-1 0 16,3 1 4-16,6-1 13 15,-2-3 10-15,6-3 16 16,1-3 3-16,5-4 2 15,0-2-13-15,1-5-7 16,-1-1-15-16,3-5-3 16,-8 0-1-16,0-1 2 15,-4 1-1-15,-1 1 2 16,-4 2-1-16,-5 0 0 16,3 3-2-16,-1 2 6 15,-2 3 0-15,0-1-5 16,0 1-4-16,0 1-2 15,0 0-4-15,0 1 1 16,0 2 5-16,0 1 5 16,0 21 2-16,0 60-2 15,1-41-4-15,-1 14 0 0,-3 0-2 16,5 7 1-16,-7-13-5 16,-5-4-17-16,4-18-21 15,-2-14-200-15,2-9-13 16,-18-7-79-16</inkml:trace>
  <inkml:trace contextRef="#ctx0" brushRef="#br0" timeOffset="100150.77">17502 9936 189 0,'-14'-8'0'0</inkml:trace>
  <inkml:trace contextRef="#ctx0" brushRef="#br0" timeOffset="100362.41">17472 9922 157 0,'0'0'242'16,"1"0"-44"-16,3 0 6 15,13 0-72-15,20 0-15 16,47 0-46-16,-29-4-1 16,2-2-10-16,4-1-7 0,-5 1-21 15,2-1-10-15,-7 1-16 16,0 0-8-16,-7 0-6 16,0 0-18-1,-5-1-7-15,-2-3-30 0,-8 3-25 16,2-1-107-16,-9 2-52 15,-2 12-37-15</inkml:trace>
  <inkml:trace contextRef="#ctx0" brushRef="#br0" timeOffset="101075.91">17691 10106 552 0,'4'0'144'16,"0"0"36"-16,-1 0-151 15,0 0-32-15,0 2-2 16,-1-1 3-16,0 1 2 16,1 1 4-16,-3 0 8 15,2-1 5-15,-1 1 13 16,1 0 5-16,-1 0 9 15,1 0-6-15,-1 0-1 16,1-2-12-16,-1 2-6 16,-1 0-10-16,0 0-2 15,0 2-4-15,0-1-1 16,0 2-1-16,0 1 1 16,0-1 0-16,0 1 0 15,0 2 0-15,0-3-1 16,0 3 0-16,0 4 0 0,0 0-1 15,3 48 0-15,-3-42 0 16,0 10 0-16,1-4 0 16,-1 3 0-16,-1 1 0 15,4 2 0-15,0-6 1 0,-3-1-9 16,0-2-16-16,3-7-70 16,-5-8-63-16,-1-5-81 15,2-10-56-15</inkml:trace>
  <inkml:trace contextRef="#ctx0" brushRef="#br0" timeOffset="101636.72">17939 10087 837 0,'-9'12'185'16,"19"0"51"-16,-14 8-314 16,1 5-76-16,-6 1-19 15,2-4 4-15,1 1 67 16,0-9 101-16,5-1 83 16,-1-2 33-16,4 0 7 0,1 3-43 15,1 5-25-15,0 2-33 16,5 0-10-16,-2 4-8 15,4-3-1-15,0-1 0 16,7 1 0-16,-8-6-1 16,6 1 1-16,2-2 0 15,1-4 4-15,-8-3 3 0,10-2 4 16,-2-4 0-16,-2-3 1 16,1-2-3-16,1-3-5 15,-3-1-3-15,-2-2-1 16,-2-1 0-16,-3-2 2 15,-5 1 2-15,-1-1 3 16,-1 6 1-16,-7-3 2 16,1 5-4-16,2 2-3 15,-1 1-3-15,-1 0-3 16,0-1-3-16,-10 2 0 16,-3 4 1-16,-47 26 0 15,48-13 0-15,-3 2 1 16,4-3-1-16,3 2 0 15,4-2-4-15,3 4-46 16,7-4-45-16,4 0-139 16,2 2-14-16</inkml:trace>
  <inkml:trace contextRef="#ctx0" brushRef="#br0" timeOffset="102604.39">22125 9133 489 0,'3'-3'206'0,"-5"3"-27"0,1 6-106 16,1-6-48-16,-2 3-31 15,2 1 67-15,0 8 18 16,0 5-2-16,8 43 7 15,-5-44-9-15,1-1-20 16,-3-2-23-16,-1 3-10 16,2-4-14-16,-2 4-14 15,0-2 9-15,0 1 0 16,0-1-2-16,0 1-1 16,0-3-1-16,1 4-25 15,-1-5-20-15,3 5-63 16,-1-2-44-16,1-1-124 15,-2-5 10-15,-1-2-61 16</inkml:trace>
  <inkml:trace contextRef="#ctx0" brushRef="#br0" timeOffset="102989.98">21899 9550 567 0,'4'7'244'0,"11"-1"1"15,5-7-113-15,3 1-113 16,2-2-4-16,4 4-3 16,-7-2 5-16,6 0 17 15,0-2 2-15,-1 1 3 16,0-1-5-16,2 1-11 16,-7 1-18-16,6-3-7 15,-4 2-5-15,6-4-9 16,-6 2-9-16,7 0-35 15,-2 1-36-15,3-1-182 16,-1 0 22-16</inkml:trace>
  <inkml:trace contextRef="#ctx0" brushRef="#br0" timeOffset="103552.3">22094 9835 789 0,'22'-50'182'0,"-23"49"66"0,-1-4-231 16,-1 10-16-16,2-5-5 15,-1 0 4-15,2 1 8 16,-3 1 16-16,2 1 5 16,-2 1 2-16,0 2-5 15,-1 11-5-15,-9 48-16 16,10-39-2-16,0-3-3 0,0 6 1 15,-2-1 0-15,3 3-21 16,-1-5-20 0,3 2-51-16,-3-8-31 0,6-2-64 15,-3-7-40-15,7-5-10 16,2-7-24-16</inkml:trace>
  <inkml:trace contextRef="#ctx0" brushRef="#br0" timeOffset="104187.07">22415 9839 453 0,'-4'0'91'15,"4"5"46"-15,0 0-136 16,0-5 1-16,0 2 3 0,-2-1 44 16,1 1 22-1,0-1 18-15,-1 1 1 0,1-1-4 16,-1 1-44-16,1-1-22 15,-2 1-19-15,1 0 0 16,1 1 1-16,-1 2 7 16,2 1 4-16,2 8 3 15,1 4-2-15,16 49 0 16,-12-42-7-16,3 1-3 16,-2-1-2-16,3-2 13 15,-2-5 5-15,4-1 10 16,-1-4 3-16,7 0 2 15,-2-4-12-15,7 0-4 16,-1-3-10-16,0-2-1 16,1-4-3-16,-1-4-1 15,-1-5-3-15,-3-1-1 16,-2-5-2-16,0-1-1 16,-7 2 1-16,-6-1 2 0,-2 2 1 15,-5 3 1-15,0 2-3 16,-9 5-3-16,-1 5 0 15,-6 4 3-15,-3 7 2 16,-3 6 3-16,0 1 4 16,-4 8-2-16,6 1-2 15,-5-1-5-15,3-3-11 0,-1-2-36 16,4-8-31-16,-1-7-181 16,2-6-24-16,-3-14-74 15</inkml:trace>
  <inkml:trace contextRef="#ctx0" brushRef="#br0" timeOffset="108564.3">19652 9406 64 0,'-1'-11'101'16,"-17"-40"-20"-16,8 44 15 15,4 4-23-15,0-1-12 16,5 1-20-16,1 1 10 16,-3 2-6-16,2 0 24 15,-1 0 7-15,1 0 22 16,1 0 0-16,0 0 11 16,0 0-19-16,0 0 4 15,0 0-25-15,0 0-10 16,-2 0-24-16,1-1-11 15,-1-1-16-15,1 1-2 16,-1 0-2-16,2-1-1 16,-3 1 1-16,2-2-2 0,0 0 1 15,-1 0-1-15,1-1 0 16,-1 1-2-16,1 0 1 16,-1 0-4-16,-1 0 0 15,0 0-1-15,0 1 2 16,1 1 2-16,-1 1 4 0,0 1 7 15,0 2 4-15,0 2 4 16,-2 8 4-16,0 6 8 16,-20 44-4-16,19-40-1 15,-1-1-5-15,-1 7-5 16,1-1-9-16,1 7-3 16,3 0-3-16,-2 4 0 15,5-7-1-15,1 9 0 16,5-9 2-16,4 0 1 15,5-7 1-15,5 4 4 16,6-11 2-16,9-3 2 16,3-7 4-16,5-2 0 15,0-10-2-15,3-3 1 16,-8-8-2-16,2-7 3 16,-6-3 5-16,0-3 9 15,-10-1 0-15,1-1 2 0,-12 6-6 16,-1-1-5-16,-8 4-10 15,-2 0-1-15,-4 4-4 16,-3-2-1-16,-3 4-2 16,-3 0-3-16,-4 5-2 15,-7 1 0-15,0 7-1 16,-4 2-3-16,3 2 0 0,-7 4-1 16,4 5 0-16,-2 3-1 15,-1 4 4-15,-1 6-2 16,0 3 3-16,3 8-1 15,-1-2 3-15,3 8-2 16,8 0 2-16,2 0-2 16,8-9 2-16,2 3-28 15,5-13-21-15,5-6-58 16,-1-6-50-16,8-5-225 16,-5-7 26-16</inkml:trace>
  <inkml:trace contextRef="#ctx0" brushRef="#br0" timeOffset="109099.7">19166 10007 363 0,'3'0'155'16,"10"1"0"-16,9 2-53 15,9-1-57-15,14-5 54 16,8-1 22-16,9-7 33 15,8 0-5-15,18-1-9 16,-3 0-45-16,18-4-17 16,-6-1-34-16,15-1-8 15,-16 1-14-15,12-5-7 16,-16 7-8-16,-1 5-26 0,-20 4-14 16,-2 5-37-16,-21 4-21 15,-7 1-64-15,-15 3-20 16,-5 6-81-16,-14 1-31 0,-8 10-29 15</inkml:trace>
  <inkml:trace contextRef="#ctx0" brushRef="#br0" timeOffset="109542.04">19565 10041 870 0,'-5'-3'178'16,"-1"7"82"-16,2 8-255 16,0 8-11-16,2 6 2 0,4 15 4 15,1 0 2 1,1 12 1-16,0-4 1 0,-1 13 1 15,2-14-1-15,-5 1 0 16,1-9 0-16,-1-4-1 16,-1-12-7-16,1-4-75 15,0-8-93-15,-3-5-95 16,0-8-75-16</inkml:trace>
  <inkml:trace contextRef="#ctx0" brushRef="#br0" timeOffset="110064.4">19985 10089 709 0,'-12'16'291'15,"7"-4"-20"-15,2 9-160 0,-2 6-192 16,1 8-2-16,-2-5 9 16,-3 5 18-16,2-8 52 15,0 0 49-15,4-3 25 16,0 1 11-16,3-5-3 0,1 5-14 16,5-5-33-16,3 1-12 15,4-8-12-15,5 3-2 16,5-4-1-1,8-1-1-15,1-5 0 0,10-2 0 16,-1-2-4-16,4-9-4 16,-4-4 0-16,0-3 1 15,-10 1 4-15,-1-5 11 16,-8 2 5-16,-3-3 2 16,-13 5 0-16,-3-4-4 15,-6 5-10-15,-9 1-3 16,-4 6-4-16,-6 2 0 15,-3 4 2-15,-7 4 4 16,3 8 2-16,-3 1-1 16,6 8-1-16,-1 6-4 15,10-2-3-15,2 3-18 16,7-3-14-16,2-3-48 16,1-8-42-16,4-1-185 15,-1-2 17-15</inkml:trace>
  <inkml:trace contextRef="#ctx0" brushRef="#br0" timeOffset="173903.4">20362 15377 72 0,'4'-3'64'0,"-3"0"-15"16,1 0-17-16,1-1 24 15,-2-1-7-15,1 0 17 16,-1-1 41-16,1 0 25 15,1 0-16-15,-3 0-15 16,0 0-17-16,0 2-42 16,0 0-30-16,0-1-9 15,0 2-4-15,0 0-5 16,0 0-2-16,0 2-1 16,0 0 5-16,1 1 4 15,1 1 8-15,-1 3 6 16,8 24 2-16,18 60-2 15,-15-42-3-15,1 16-3 16,-1-7-4-16,0 6-1 0,-2-5-1 16,2-4-1-16,-4-12 1 15,0-4 0-15,-4-8 1 16,0-5 0 0,1-5 2-16,-1-2 0 0,-2-7 0 15,0-3 0-15,0-2 1 16,-2-4 19-16,0-1 15 0,-2-1 2 15,1 1 1-15,0-2 6 16,-1-3-16-16,-1-4-12 16,0-11-3-16,-14-50-2 15,11 43-7-15,0-6-5 16,5 1-2-16,-7-7 0 16,2 4-1-16,2-5 0 15,0 5-1-15,1 1 0 16,3 1 0-16,4 0-2 15,2 8 2-15,0-5-1 16,3 2 0-16,-1 0-1 16,0 3 1-16,0-3-2 15,4 2 2-15,3 0-2 16,1 3 1-16,6 1-1 16,-3 7 1-16,0 0-3 15,-2 7 2-15,4 2-4 16,-5 4 1-16,4 3-2 0,-5 4 2 15,1 4-2-15,-2 2 3 16,-2 7 0-16,-2 2 3 16,-4 6-1-16,-3 1 2 15,-6 5 1-15,-4-2 1 16,-3 5 2-16,-4-4-1 16,-5 5 1-16,-2-2 0 15,-6 3-1-15,-5-5 0 16,-4-1-9-16,-2-1-9 0,-6-4-30 15,9-6-22-15,-5-3-63 16,8-4-32-16,-3-8-33 16,12-1-22-16,-8-17-16 15</inkml:trace>
  <inkml:trace contextRef="#ctx0" brushRef="#br0" timeOffset="174402.81">21252 14968 711 0,'-1'6'135'0,"-2"-2"50"15,0 2-243-15,0-4-37 16,0 1 4-16,-3 1 11 15,-7 11 44-15,-54 52 68 16,45-45 51-16,-3 4 14 16,9-1-5-16,-7 8-16 15,1-1-37-15,0 12-14 16,3 4-15-16,3 17-5 16,4-4-3-16,9 12-1 15,6-9 0-15,6 3 0 16,5-14 0-16,8-4-1 15,-4-15 1-15,2-5-7 16,2-10-10-16,3-4-62 16,-5-5-66-16,8-1-84 15,1-5-49-15</inkml:trace>
  <inkml:trace contextRef="#ctx0" brushRef="#br0" timeOffset="175284.86">21451 15203 485 0,'52'-11'117'0,"-49"9"37"16,-3 6-133-16,0 5-24 15,0-7 1-15,0 1 2 16,0 2 13-16,0 22 12 0,0 52 21 16,0-44 6-16,0 8 7 15,0-3-11-15,0 8-11 16,0-4-21-16,0-2-5 16,1-11-6-16,-2-5-1 15,1-10 1-15,-3-7 4 16,2-8 10-16,-4-1 3 15,4 0 1-15,-1-3-2 16,1-3-4-16,-1-15-9 16,-11-64-4-16,10 29 0 15,3 10 0-15,2-8-1 16,2 9-2-16,2-2 2 16,1 13 2-16,5 4 6 15,-2 11 3-15,5 1 5 16,2 9 3-16,1 2-8 15,1 3-4-15,3 4-6 16,-2 1-5-16,2 5-6 0,-2 3 5 16,-1 2-1-16,-5 3 1 15,-1 3 0-15,-2 2 2 16,1 6-1-16,-2 0 2 16,-1 7 0-16,-2 0 0 15,1 1 0-15,-3-2 0 16,1 3-1-16,3-5 1 0,-2 3-12 15,-2-3-11-15,2 0-31 16,-3-5-19-16,-4-1-68 16,0-7-32-16,-8 2-70 15,0-5-23-15</inkml:trace>
  <inkml:trace contextRef="#ctx0" brushRef="#br0" timeOffset="175545.69">21481 15424 692 0,'31'1'199'0,"58"-11"50"0,-51-11-199 16,4 2-54-16,-7 0-33 15,3 5-18-15,-9 4-4 16,-4 1-7-16,-6 5 49 16,-3 1 5-16,-9 3-17 15,-1 1-56-15,-1 2-53 16,-5-3-52-16,0 0-47 0</inkml:trace>
  <inkml:trace contextRef="#ctx0" brushRef="#br0" timeOffset="175994.93">21896 14980 344 0,'0'-2'129'0,"1"1"12"15,2 0-88-15,0-1-28 16,1 1-8-16,4 1-15 0,2 0-1 16,-3 0 0-16,-1 0 4 15,-2 0 6-15,1 0 11 16,-1 0 0-16,-1 0 1 15,-1 0-65-15,-1-2-111 16,-1 1 4-16</inkml:trace>
  <inkml:trace contextRef="#ctx0" brushRef="#br0" timeOffset="176850.53">21985 14916 138 0,'4'0'188'0,"0"1"-24"15,2 1-27-15,-3 1-4 16,2-1-53-16,-2 3-21 16,-2-1-26-16,0 3-1 0,2 7-3 15,-3 3 7-15,2 46-2 16,-4-41 8-16,4 4-1 16,-2 5 3-16,4-1-11 15,1 13-6-15,0-2-10 16,3 7-5-16,-1-3-7 15,-3 3-2-15,2-14-1 16,0-2 1-16,-2-7-1 0,1-8 1 16,-2-10 1-16,0 2 6 15,-3-3 6-15,-3-7 15 16,3-1 1-16,-2-1-3 16,1-1-5-16,-1-6-6 15,1-17-14-15,1-53-1 16,1 45 0-16,1-9-2 15,-1 5 0-15,4-3-2 16,1 2-1-16,4-4-1 16,-2 8 1-16,9-4-1 15,-3 1 0-15,8 1 0 16,-2 6 1-16,7 0-1 16,-2 6 0-16,1 2 0 15,-7 8 2-15,4 3-4 16,-5 6 0-16,-7 4-3 15,-2 9 0-15,-2 8-1 16,-7 7 3-16,-3 12 0 16,-1 2 3-16,-12 11-3 0,1-6-3 15,-6 4-2-15,-4-9 2 16,-4-1-1-16,4-9 5 16,-6-1-3-16,6-6-6 15,-1 1-25-15,6-5-13 16,2 0-22-16,5-7 7 0,3 0 14 15,7-4 28-15,1-3 14 16,10-4 23-16,-8 2 8 16,3-1-1-16,2 0 8 15,25-4 6-15,53-9 4 16,-45 18-6-16,8 6-3 16,0 4-10-16,3 6-1 15,-5 2-4-15,1 5-3 16,-10 0 1-16,-5 2-1 15,-13-2 3-15,-10 1 14 16,-10-4 5-16,-8 2 5 16,-8-4 0-16,-13 3-7 15,-2-2-14-15,-8-2-9 16,-2-6-9-16,-11-4-16 16,3-8-17-16,-7-4-47 15,3-4-20-15,1-3-60 0,12-5-49 16,8-10-53-16,12-2-14 15</inkml:trace>
  <inkml:trace contextRef="#ctx0" brushRef="#br0" timeOffset="177211.61">22154 14644 714 0,'99'25'178'0,"-40"-12"69"16,-13-1-201-16,29 8-22 15,-5 8 2-15,15 10-17 16,-11 9-7-16,8 17-2 15,-15 2 0-15,0 11 7 16,-16-6 12-16,-4 5 28 16,-14-11 10-16,-9 6 7 15,-10-8-5-15,-17 8-9 0,-2-4-27 16,-16 6-34 0,-4-11-32-16,-11-1-80 0,-2-14-64 15,-15-6-133-15,4-12-30 16</inkml:trace>
  <inkml:trace contextRef="#ctx0" brushRef="#br0" timeOffset="177596.17">23492 15253 920 0,'56'-6'219'0,"5"-6"88"16,-40 1-266-16,33-2-36 15,-9-1-13-15,0 0-39 0,-8 2-7 16,-4 0-2-16,-8 4 21 16,-5 0-19-16,-8 5 0 15,-5 1-68-15,-4 2-117 16,-6 5-16-16,2-5-74 15</inkml:trace>
  <inkml:trace contextRef="#ctx0" brushRef="#br0" timeOffset="177762.11">23669 15396 800 0,'60'0'348'15,"-9"-10"1"-15,13-8-180 16,-2 6-194-16,5 1-168 16,-15 1-154-16,-1-1-51 15</inkml:trace>
  <inkml:trace contextRef="#ctx0" brushRef="#br0" timeOffset="178517.12">24667 14881 874 0,'24'30'221'15,"-7"-14"75"-15,-2 9-247 16,0 6-29-16,-2 8 0 15,-6 4-18-15,-1 5-2 16,-3-4 1-16,0 8-1 16,-2-4 1-16,2 11 0 15,-3-7 0-15,0 4-1 16,0-14 2-16,1-3 0 16,-2-17 0-16,1-6-9 15,1-8 2-15,-2-11-9 16,-3-12-6-16,-1-10-2 0,-2-11 9 15,-3-14-1-15,1-7 8 16,-3-11 7-16,-1 2 2 16,1-13 0-16,2 5 1 15,6-5 3-15,5 15 0 16,11-1-3-16,7 19 0 16,9 5-2-16,2 15-3 15,5 1 1-15,-2 10 1 16,0 2 3-16,1 6 2 0,1 1 5 15,0 6 1-15,6 4 1 16,-5 5 0-16,-2 4-5 16,-10 5-5-16,-3 8-4 15,-11 0 0-15,-10 9-1 16,-6-1 7-16,-8 7 9 16,-11-8 4-16,-9 7 0 15,-4-8-5-15,-3 3-29 16,1-9-29-16,-1-1-57 15,4-9-21-15,7-6-53 16,-3-10-67-16,6-4-25 16,5-5-19-16</inkml:trace>
  <inkml:trace contextRef="#ctx0" brushRef="#br0" timeOffset="178882.5">25524 14541 570 0,'12'-11'211'16,"-8"6"-9"-16,-4 6-139 0,-6 5-118 15,5-6-7-15,-2 3 9 16,-1 1 34-16,-2 3 58 15,-9 11 53-15,-50 48 26 16,49-43 2-16,2 9 2 16,6 0-42-1,5 9-19-15,1 0-23 0,4 9-10 16,2-2-17-16,5 12-5 16,-2-6-2-16,11 5-2 15,-2-8 0-15,3 3 0 16,0-13 1-16,5 2-1 15,-2-13-7-15,2-2-39 16,-2-7-44-16,1-8-230 16,2-10 22-16</inkml:trace>
  <inkml:trace contextRef="#ctx0" brushRef="#br0" timeOffset="179431.69">26012 14694 1094 0,'22'10'222'0,"-9"2"91"16,-13 2-348-16,-2 11-29 16,-5 4-2-16,-8 9 1 15,1 0 19-15,1 7 29 16,2-2 33-16,3 2 14 15,-1-3 4-15,2 2 4 16,1-7-7-16,0-4-7 16,3-7-11-16,0-1-6 15,6-7-4-15,-3-2-6 16,2-7-3-16,2-6 1 16,2-6 0-16,-6 1-6 15,3-2 2-15,-2-5 0 16,15-25 0-16,24-63 2 15,-27 40 5-15,6-21 6 16,-6 2 5-16,1-10 9 0,1 19 3 16,4 4 5-16,-3 23-2 15,4 10-3-15,-1 17-10 16,2 6-6-16,-5 6-4 16,4 2 4-16,-4 5 2 15,2 5 2-15,-6 4 3 16,-1 13-2-16,-6 5-4 15,2 16-1-15,-3 0-3 0,7 7-1 16,-3-7 1-16,3-1-11 16,-6-11-11-16,0-4-39 15,-2-8-40-15,-5-3-129 16,-4-7-96-16,-1 1-36 16</inkml:trace>
  <inkml:trace contextRef="#ctx0" brushRef="#br0" timeOffset="179653.2">26022 14987 1127 0,'31'15'281'0,"4"-9"81"16,-6-1-356-16,6 3-71 15,-7-2-50-15,5-2-48 0,-8-7-5 16,0-6-8-16,-8-2 21 16,-1-10-93-16,-5 1 44 15,0-7-70-15</inkml:trace>
  <inkml:trace contextRef="#ctx0" brushRef="#br0" timeOffset="180133.87">26451 14253 924 0,'4'3'294'0,"1"1"36"15,-2 1-222-15,4 9-126 16,8 17-4-16,15 45 6 16,-14-29 7-16,2-5 9 15,8 9 21-15,2 2 8 16,8 11 3-16,-5-3-7 0,1 15-7 16,-6-5-8-16,-5 13-5 15,-8-16-4-15,-13 7-12 16,-10-17-10-16,-8 5-25 15,-4-16-20-15,-5 1-66 16,-4-13-53-16,-4-2-140 16,0-18-15-16</inkml:trace>
  <inkml:trace contextRef="#ctx0" brushRef="#br0" timeOffset="180781.58">27166 14621 559 0,'24'20'349'0,"-5"2"-46"16,0 16-71-16,-3 7-190 0,-2 11-10 16,-1-2-26-16,-2 7-4 15,-3-10 0-15,0 6 0 16,-1-12 0 0,-1-1 1-16,-3-9 2 0,0-4-1 15,-3-11 2-15,0-5 2 16,0-9 5-16,-5-5-7 15,2-8-32-15,2 4-47 16,-2-3-7-16,-7-23-9 16,-17-63 5-16,17 23 33 15,3-7 52-15,1-20 21 16,5 7 16-16,2-4 32 16,5 21 10-16,10 4 7 15,3 25-17-15,4 5-13 16,8 11-30-16,4 5-14 15,-4 9-10-15,7 2 4 16,-5 5 6-16,2 1 5 16,-1 2 3-16,2 6 0 0,-5 4-7 15,-2 6-5-15,-10 5-6 16,-4 9-6-16,-11 3-1 16,-5 5 0-16,-7-2 1 15,-9 5 1-15,-8-6 0 16,-9 5-5-16,-4-7-4 0,-5 0-22 15,0-6-15 1,-3-2-46-16,6-12-26 16,-1-8-86-16,8-9-97 0,-1-14 6 15,12-7-81-15</inkml:trace>
  <inkml:trace contextRef="#ctx0" brushRef="#br0" timeOffset="181122.17">28087 14117 670 0,'-8'43'211'16,"6"-4"37"-16,-8 21-188 0,4 1-15 16,2 11 3-16,1-4-4 15,6 10 3-15,-3-7-1 16,0 14-7-16,3-6-22 16,-1 8-10-16,-2-12-3 15,5-4-1-15,2-17 0 0,3-7-25 16,5-19-28-16,4-8-201 15,6-5-48-15,7-10-79 16</inkml:trace>
  <inkml:trace contextRef="#ctx0" brushRef="#br0" timeOffset="181996.32">28763 14393 877 0,'3'22'225'0,"-3"0"70"16,18 6-240-16,-20 8-59 15,4 1 2-15,-4 6-10 0,2 1 3 16,3 7 15-16,0-4 26 15,-2 3 11-15,2-7 7 16,-6 0-2-16,0-10-15 16,-1-2-10-16,-5-8-10 15,3-4-13-15,1-6-8 16,-4-5-14-16,0-11-15 0,3-9-56 16,-4-5-19-1,3-14 1-15,-1-8 20 0,7-14 19 16,-3-2 62-16,7-17 39 15,-1 2 6-15,4-13 8 16,-4 10 9-16,7-3 17 16,-4 16-7-16,10 6 1 15,-2 20-16-15,8 7-11 16,-1 12-19-16,9 6 1 16,-8 8 1-16,6 5 9 15,-3 4 0-15,-5 3-2 16,-3 2-7-16,-5 5-3 15,-6 4-8-15,-4 6-3 16,-5-4-1-16,-5 1-1 16,0-3 0-16,-5-4 2 15,-1-5-1-15,-5-3-3 16,1 2-1-16,-5-4-6 16,0 4-2-16,2-2-3 0,3 3 3 15,3-2-1-15,7-6 5 16,3-2 1-16,6 2 7 15,0-5 8-15,3 0 7 16,0 0 10-16,11 3 2 16,24 0 0-16,46 4-7 15,-38-7 3-15,-3 3-3 16,8 1 7-16,-10 2 1 16,2 4 0-16,-5 2-8 15,-7 5-7-15,-11 0-11 0,-9 6-3 16,-11 2-1-16,-15 8 4 15,-5 2 2-15,-13 8 3 16,-2-4 1-16,-10 3 0 16,1-4-4-16,-10 0 0 15,3-9-3-15,-6-2-4 16,8-11-6-16,-2-7-4 16,11-12-1-16,2-5-17 15,9-9-7-15,0-12-25 16,7-4-16-16,-1-9-57 15,7 1-29-15,4-4-153 16,6 7-48-16,2-1-53 16</inkml:trace>
  <inkml:trace contextRef="#ctx0" brushRef="#br0" timeOffset="182344.95">29074 13812 835 0,'38'16'275'0,"12"12"37"15,1 3-255-15,14 8 27 16,1 0-42-16,16 17 5 16,-5-1 6-16,8 13 6 15,-17 0-19-15,-6 15-10 16,-24-5-13-16,-19 11-13 16,-25 1-11-16,-23 31-20 15,-23-1-15-15,-37 20-91 16,-14-1-235-16,-34 17 40 15</inkml:trace>
  <inkml:trace contextRef="#ctx0" brushRef="#br0" timeOffset="190261.94">21709 16502 396 0,'0'-1'196'16,"-2"-1"20"-16,2 1-81 15,0-2 14-15,-3 0-9 16,2 2 28-16,0-1-16 16,1 1-10-16,0-1-51 0,0 1-22 15,-2-1-44-15,2 1-14 16,-1-1-13-16,1 1-24 15,0-1-29-15,0 0-94 16,1-1-112-16,2-2-114 16,3-1-68-16</inkml:trace>
  <inkml:trace contextRef="#ctx0" brushRef="#br0" timeOffset="190908.69">22177 16272 55 0,'3'3'124'15,"-3"-8"-13"-15,-3 1 22 0,2 2 24 16,-1-1-13-16,0 1 18 16,-1-1-24-16,-2 0-18 15,1 0-52-15,-2 1-23 16,-1 2-31-16,-6 5-7 15,-1 2-9-15,-42 54 1 16,45-36-1-16,4 7 1 16,1-6 0-16,3 2 1 15,5-3 0-15,2 0 2 16,2-9 1-16,6-2 11 16,-1-5 8-16,10-3 18 15,-2-4 5-15,10-5 7 16,-1-3-11-16,7-4-5 15,0-4-17-15,3-3-5 16,-14-1-7-16,6-3 2 16,-7-1 1-16,-7-5 12 15,-7 5 5-15,-3-2 8 0,-11 3-1 16,-1 1-4-16,-4 1-12 16,-6-2-8-16,3 2-12 15,-9 2-2-15,3 2-5 16,-4 4-11-16,7 3-9 15,-2 5-22-15,8 2-11 16,-2 1-26-16,6 3-4 16,2 1-54-16,4-2-8 0,0-2-82 15,0 0-21-15,2 0-31 16</inkml:trace>
  <inkml:trace contextRef="#ctx0" brushRef="#br0" timeOffset="191470.3">22669 16139 434 0,'15'-3'190'16,"-3"0"1"-16,-2 0-103 16,0 3-53-16,0 4-15 0,-3-1-13 15,-1 5 20-15,0-4 11 16,0 3 17-16,0-1 3 16,3 1 4-16,1-2-18 15,3 1-6-15,-1-3-14 16,1 0 2-16,0-3-6 15,-3 2-2-15,-3 1-5 16,1 2-2-16,-7 5-4 0,-4 2 2 16,2-1-1-16,-5 7 1 15,-4 1-2-15,0 1 0 16,-1-1-5-16,1 3 1 16,3-4 1-1,-1-2 5-15,7-2 2 0,-5 1 2 16,5-3 0-16,2 1 0 15,2-3-6-15,3-1 0 16,1-2 0-16,8-1 15 16,2-6 4-16,8 3 13 15,7-3-1-15,8-5 3 16,-4-2-17-16,17 0-5 16,-2-3-12-16,4-1-12 15,-4 1-27-15,5 6-69 16,-17 2-106-16,-7 11-145 15,-14 10-46-15</inkml:trace>
  <inkml:trace contextRef="#ctx0" brushRef="#br0" timeOffset="195016.34">25442 16034 880 0,'49'13'369'0,"-46"-16"15"15,-3 3-243-15,0 0-47 16,0 0-67-16,-2 0-22 16,1 0-15-16,1 0 1 0,0 0 2 15,0 0 3 1,0 0-6-16,-2 0-22 0,1 0-17 15,1 0-54-15,0 0-43 16,0 0-118-16,1-2-72 16,1 1 10-16,1 0-100 15</inkml:trace>
  <inkml:trace contextRef="#ctx0" brushRef="#br0" timeOffset="195956.22">25918 15732 561 0,'56'-41'210'16,"-53"33"19"-16,-3 0-150 16,0 3-39-16,0 4-26 15,-3-1-18-15,1 1-3 16,1-1 4-16,-1 2 27 15,1 0 6-15,-1 0 5 16,1 0 3-16,0 0 0 16,-1 0-24-16,1 0-1 15,1 0-5-15,0 0-2 16,0 0-3-16,0 0 8 16,0 0 4-16,0 2 8 15,0-1 3-15,0 1 8 16,1-1-8-16,1 1-1 15,-1 1-8-15,-1 0-3 16,0 0-9-16,0-1 0 0,0 1-1 16,0 0 6-16,0 0 3 15,0 0 11-15,0-1 6 16,0-1 10-16,0 0-4 16,0 1 4-16,0-1-10 15,0 1-4-15,0-1-12 16,0 1-4-16,0-1-9 15,0 1-1-15,0-1-3 0,0 2 1 16,0 1 2 0,0 4 4-16,0 11 1 0,4 49 6 15,-5-43 0-15,-3 4 3 16,1 1-3-16,-2 2 0 16,-1-3-5-16,2 1 0 15,-2-6-3-15,2-2 0 16,-1-6-2-16,4-2 2 15,1-3-2-15,0-3 1 16,0 0-1-16,0-3-6 16,0-5-6-16,0 0-14 15,0 0-10-15,0 2-26 16,0-1-9-16,0-1-24 16,0 0-5-16,0 0-37 15,0 0-15-15,0 0-152 16,0 0 25-16</inkml:trace>
  <inkml:trace contextRef="#ctx0" brushRef="#br0" timeOffset="197183.73">27841 15933 153 0,'4'-3'85'0,"0"0"24"16,1-1-25-16,-1-1 40 15,1 1 19-15,-1 1 33 0,2 0 23 16,-3 0-10-16,0 0-54 16,-1 2-27-16,1-1-48 15,0 1-47-15,-1 1-2 16,-1 1-6-16,1 1 0 15,1 1 0-15,-2 0-3 0,2 0 3 16,-2 0 0-16,2 0-5 16,-3-1-5-16,2 0-42 15,-1-1-41-15,2-2-105 16,0-2-119-16,3-3-5 16,-3-1-100-16</inkml:trace>
  <inkml:trace contextRef="#ctx0" brushRef="#br0" timeOffset="197765.97">28397 15497 391 0,'4'0'256'0,"0"-2"6"16,2 1-91-16,-3-2-3 15,2 0-61-15,-2 1-18 16,-1 1-41-16,1-1-9 15,0 1-15-15,-1 0-4 16,-1-1-8-16,1 2 5 16,-1 2-6-16,1 0 0 15,-1 7 2-15,8 25 5 16,7 45-5-16,-13-37 4 16,0-1-2-16,0 4-1 15,0-6-5-15,1 7-1 16,0-8-4-16,1 4-1 0,-5-6-1 15,0-2-13-15,-3-9-15 16,-2-3-63-16,0-8-66 16,-10-5-194-16,-4-9-9 15</inkml:trace>
  <inkml:trace contextRef="#ctx0" brushRef="#br0" timeOffset="199096.4">27071 15810 364 0,'5'-7'107'0,"2"-5"30"16,28-39-106-16,-32 44 12 16,1 0-6-16,-2-2 15 15,-1 3 8-15,-1 5 27 16,0-1 0-16,0 1 4 16,0-1-22-16,0 1-17 15,0-1-36-15,0 2-10 16,0 0-12-16,-1 2 3 15,-2 2 3-15,-4 11 12 16,-8 10 3-16,-26 51 9 16,22-49-2-16,-3 7-1 15,5-3-7-15,-1-1-3 16,4-6-8-16,-1-4-8 16,6-10-7-16,-1-4-15 15,4-6-34-15,-2-10-107 16,3-3-93-16,4-8 3 0,-4 1-125 15</inkml:trace>
  <inkml:trace contextRef="#ctx0" brushRef="#br0" timeOffset="199326.35">26825 15794 332 0,'0'2'156'0,"7"2"16"16,5 2-75-16,1 3-18 0,6 4 12 15,6 2-29-15,5 3 2 16,1 3-11-16,3 4-6 16,-5 0-26-16,1 1-7 15,-8-4-12-15,-3-2 0 16,-4-8 0-16,-2 0-15 16,-4-8-24-16,-1-1-123 15,1-3-79-15,0-5-39 16</inkml:trace>
  <inkml:trace contextRef="#ctx0" brushRef="#br0" timeOffset="200246.04">26901 15964 460 0,'-5'-2'189'0,"2"1"2"15,0-1-143-15,1 2-43 16,0 0-38-16,2-1-14 15,-3-1 0-15,2 1 16 16,-1-2 70-16,1 0 27 0,-1 0 13 16,1 0 3-16,-1 2-3 15,2-1-48-15,0 1-24 16,0-1-6-16,2 2-5 16,2 0 3-16,8 0 1 15,14 2 2-15,40 1 0 16,-36-11 1-16,-5 0-1 15,6-2-19-15,-6 1-39 0,1-1-169 16,-3 4 24-16</inkml:trace>
  <inkml:trace contextRef="#ctx0" brushRef="#br0" timeOffset="202777.14">23974 16006 384 0,'-1'1'157'16,"-4"-1"13"-16,2 0-110 16,0 0 21-16,1 0-27 15,-1 0 10-15,0 0-9 16,1 0 0-16,2 0-20 0,2 0-6 16,2-1-12-16,28-3 5 15,59-11-1-15,-36-1 1 16,4-2-4-16,9-3-3 15,-8 2-8-15,0-3-20 16,-8 4-19-16,-3 1-62 16,-6 4-52-16,-5 1-108 15,-9 6-29-15</inkml:trace>
  <inkml:trace contextRef="#ctx0" brushRef="#br0" timeOffset="203076.42">24012 16215 493 0,'-4'20'99'0,"1"-17"43"15,7-6-152-15,6-1-6 16,-8 1 4-16,4 0 22 15,35-16 40-15,49-20 22 16,-34 15 27-16,2 2 4 16,13-3-10-16,-8 4-37 0,7 0-14 15,-11 7-33-15,-4 0-36 16,-15 6-32-16,-4 0-102 16,-16 3-89-16,-9-3-22 15</inkml:trace>
  <inkml:trace contextRef="#ctx0" brushRef="#br0" timeOffset="203372.85">24305 15682 686 0,'0'-7'134'15,"2"5"68"-15,8 10-206 16,-4 6-1-16,0 11 1 16,1 13 2-16,2 6 3 15,-6 15 2-15,0 3 1 16,1 24 1-16,-4 0 0 0,3 18-43 15,0-11-42-15,4 6-125 16,-2-27-14-16</inkml:trace>
  <inkml:trace contextRef="#ctx0" brushRef="#br0" timeOffset="-193168.71">20699 18686 607 0,'-35'49'202'0,"23"-47"25"15,8-4-167-15,-1 2-34 16,-2 2-21-16,6-2-4 16,-1 0 14-16,-1 0 30 15,0 0 8-15,-1 1 3 16,0 2 1-16,-1 2-18 16,-4 15-29-16,-8 62-9 15,18-44-1-15,7 13-3 16,2 0 2-16,3 10 1 15,0-8 0-15,5 8 1 16,-5-7 0-16,0 6 0 16,0-10 0-16,-3 1 1 15,-2-12-1-15,-1-2 0 0,-1-13 0 16,-3-9-1-16,-2-6-1 16,1-6 5-16,-2-9-2 15,0 3-1-15,-2-3 1 16,1-30 0-16,-7-58-4 15,0 36 1-15,0 4 2 16,0-10-1-16,-1 5 1 16,1-5 1-16,3 3 0 0,0-6 0 15,4 8 0-15,1-1 0 16,1 9 0-16,2 2 1 16,3 9 0-16,0 4-1 15,0 6 0-15,1 0-2 16,2 6 0-16,1-3-2 15,-1 6 0-15,5 1-1 16,-1 4-3-16,6 3 0 16,2 5 1-16,4 5-2 15,-2 6 1-15,9 8 0 16,-1 2 1-16,4 9 0 16,-2 0 3-16,1 5-1 15,-11-2 2-15,-1 1 3 16,-7-2 3-16,-8-2 10 15,-3-5 9-15,-5 2 10 16,-5-3-1-16,-6 5-1 0,-4-2-10 16,-8 2-18-16,-7 1-21 15,-8 2-51-15,-2-2-29 16,-6 1-28-16,5-4-18 16,2-2-129-16,10-1 27 15,5-4-39-15</inkml:trace>
  <inkml:trace contextRef="#ctx0" brushRef="#br0" timeOffset="-192669.41">21745 18197 734 0,'-10'20'189'0,"13"-11"34"15,-12 9-257-15,-1 8-67 16,-6 0 5-16,-3 2 14 16,-7 7 63-16,-5-3 87 15,-7 4 47-15,5 1 12 16,-7 11-6-16,8-1-43 0,3 21-23 15,8 0-35-15,1 18-11 16,10-5-7-16,4 13-12 16,7-18-6-16,7 1-15 15,8-16-5-15,12 4-10 16,4-10 0-16,13-1-37 16,3-6-20-16,15-1-142 15,-2-11 5-15</inkml:trace>
  <inkml:trace contextRef="#ctx0" brushRef="#br0" timeOffset="-188722.56">22069 18566 447 0,'-1'5'128'15,"-1"-1"26"-15,1-1-119 16,0 0-31-16,-1 0-2 15,1-2 15-15,1 1 38 16,-3-1 11-16,1 0 10 16,1 1 0-16,-1-2-18 15,1 1-39-15,-1 1-9 0,1 1-9 16,-1 1 1-16,2 11 1 16,0 23 0-16,6 46-1 15,-3-37 0-15,-1-2-1 16,1 3 0-16,-6-11 0 15,1-2 1-15,-1-7-1 16,0-1 2-16,2-6 0 16,-2-5 2-16,0-3 0 15,0-3 1-15,2-4 1 0,-1-4 5 16,1-2 5-16,-1-2 9 16,1 1 1-16,-1-2 4 15,1-3-6-15,1-12-5 16,0-57-9-16,1 32-3 15,2 2-5-15,0-10 1 16,2 2-3-16,2-5 1 16,0 5 1-16,3-2 7 15,2 12-1-15,3-5 1 16,-4 11-2-16,5-4-2 16,-1 6-7-16,1 2-1 15,3 6 0-15,-1 4-1 16,-2 7-1-16,1 5-2 15,1 10-1-15,1 3 1 16,1 7 1-16,2 12 2 0,1 2 2 16,-2 13 2-1,-2 5-1-15,-2 9 1 0,-1 0-1 16,3 12 1-16,-3-8-1 16,0 6 1-16,-1-10-1 15,-3 0 1-15,-4-13-1 16,4 0 2-16,-6-13 1 15,-2 1-29-15,1-9-28 16,-4-3-92-16,1-7-130 0,1 1-6 16,-3-8-106-16</inkml:trace>
  <inkml:trace contextRef="#ctx0" brushRef="#br0" timeOffset="-188403.53">22179 18814 850 0,'41'-13'222'0,"-2"1"63"15,6 2-259-15,-7 6-29 16,0 1-40-16,-10 6-14 16,3 3-3-16,-8-2 4 15,0 2-25-15,-2 0-19 16,2 4-128-16,-5-1-6 0</inkml:trace>
  <inkml:trace contextRef="#ctx0" brushRef="#br0" timeOffset="-187700.42">23009 17979 788 0,'-1'2'162'0,"-1"1"82"15,0 6-227-15,0-8 1 16,2 3 10-16,-3 17 24 16,-3 59 4-16,5-32 4 15,5-1-6-15,-2 13-4 0,4-2-22 16,2 12-7-16,2-1-11 16,-4 15-4-16,10 0-2 15,0 11-1 1,2-9-2-16,1 4 2 0,6-15-1 15,-5-1 0-15,1-17-1 16,-1 4 2-16,-1-13-1 16,-4 5-1-16,1-12-17 15,-3 1-57-15,-3-10-71 0,-3-4-180 16,-2-22-20 0</inkml:trace>
  <inkml:trace contextRef="#ctx0" brushRef="#br0" timeOffset="-183445.16">23871 18530 280 0,'-2'-3'97'0,"1"0"-6"0,-1 0-86 15,2 0-22-15,0 2-12 16,0-1 18-16,0 1 25 16,0-1 38-16,-1 1 21 15,1-1 24-15,-3 1-9 16,1-1 1-16,1 1-27 15,-1-1-11-15,1 1-25 16,-1-1-9-16,1 1-11 0,0 1-4 16,1 0-3-16,0 0 1 15,0 0 1-15,0 0 0 16,0 0 2-16,0 0 2 16,0 0 4-16,0 0 8 15,0 1 4-15,0 1 3 16,0 1-1-16,0 1 0 15,0 6-9-15,0 11-3 16,1 43-4-16,-1-41-2 16,1-1-2-16,2 6 0 15,-1-2 5-15,1 8 6 16,0-3 3-16,-2 7 1 16,2-3-2-16,1 4-5 15,-1-4-7-15,2 4-1 16,-4-6-1-16,4-1 0 15,-3-8 0-15,1 0-1 0,0-7 2 16,-3-4-1-16,0-2-1 16,0-6 20-16,0-2 9 15,0-3 14-15,-3 0 3 16,0-1 4-16,-1-1-17 16,0 0-7-16,-5-3-12 15,-6-8-3-15,-42-48-3 16,44 27-2-16,3 1-2 15,-2-8 0-15,4 1 3 0,3-6-1 16,4 0 0-16,4-3-2 16,6 6-2-16,2 0-3 15,2 8-1-15,6-5-1 16,3 8 1-16,4-6-3 16,5 2 2-16,7-2-1 15,0 6 1-15,9-5 0 16,-5 6 3-16,5 2 0 15,-6 9 1-15,-1 4 0 16,-10 8-1-16,0 10-2 16,-8 7-2-16,-6 10-1 15,-1 1 1-15,-3 11 0 16,-8 2 2-16,-4 4 0 16,0-4 2-16,-10 7-1 15,-5-8 2-15,-2 1 0 16,2-5 1-16,-16-2 1 0,8-4 0 15,-5-1-1-15,2-5 1 16,-2 1-3-16,9-3 0 16,-3-4-2-16,9-3 1 15,5-4-1-15,3-3 1 16,5 0-7-16,0 0-1 0,0 0-2 16,3 0 0-1,-1 0 0-15,2 1 6 0,16 8 0 16,46 31 2-16,-40-16-2 15,-1 0 3-15,1 5-2 16,-8-3 2-16,7 5-1 16,-9-6 2-16,-3 4-1 15,-3-7 2-15,-4 3 2 16,-2-5 1-16,-4 2 3 16,-6-6 2-16,-2 3 2 15,-7-3 0-15,-8 1 0 16,-5 0-3-16,-7-1-1 15,-3-5-1-15,-13 1-2 16,4-5-1-16,-5-1-4 16,6-4-7-16,-2-1-28 15,7 0-18-15,-1-1-73 16,9-1-57-16,3 0-131 0,13-1-20 16</inkml:trace>
  <inkml:trace contextRef="#ctx0" brushRef="#br0" timeOffset="-182877.79">24364 17778 671 0,'-12'-6'185'0,"9"2"30"0,6 4-196 16,7 7-11-16,6 0-13 16,8 6-11-16,-1 8 29 15,15 12 31-15,6 7 15 16,19 20 17-16,4 10 3 15,20 20-6-15,-2-2-29 16,7 17-15-16,-13-12-15 0,-3 12-6 16,-22-10-4-16,-11 13 1 15,-16-13 4-15,-11 6 29 16,-16-15 33-16,-16 0-21 16,-12-13-1-16,-20 13-1 15,-8-11-46-15,-17 8-79 16,-1-7-18-16,-19 4-237 15,1-13-27-15,-9-1-95 16</inkml:trace>
  <inkml:trace contextRef="#ctx0" brushRef="#br0" timeOffset="-174715.95">4728 19859 23 0,'-3'0'0'16</inkml:trace>
  <inkml:trace contextRef="#ctx0" brushRef="#br0" timeOffset="-168458.11">4351 20178 510 0,'-6'-3'233'0,"-1"1"3"15,-2-1-115-15,8 3-72 16,0 0-17-16,-2 0-26 0,0 2-4 15,0-1-2-15,0 2 9 16,0 1 3-16,0 1 7 16,0 2 1-16,-4 14 0 15,-11 40-7-15,17-38-2 16,1 2-6-16,1 7 2 16,2 3-1-16,3 15 2 15,-3-2 0-15,4 10 2 16,1-1-4-16,-1 3 3 15,0-9-3-15,0-4 2 16,1-9-1-16,-4-9 1 16,0-10-3-16,-2-9 3 15,-2-4 6-15,0-3 45 16,0-4 9-16,-2-1 2 16,1-1-4-16,-2-3-7 15,-4-23-47-15,-22-58-10 0,15 40-3 16,0-12 1-16,-2 4-2 15,3-5 0-15,2 8 1 16,3-4 1-16,3 14-1 16,5-5-1-16,5 8-1 15,-1-8-1-15,6 5-1 16,3-5 0-16,1 6 1 0,6-4-1 16,-2 8 1-16,3-1 1 15,6 6-1-15,-1 0-1 16,0 10 0-16,2 3-3 15,0 9 0-15,-1 6-2 16,3 5-1-16,2 11 0 16,-2 1 2-16,1 12 2 15,-5 1 2-15,-2 8 1 16,-8-1 1-16,-5 4 2 16,-5-5 1-16,-6 3 1 15,-6-4 6-15,-7 1 7 16,-4-2-1-16,-7 4 1 15,1-4 1-15,-9 0-7 16,4-7-5-16,-4 0-12 16,3-8-15-16,-5-3-40 15,8-5-37-15,-2-3-154 16,11-1-72-16,2 0-46 0</inkml:trace>
  <inkml:trace contextRef="#ctx0" brushRef="#br0" timeOffset="-167892.79">5310 19738 230 0,'-13'-4'105'16,"4"2"7"-16,4 4-52 15,-4 1-30-15,7-3 12 0,-1 0-9 16,-1 1 16-16,0 1 13 16,-4 1 23-16,1 1-7 15,-13 12 6-15,-43 53-16 16,38-30-5-16,-1 8-24 15,-3 15-2-15,7 6-13 16,-3 16-4-16,6-5-9 0,6 7-3 16,8-11-7-16,5 2 7 15,11-14 1-15,9 8 2 16,-1-8-1-16,12 4 2 16,2-13 1-16,2-4-40 15,2-17-29-15,8-5-97 16,-7-13-108-16,6-5-31 15</inkml:trace>
  <inkml:trace contextRef="#ctx0" brushRef="#br0" timeOffset="-167276.52">5693 20148 680 0,'11'6'133'16,"-5"3"72"-16,2 6-200 16,-6 12 12-16,-2 4 12 15,-4 13 22-15,-3-2 4 16,-3 5 4-16,-1-2-7 15,1 2-6-15,1-6-19 0,-1-1-3 16,1-7-5-16,5-7-2 16,-2-10-2-16,2-3 12 15,2-9 8-15,-1-2 1 16,-1-5-4-16,3 1-5 16,-1 0-14-16,1-4-12 15,-4-13-4-15,-5-67-1 16,11 42 3-16,2-10 1 15,0 4-1-15,5-10 0 16,0 6 0-16,4-5 1 16,1 9-1-16,8 0 1 15,-4 15 0-15,2 5 2 16,2 12-1-16,0 6 1 16,-4 9-1-16,1 9-1 15,0 7 4-15,-3 9 8 16,1 6 2-16,4 10 3 15,-1-1 2-15,3 2-3 16,-3-1-7-16,1 0 0 0,-5-8-5 16,1 3 1-16,-3-9-2 15,-3 3 0-15,-2-7-1 16,-2 3 1-16,-4-2-2 16,3 2-10-16,-2-4-15 15,1 2-59-15,-2-8-42 0,-4 0-114 16,2-6-95-16,-4-7-30 15</inkml:trace>
  <inkml:trace contextRef="#ctx0" brushRef="#br0" timeOffset="-167055.62">5631 20348 1114 0,'11'2'207'0,"2"2"119"16,6 2-332-16,10 0-5 16,2 0 9-16,7-3 6 15,-5-3-15-15,9-5-17 0,-5 1-14 16,2-5-48 0,-4-3-39-16,5-2-186 0,-5 1 25 15</inkml:trace>
  <inkml:trace contextRef="#ctx0" brushRef="#br0" timeOffset="-166287.52">6433 20077 418 0,'20'29'357'0,"8"6"-74"15,-8-7-32-15,7 14-186 16,0 3-37-16,0 5-16 16,-6-3-14-16,-3 4-1 15,-6-12-1-15,-5-4 1 16,-4-11 12-16,-3-10 50 15,-3-11 3-15,-4-7-6 16,-2-8-6-16,-6-5-32 16,2-5-51-16,-1-9-9 15,0 2 6-15,1-8 2 16,6 1 18-16,-3-9-2 0,7-1 5 16,1-6 1-16,10 4 2 15,-1-5 4-15,8 5 6 16,5 3 4-16,5 5 1 15,4-1 4-15,-1 12-1 16,2 6 3-16,-5 7-6 0,0 8-2 16,-7 10-5-1,-2 10-1-15,-5 7-3 0,-3 13 2 16,-7 4 2-16,-5 11 3 16,-4-2-1-16,-6 6 2 15,-1-7-1-15,-5-2 2 16,2-5-2-16,-2-5 3 15,1-7-3-15,1-5 2 16,5-8-2-16,4-6-1 16,5-2-2-16,3-4-4 15,1-1-1-15,1-1 0 16,1 1 1-16,2-1 1 16,10 1 4-16,16-1 3 15,41 4-1-15,-37 8 4 16,-2 6-1-16,7 6 4 15,-4 3 1-15,0 5 2 16,-7-3-1-16,-5 0 11 0,-14-3-1 16,-4-2 3-16,-10-6 1 15,-9-2 1-15,-8-2-14 16,-13-2-13-16,-8-4-18 16,-12-2-55-16,-4-2-60 15,-6-2-191-15,4-3 4 16</inkml:trace>
  <inkml:trace contextRef="#ctx0" brushRef="#br0" timeOffset="-165860.37">6844 19427 617 0,'21'31'223'0,"9"1"39"0,7-4-157 16,15 11-15-16,-2 2-18 15,17 4 4-15,-5-2-14 16,5 8-13-16,-6 0-5 16,6 20-11-16,-16 7-21 15,5 20-3-15,-15-4-6 16,-1 9 1-16,-9-20-2 16,1 3 1-16,-7-20-1 0,-5-1 2 15,-6-12-3-15,-1 4 2 16,-7-14-2-16,-6 3-32 15,-5-13-33-15,-8 1-123 16,-5-14-150-16,-12-9-22 16</inkml:trace>
  <inkml:trace contextRef="#ctx0" brushRef="#br0" timeOffset="-165560.58">8073 20242 572 0,'27'-12'154'16,"8"2"60"-16,1 4-158 15,9 0 20-15,-5 0-4 16,4 3-8-16,-11 1-15 16,-4 2-11-16,-8-2-26 15,1 1-38-15,-12 2-43 16,0 1-193-16,-4-2 19 0</inkml:trace>
  <inkml:trace contextRef="#ctx0" brushRef="#br0" timeOffset="-165365.65">8171 20449 1123 0,'26'0'258'0,"6"-3"93"15,-2-1-330-15,9-5-38 16,-2-1 1-16,2-2 4 15,-8 2-10-15,2 1-27 16,-4 3-38-16,2 2-251 16,-8 5 30-16</inkml:trace>
  <inkml:trace contextRef="#ctx0" brushRef="#br0" timeOffset="-164629.27">9269 19972 789 0,'7'30'178'0,"2"7"70"16,1-6-228-16,5 21-19 15,-1 4-1-15,-1 11 1 16,-1 0-2-16,-3 15 1 15,-3-11 0-15,-2 9 1 16,-4-11-1-16,3-5 1 16,-2-20-7-16,1-12-6 15,1-19 5-15,-6-14-13 0,0-17-17 16,-3-17 8-16,-3-10 10 16,-1-16 1-16,-5 1 22 15,-1-7 33-15,0 7 2 16,-6-13 11-16,2 4-1 15,-2-11 32-15,3 10-6 0,2-6 5 16,5 21-14-16,6 3-7 16,8 20-41-16,2-1-10 15,5 9-9-15,4 4 3 16,0 4 2-16,5 0 5 16,-1 9-1-16,11 2 4 15,1 7-2-15,9 6-4 16,1 6-3-16,2 9-1 15,-4 3-4-15,-2 8 1 16,-8-2 0-16,0 4 1 16,-13-4-1-16,-3 2 4 15,-7-8 2-15,-13 4 8 16,-8-7 2-16,-11 5 2 16,-6-7-2-16,-12 6-5 15,0-8-18-15,-6 0-49 16,5-6-29-16,-1-6-93 15,13-8-116-15,9-8-51 0,14-14-65 16</inkml:trace>
  <inkml:trace contextRef="#ctx0" brushRef="#br0" timeOffset="-164328.99">10107 19551 1098 0,'10'8'203'0,"-22"6"88"15,-1 13-334-15,-9 12 0 16,-7 6 6-16,-3 14 15 16,1 3 33-16,2 19 7 15,6-1-1-15,-1 22 1 16,8-7-12-16,2 3-3 15,5-19-7-15,6-1-5 16,7-19-3-16,9-4-3 16,8-10-1-16,9 4 0 15,7-11-60-15,10 4-109 16,-1-9-104-16,13-3-66 16</inkml:trace>
  <inkml:trace contextRef="#ctx0" brushRef="#br0" timeOffset="-163794.21">10390 20039 897 0,'0'13'221'0,"4"0"67"15,15 43-266-15,-6-39-46 16,-4 11-3-16,-5 11 10 16,-4 2 9-16,-3 6 39 15,-1-3 13-15,0 5 5 16,-2-3-8-16,0 3-7 16,3-11-24-16,2 0-3 15,-2-15-4-15,4-5-1 16,1-9 14-16,0-6 33 15,0-11-4-15,-2 5-7 16,0-4-2-16,6-38-15 16,7-53-32-16,-7 27 3 15,0-2 8-15,-2-18 2 16,-3 3-1-16,4-9 2 0,-2 19 1 16,1 7 0-16,3 27 1 15,5 12 12-15,-2 17-5 16,6 12-4-16,0 12-3 15,6 14-4-15,2 10-15 16,8 21 6-16,-3 7 2 16,6 21-10-16,-4-1-13 0,-1 11-39 15,-8-13-14-15,0-1-14 16,-9-24-11-16,-3-6-68 16,-5-21-44-16,-11-5-58 15,-12-10-75-15</inkml:trace>
  <inkml:trace contextRef="#ctx0" brushRef="#br0" timeOffset="-163586.72">10473 20338 1194 0,'14'-4'278'0,"16"-1"100"15,5 2-349-15,14-1-55 16,2 6-3-16,8-4-2 16,-11-1-18-16,-1 2-58 15,-12 1-72-15,-2-3-171 16,-9-6-38-16</inkml:trace>
  <inkml:trace contextRef="#ctx0" brushRef="#br0" timeOffset="-163278.39">11143 19522 1103 0,'3'12'273'16,"3"-5"81"-16,4 21-301 15,1 11-65-15,3 20 5 16,-4 9 3-16,3 30 2 16,-4 7 1-16,1 21 0 15,2-5 0-15,-1 10 0 16,1-24-13-16,0-1-2 16,-1-27-23-16,5-7-33 15,-5-24-28-15,0-15-99 16,1-22-136-16,-3-38 4 15</inkml:trace>
  <inkml:trace contextRef="#ctx0" brushRef="#br0" timeOffset="-162479.53">11639 20001 1171 0,'3'34'252'0,"31"-18"105"0,-21 13-362 16,1 9-26-16,-1 10 2 15,-4 0 0-15,0 5 3 16,-2-7 22-16,-1 4 6 16,-2-12 0-16,-1 0 3 15,0-13-2-15,-3-5 4 16,2-8 2-16,-2-9 12 15,-2-5 2-15,-2-8-15 16,2 7-5-16,1-3-9 16,-9-11-26-16,-34-68-24 15,24 38 0-15,-7-17-19 16,4-4 5-16,-5-19 26 16,6 7 45-16,3 1 39 15,12 21 37-15,1 10 15 16,5 23-15-16,4 6-22 0,1 10-26 15,2 6-16-15,7 3-14 16,5 5 0-16,-1 3-2 16,5 7 0-16,1 7 0 15,1 4 1-15,-4 0 0 16,3 5 2-16,-4-3 0 16,-4-5 0-16,-6-2-2 0,-3-2 3 15,-6-6-1-15,-5 3 3 16,-2-3 1-16,-6 4 2 15,0 2-1-15,-6-1 0 16,1-5-3-16,1 3 0 16,4-6-2-16,1-4 0 15,6-1-1-15,3 0-2 16,2-2 0-16,1-3 1 16,0 0 1-16,1 2 6 15,3 1 2-15,4 0 6 16,15 10-1-16,49 28 5 15,-46-25-1-15,6 4 3 16,-3 1-5-16,6 3 0 16,-7 0-7-16,-2 1-2 15,-10-4-3-15,-3 4 5 16,-10-3 4-16,-10 4 3 0,-5 1 0 16,-15 6 2-16,-7-2-4 15,-13 4-2-15,1-4-5 16,-16 2-6-16,3-9-10 15,0 0-25-15,11-8-27 16,-5-13-51-16,17-7-90 16,-2-24-186-16,4-16 6 15</inkml:trace>
  <inkml:trace contextRef="#ctx0" brushRef="#br0" timeOffset="-162044.61">11658 19232 1071 0,'12'6'293'0,"27"15"70"0,55 35-306 16,-27-9-32-16,-2 4-22 16,11 17-3-16,-9 1-1 15,11 8 1-15,-13-2 0 16,4 17 1-16,-13-6 0 15,-5 19-1-15,-22-3-1 16,-12 8 3-16,-17-17 0 0,-11 6 6 16,-8-19 2-16,-11 5 2 15,-2-12-2-15,-10 2-13 16,1-17-21-16,-13-6-17 16,6-18-100-16,-13-12-154 15,4-18-67-15,-6-27-107 16</inkml:trace>
  <inkml:trace contextRef="#ctx0" brushRef="#br0" timeOffset="-161398.9">12724 20043 606 0,'30'34'407'15,"2"-4"-58"-15,-24-12-87 0,16 7-194 16,3 0-35-16,-1 10-24 16,-4-5-12-16,-3 5 3 15,-5-5 1-15,-2 2 3 16,-3-6 0-16,-8 2 2 16,-2-5-2-16,-5-3 0 15,-1-5-8-15,-6-6-9 16,-1-11-10-16,-6-8-4 15,0-7 1-15,-5-16-4 16,1-7 8-16,-5-22 16 16,7-5 2-16,-4-28-3 15,6-2 8-15,-1-13 4 16,11 14 3-16,6 2 27 16,9 27 11-16,10 16 12 15,1 17 0-15,7 13 0 16,-1 12-25-16,3 7-8 0,-1 8-8 15,5 9-1-15,-6 8-10 16,8 9-1 0,-8 6-2-16,-1 5-1 0,-9 3-3 15,-9 8 1-15,-8-4 1 16,-6 5 2-16,-5-8 0 16,-4 1-1-16,0-13-7 15,-7-4-34-15,6-12-25 0,-8-7-143 16,6-11-188-16,-9-20-3 15</inkml:trace>
  <inkml:trace contextRef="#ctx0" brushRef="#br0" timeOffset="-161060.73">13525 19220 551 0,'0'2'315'0,"-7"8"-49"16,-4 4-117-16,-5 20-98 0,-1 10-57 16,-4 16 36-16,1 5 13 15,1 15 16-15,-6-4 0 16,-1 19 3-16,4 0-33 15,-1 23-16-15,4-5-18 16,6 9 0-16,10-21-2 16,11-3 2-16,7-31 3 15,7-4-18-15,7-15-16 16,6-4-126-16,-6-14-158 0,17-15-6 16</inkml:trace>
  <inkml:trace contextRef="#ctx0" brushRef="#br0" timeOffset="-160233.34">13807 19827 1392 0,'16'12'277'0,"3"10"122"15,-2 7-419-15,8 15-1 16,-5 1 0-16,-1 9 4 16,-4-1 18-16,-2 6 2 15,-4-9 1-15,-2 6 2 16,-5-10-3-16,-4 1 1 16,-1-15-1-16,-1-3 2 0,-2-13 2 15,0-5 16-15,3-10 7 16,-1-11-18-16,-5-3-17 15,0-14-12-15,-1-6-22 16,-2-18-20-16,1-8 16 16,-1-21 15-16,2-2 11 0,0-10 25 15,5 16 24-15,2 8 16 16,5 24 1-16,4 9 0 16,2 18-16-16,0 3-12 15,2 6-16-15,3 3-2 16,-1 7-6-16,5 2-1 15,5 5 1-15,6 1 3 16,-6 0 2-16,4 0 4 16,0-1-1-16,-5 1 0 15,-8-4-3-15,0 5 0 16,-6-1-3-16,-8 6 0 16,-6 1 0-16,-7 10 2 15,-5 0-1-15,-8 7 2 16,0-3-1-16,-6 5 1 15,1-8-1-15,3-1 0 16,7-5-2-16,3-4 2 16,9-12-1-16,5 1 2 0,5-6 2 15,9-5 6-15,4-3-1 16,10 0-1-16,2-7 2 16,9 3 7-16,-2 3 0 15,-1 5 5-15,-5 6 1 16,4 12-2-16,-3 5-9 0,-2 13-6 15,-5 3-6-15,-4 8-1 16,-7-3 0-16,-3 2 2 16,-6-9 2-16,-12-2 6 15,-3-7 2-15,-4 1 3 16,-5-5-1-16,-7-1 1 16,-3-5-10-16,-7-5-3 15,2-6-5-15,-11-7-11 16,7-7-11-16,0-9-39 15,10-1-26-15,1-11-88 16,10 2-79-16,10-8-194 16,11 1-9-16</inkml:trace>
  <inkml:trace contextRef="#ctx0" brushRef="#br0" timeOffset="-159911.55">14123 19252 1072 0,'62'45'294'0,"8"14"74"16,6 1-309-16,13 17-37 15,-9-7-24-15,2 10-8 16,-20-10-2-16,3 11 7 16,-23-8 14-16,-7 11 3 15,-18 1 0-15,-18 16 0 16,-18-5-14-16,-20 19-34 16,-20-4-32-16,-25 25-148 15,-7-6-152-15,-27 13-23 16</inkml:trace>
  <inkml:trace contextRef="#ctx0" brushRef="#br0" timeOffset="-151639.72">9523 21065 538 0,'26'-6'224'16,"-7"5"-5"-16,1-1-100 15,8 5-122-15,11 3 3 16,1 1 0-16,5 1 1 0,0 0 0 16,8 0 0-16,-3-5 0 15,21-1 0-15,9 1-1 16,21 0 0-16,3-4 0 15,30 1-1-15,-7-2-1 16,23-3 3-16,-7-4-1 16,18-4 1-16,-14-3 0 15,17-5 2-15,-27 2-3 0,9-4 3 16,-25 5-2-16,2 2-5 16,-30 3-10-16,5 1-40 15,-27 4-30-15,2-4-102 16,-17 2-32-16,-1-5-41 15</inkml:trace>
  <inkml:trace contextRef="#ctx0" brushRef="#br0" timeOffset="-151159.5">9820 21412 721 0,'6'5'192'0,"18"-7"53"16,12-9-200-16,31-3-11 15,19 1-13-15,25-3 4 16,9 0-6-16,20 0-5 15,-3 3-11-15,15-3 0 16,-10 4-3-16,15-1 3 16,-14-1-1-16,16-4 2 15,-20 2 0-15,7-2 1 16,-22 5-1-16,3 0 0 16,-26 6-2-16,-5 7 0 15,-18 9-235-15,-1 10-38 16,-22 4-67-16</inkml:trace>
  <inkml:trace contextRef="#ctx0" brushRef="#br0" timeOffset="-149442.11">25803 18626 28 0,'-6'-1'181'0,"2"-1"-14"0,-1 1 13 16,3-1 66-16,-1 1-65 15,0 1 20-15,0 0-46 16,1 0-13-16,-1 0-48 16,2 0-23-16,-1 0-43 15,2 0-14-15,0 0-17 0,2 0-1 16,2 0 1-16,20 0 1 15,54-2-1-15,-28-2 0 16,-5-2-1-16,15-3 1 16,-1-2-7-16,5-4-15 15,-9 0-16-15,5 1-66 16,-15 1-67-16,-1 2-150 16,-10 9-22-16</inkml:trace>
  <inkml:trace contextRef="#ctx0" brushRef="#br0" timeOffset="-149212.29">25943 18935 347 0,'22'9'198'15,"16"-10"-27"-15,-2-5-52 16,14-3-101-16,7-1-184 16,15-2-3-16,-8-2-58 15</inkml:trace>
  <inkml:trace contextRef="#ctx0" brushRef="#br0" timeOffset="-148019.37">27395 18225 812 0,'15'23'163'0,"3"2"81"16,-4-2-242-16,5 12-1 15,0 2 1-15,-1 8-1 16,-5-1 0-16,1 8-1 15,-3-7 1-15,-1 5-1 16,-4-8 1-16,-1 1 0 16,-2-14 1-16,0-3 3 15,-1-11 8-15,-4-15 12 16,2-15 1-16,-3-10 1 16,2-8-2-16,-2-17-4 15,2 2-7-15,-8-12 7 16,4 3-1-16,-3-10 4 15,-1 6-2-15,-1-14-4 0,8 10-9 16,1-5 1-16,8 10-2 16,0 4-1-16,8 17 0 15,8 1-2-15,-2 15-3 16,6 2-5-16,4 8-2 16,9 6-2-16,-4 8 0 15,3 7 0-15,-4 5 1 16,3 6 1-16,-10-2 1 15,-3 5 4-15,-8 0 5 0,-3 3 3 16,-10 1 4-16,-4 6 2 16,-7-4-1-16,-5 3-1 15,-4-5-4-15,-4 0 1 16,-2-6-2-16,-8 2-1 16,1-4-8-16,-7 1-31 15,4-6-31-15,-5-3-93 16,6-4-104-16,8-2-53 15,13-6-77-15</inkml:trace>
  <inkml:trace contextRef="#ctx0" brushRef="#br0" timeOffset="-147676">28338 17791 699 0,'-4'-3'141'15,"-5"5"51"-15,3 3-214 16,3-3-12-16,-1 1 1 16,-5 10 33-16,-36 61 37 0,29-28 43 15,3 0 8-15,3 19 5 16,2-3-29-16,3 16-21 15,5-7-33-15,2 8-6 16,6-15-1-16,8 5-1 16,0-14 0-16,6-2 0 15,0-12 3-15,5 0-25 16,-5-15-23-16,9-9-119 16,-2-11-113-16,2-17-28 15</inkml:trace>
  <inkml:trace contextRef="#ctx0" brushRef="#br0" timeOffset="-147070.52">28738 17997 620 0,'6'9'131'0,"1"-4"57"16,-2 7-184-16,1 7-9 16,-1 10-3-16,-6 8 17 15,1 11 32-15,0 3 12 0,0 7 7 16,0-4 4-16,3 2-15 16,0-11-28-16,1-2-9 15,-5-13-7-15,-2-6-7 16,0-11 25-16,1-6 45 15,-2-10 1-15,7-9-1 16,-2-5 4-16,-2-12-28 16,-3-6-47-16,4-14-1 15,0 0 0-15,-2-17 0 16,5-2 2-16,0-13-1 16,3 8 0-16,6-3 0 15,1 18 4-15,3 8 11 16,3 20 2-16,0 5-1 15,0 10-1-15,8 7-5 16,-3 3-11-16,6 8-1 16,-3 3 2-16,5 10 0 15,-3 6 2-15,0 10 1 0,-6 3 1 16,1 12-1-16,-8-5 0 16,-2 11 3-16,0-8 0 15,-3 3 2-15,1-6 0 16,-2 1 1-16,-2-11-2 15,-1 3-1-15,-1-9 0 16,-6-1-4-16,0-3-4 16,-3 0-33-16,-3-6-24 0,-3 0-68 15,-3-6-59-15,-4-1-133 16,-6-5-10 0</inkml:trace>
  <inkml:trace contextRef="#ctx0" brushRef="#br0" timeOffset="-146850.64">28668 18246 891 0,'16'-1'196'0,"9"-8"80"15,4 3-265-15,18-7-3 16,0-3-5-16,8 0-3 15,-10 2 2-15,5-7-6 0,-15 4-18 16,-1-1-43 0,-11 4-36-16,2-3-177 0,-6 4 10 15</inkml:trace>
  <inkml:trace contextRef="#ctx0" brushRef="#br0" timeOffset="-146029.79">29418 17823 533 0,'6'-1'273'0,"2"7"-6"15,11 8-103-15,0 11-99 16,1 6-31-16,3 14-2 16,1 5-8-16,2 12-9 15,-1 0 11-15,-2 8 3 16,-2-12-16-16,-4-4-4 16,-5-16-4-16,-4-7 5 15,-2-17 4-15,-6-5 37 0,-3-5 8 16,-2-8-4-1,3 3-8-15,-1-4-13 0,-1-1-40 16,-15-29-10-16,-21-46 2 16,27 28 4-16,3 0 5 15,1-14-1-15,3 7-1 16,4-7-1-16,4 13 0 16,7 3 1-16,4 16 5 15,6 5 3-15,3 12 0 16,5 1 3-16,-3 8 1 0,3 1-2 15,-3 7-2-15,0 2-1 16,-5 7-4-16,-3 2-1 16,-6 5 1-16,-6 4 1 15,-4-2 2-15,-7 4 2 16,-2-1 1-16,-7 3 2 16,-1-4 0-16,-4 0 0 15,2-4-1-15,2-3 2 16,5-7-1-16,2 0 3 15,3-4 0-15,5 1 5 16,2-4-1-16,0 1-5 16,0-1-2-16,2 1-4 15,1-1-5-15,2 1-2 16,14-2 3-16,51-1 2 16,-42 11 3-16,6 6 0 15,-1 6 3-15,5 9 2 0,-3 2-2 16,0 11 0-16,-4 0 0 15,-8 4-2-15,-7-7 3 16,-8 2 14-16,-8-11 4 16,-12-1 5-16,-11-9 0 15,-9-2-3-15,-8-2-24 16,-17-5-14-16,-3-4-26 0,-18-2-54 16,-1-5-39-16,-15-4-64 15,10-5-48-15,-5-9-94 16,19-12-3-16</inkml:trace>
  <inkml:trace contextRef="#ctx0" brushRef="#br0" timeOffset="-145664.02">29772 17232 655 0,'17'10'135'0,"8"12"64"0,7 7-190 16,16 14 37 0,8 6 17-16,24 14 42 0,-1 0 19 15,23 13 15-15,-6-9-32 16,7 7-17-16,-23-2-42 15,-4 13-17-15,-24-5-22 16,-8 20-3-16,-19-8 3 0,-18 6 10 16,-13-15 1-16,-19 2 4 15,-7-19-1-15,-14 5-35 16,-1-8-41-16,-14 0-102 16,-1-12-145-16,-12-9-77 15,5-17-92-15</inkml:trace>
  <inkml:trace contextRef="#ctx0" brushRef="#br0" timeOffset="-145180.14">27201 19227 778 0,'108'-8'218'16,"19"-14"78"-16,56-9-202 15,12-3-18-15,48-11 10 16,-4-3-24-16,43-9 16 16,-25 3-5-16,32-7 17 15,-37 5-9-15,18-1 1 16,-45 14-26-16,1 2-12 15,-49 16-20-15,1 5-4 16,-40 8-9-16,-2 6-4 16,-31 3-4-16,-10 6 1 15,-31 3-19-15,-11 4-53 16,-25 5-32-16,-17 11-87 16,-18 3-208-16,-21 5-26 15,-13-4-88-15</inkml:trace>
  <inkml:trace contextRef="#ctx0" brushRef="#br0" timeOffset="-144329.93">28319 19588 916 0,'-7'-3'228'0,"4"1"69"0,0 0-270 16,3 2-18-16,0 0-16 15,0 0 2-15,0 1 6 0,2 3 13 16,5 15 11-16,22 60 3 16,-16-45-5-16,5 8-4 15,-2 2-11-15,0 8-5 16,-3-3-1-16,-1-1 1 15,-6-12-1-15,-1-5 2 16,-2-16 5-16,-1-8 16 16,-5-12 2-16,-3-16-25 15,-1-10-13-15,-8-16-19 16,-2-5-15-16,-2-10 0 16,3 2 24-16,1-14 16 15,5 3 11-15,5-16-2 16,5 6 0-16,9-3-4 15,4 20-1-15,14 7 1 16,5 21 3-16,17 8 15 16,2 11 3-16,14 6 4 15,-7 8 0-15,3 8-4 16,-11 5-15-16,-3 12-4 16,-20 4-3-16,-3 12-1 0,-14 0-1 15,-14 6 21-15,-11-5 9 16,-11 4 16-16,-5-11 4 15,-8 1 6-15,2-8-19 16,-10 0-25-16,5-8-35 16,-9-2-49-16,7-9-35 15,-1-8-125-15,13-2-127 16,7-15-7-16</inkml:trace>
  <inkml:trace contextRef="#ctx0" brushRef="#br0" timeOffset="-144009.58">29185 19092 661 0,'-7'-5'166'0,"-14"11"50"15,-1 7-193-15,-8 9 25 16,2 6 17-16,-1 13 21 0,7 5 6 16,6 17 13-16,7 0-40 15,9 13-21-15,9-6-23 16,10 9-5-16,4-17-10 16,9 4-1-16,5-15-5 15,2 0-30-15,-1-14-19 16,4-7-69-16,-7-12-61 15,6-14-144-15,-1-15-10 16</inkml:trace>
  <inkml:trace contextRef="#ctx0" brushRef="#br0" timeOffset="-143278.15">29490 19284 1053 0,'9'25'252'0,"13"7"89"16,4 3-312-16,7 10-13 15,-5 5-27-15,-3 11-36 16,-7-7-3-16,-4 6-1 16,-4-7 7-16,-5-5 10 15,-1-13 41-15,-1-9 24 16,-3-14 17-16,-1-8 13 15,-2-11-1-15,-2-10-31 16,-2-7-29-16,0-15-21 16,-1-8-16-16,-2-17 4 15,0-9 19-15,0-25-1 0,1 8 2 16,3-10 2-16,5 16 4 16,6 6 4-16,9 30 8 15,6 6 20-15,6 17 4 16,6 9 0-16,1 10-4 0,7 8-1 15,-2 8-17-15,5 7-6 16,-13 7-2-16,-2 9-2 16,-9 2 1-16,-4 2 1 15,-15-5 0-15,-5 0 1 16,-5-4 2-16,-9 2 0 16,-9-2 2-16,-5 4-1 15,-2-3 1-15,-5 2-1 16,4-8-4-16,-4-1-2 15,8-6 0-15,2-4-1 16,8-5 0-16,4-2 5 16,8-2 2-16,7-5-5 15,9 1 0-15,-6 1-1 16,3-2-1-16,10 1-1 16,21-1 4-16,55 5 3 15,-43 2 5-15,10 8 16 0,-4 4 7 16,11 8 7-16,-6 1-4 15,3 8-4-15,-15-1-15 16,-5 5-4-16,-20-4-6 16,-14 2 5-16,-16-8 4 15,-18 0 4-15,-6-6-1 16,-15 0-1-16,-5-6-12 16,-22 0-23-16,3-9-23 0,-22-5-62 15,3-10-44-15,-6-8-88 16,21-4-125-16,2-11-9 15</inkml:trace>
  <inkml:trace contextRef="#ctx0" brushRef="#br0" timeOffset="-142933.74">29964 18943 939 0,'16'-2'187'0,"-1"8"88"16,0 3-285-16,6 4-1 15,3 5-5-15,12 6 31 0,2 3 32 16,18 11 46 0,5-2 13-16,11 12 20 0,-2 2-28 15,7 26-23-15,-13 0-43 16,-1 21-11-16,-18 0-13 15,-5 9-4-15,-23-17 0 16,-8 12 1-16,-15-18 1 16,-13 3 4-16,-12-16-8 15,-11 3-30-15,-6-23-27 16,-15-3-83-16,0-17-75 0,-12-3-188 16,6-16-10-16</inkml:trace>
  <inkml:trace contextRef="#ctx0" brushRef="#br0" timeOffset="-141943.83">25365 21512 955 0,'3'-5'300'0,"-1"-1"49"16,3-1-263-16,-5 6-42 15,3-2-28-15,2 0 1 16,3-3-1-16,10-3 9 16,45-20-1-16,-37 23-3 15,-4 0-4-15,11 6-7 16,5-1-9-16,5 1-4 0,0-3-8 15,10-3-32-15,-3-4-22 16,8-5-38-16,-11 1-35 16,4-5-103-16,-10 3-82 15,-6 0 12-15,-13 0-108 16</inkml:trace>
  <inkml:trace contextRef="#ctx0" brushRef="#br0" timeOffset="-141764.83">25692 21614 845 0,'-7'13'270'0,"8"-4"37"16,20-1-218-16,14-2-43 16,10-3-17-16,18-4 4 15,1-4-6-15,10-5-98 16,-8-4-185-16,11-3-77 15,-8-6-128-15</inkml:trace>
  <inkml:trace contextRef="#ctx0" brushRef="#br0" timeOffset="-139253.73">28975 18376 32 0,'4'0'-9'0,"0"0"8"0</inkml:trace>
  <inkml:trace contextRef="#ctx0" brushRef="#br0" timeOffset="-138654.14">29760 18209 293 0,'23'-6'61'0,"-4"0"23"0,0 1-133 16,-3-2-29-16,2 3-11 16,-5 1-51-16,3-1 78 15,-4-2 43-15,-2 3 20 16,-3 1 5-16,2-2-1 16,-8 4 0-16,-1 0-1 15,0 0-3-15,2 0-5 16,-1 1 0-16</inkml:trace>
  <inkml:trace contextRef="#ctx0" brushRef="#br0" timeOffset="-136594.77">27487 21186 419 0,'-3'2'350'0,"2"-2"-117"15,8-6-24-15,-7 4-287 16,2 1-49-16,1-1-54 16,1 1-9-16,0-1-25 15,1 1-4-15</inkml:trace>
  <inkml:trace contextRef="#ctx0" brushRef="#br0" timeOffset="-135829.6">28039 20821 265 0,'-3'-1'276'15,"-1"-1"-53"-15,-1 1 9 16,0-1-133-16,-3 2 1 15,1 0-29-15,-9 3-5 0,-41 18-11 16,37-5-13-16,4 0-18 16,-2 7-7-16,6 1-8 15,4 0-3-15,5 0-2 16,4 3-1-16,5-2 2 16,4 4 1-16,6-4 2 0,6 0 3 15,3-4-1-15,6-4 5 16,1-8 4-16,1-5 10 15,-1-4 3-15,1-10 8 16,-3-5 2-16,1-8 7 16,-1-6-6-16,-3-6 2 15,-4 1-8-15,-2-5-5 16,-11 7-13-16,-7-3-3 16,-8 4-7-16,-11-1-2 15,-6 10-2-15,-7 2 0 16,1 8-1-16,-5 5-3 15,5 10 0-15,-3 4-2 16,7 4-20-16,-7 4-40 16,8 4-17-16,2-3-61 15,5-6-52-15,9 1-185 16,10-4 28-16</inkml:trace>
  <inkml:trace contextRef="#ctx0" brushRef="#br0" timeOffset="-135224.03">28427 20577 704 0,'2'14'188'0,"-2"-4"48"16,1-6-193-16,2 2-37 15,-3-6-3-15,0 0 8 16,2 2 6-16,1-1 19 15,1 0 11-15,8 2 15 16,10 2-7-16,49 5-4 16,-43-10-18-16,4 4-11 15,-4 1-15-15,1 3-3 16,-4 3-2-16,-2 5 0 16,-3 3-1-16,-1 4 1 15,2 3-1-15,-5 5 0 16,-3 0 1-16,-6 4 0 15,-5-5-1-15,-10 2 2 16,-5-5 0-16,-4 0 0 16,-1-6 0-16,-5 1 1 15,3-8-4-15,-2 1-7 16,0-6-6-16,-2-8-3 0,5-2 1 16,-1-7 3-16,5-2 8 15,7-4 5-15,0-2 2 16,8 1-1-16,8 0-2 15,2 4-1-15,3-1 0 16,10 6 7-16,-1 3 8 16,6 3 15-16,0 2 10 15,4 2 20-15,1 2 2 0,10 4 14 16,-4 0-12-16,9 3-6 16,-8 1-21-16,2 2-9 15,-11-3-19-15,-4 3-6 16,-8-3-2-16,0 0 1 15,-4-1-4-15,0-3-18 16,-2-4-14-16,-2 0-36 16,0-2-23-16,3-2-296 15,-4 1 74-15</inkml:trace>
  <inkml:trace contextRef="#ctx0" brushRef="#br0" timeOffset="-129196.36">27185 21659 953 0,'-3'-10'258'0,"-1"1"32"15,0 5-284-15,2 2-31 16,2 1-28-16,0 1 23 16,0 0 31-16,0 0 27 15,0 0 12-15,2 0 14 16,2 0-4-16,13 0-1 15,75-3-13-15,-20-3-2 16,10-1-9-16,29-6 18 16,2-3 2-16,32-5 18 15,-3-2 5-15,25-9 16 16,-10 1-16-16,19-10-3 0,-17-3-16 16,14-4-8-16,-25 6-22 15,14-6-4-15,-19 10-8 16,9 1-1-16,-20 8-3 15,5 0-1-15,-23 7 0 16,0 1-9-16,-25 7-12 0,0 1-36 16,-24 5-23-16,-2 4-52 15,-18 4-43-15,-5 3-267 16,-18 4 59-16</inkml:trace>
  <inkml:trace contextRef="#ctx0" brushRef="#br0" timeOffset="-128570.25">28049 22006 1066 0,'16'21'353'0,"-8"-9"38"0,-7-10-283 16,-1 4-72-16,2 3-34 16,-2-9 0-16,0 2-11 15,0 0-37-15,0 3-37 16,0-1-240-16,0 1-69 16,3-4-84-16</inkml:trace>
  <inkml:trace contextRef="#ctx0" brushRef="#br0" timeOffset="-128045.45">28702 21558 908 0,'-8'-1'298'15,"6"-1"34"-15,0-1-246 16,1 3-64-16,1 0-27 0,0 2 1 16,0 1 1-1,0 1 11-15,0 2 9 0,0 16 12 16,10 44-2-16,-10-39 4 15,6 0-3-15,-6 3 3 16,3-2-2-16,-2 4-5 16,3-1-4-16,2 5-4 15,3-1-8-15,1 8-22 16,2-4-22-16,0 5-95 16,-4-8-144-16,4 7-106 15,-6-8-94-15</inkml:trace>
  <inkml:trace contextRef="#ctx0" brushRef="#br0" timeOffset="-126762.59">25847 23193 509 0,'-6'6'269'0,"3"-2"-14"0,-3 1-131 15,2-1-49-15,1-1-49 16,3 0-1-16,3 0-2 16,7-2 9-16,27 5 3 15,59-4 1-15,-45-11-17 0,7-3-8 16,-5-1-6 0,8 0-1-16,-11 0-2 0,5-3-3 15,-8 3-13 1,0 1-58-16,-14 5-60 0,-1 1-160 15,-13 3-20-15</inkml:trace>
  <inkml:trace contextRef="#ctx0" brushRef="#br0" timeOffset="-126478.66">25985 23495 445 0,'2'8'134'0,"-1"-4"5"15,-2-3-100-15,1-1-10 16,0 0 27-16,1 0 67 0,2 0 29 16,0 2 23-16,10-1-33 15,18 1-24-15,46-4-52 16,-31-2-15-16,0-3-40 15,10-2-34-15,-4 2-22 16,10-1-51-16,-14 2-56 16,9 1-180-16,-15-3 18 15</inkml:trace>
  <inkml:trace contextRef="#ctx0" brushRef="#br0" timeOffset="-125659.15">27369 23176 1283 0,'13'10'389'0,"-8"-4"60"16,-5-6-352-16,0 4-72 15,0-4-30-15,-2 1-30 16,1 2-14-16,-1 2-46 16,1 5-28-16,-1 6-126 15,2 39-136-15,8-56-14 16,2-9-121-16</inkml:trace>
  <inkml:trace contextRef="#ctx0" brushRef="#br0" timeOffset="-124766.86">27852 22589 1056 0,'32'51'249'0,"-33"-51"79"16,-1-2-301-16,2 2-31 16,0 0-5-16,0 0 9 15,0 0 6-15,0 0 12 16,0 0-3-16,2 0 2 15,2 0-3-15,2-1-1 16,16 0-11-16,48 1-2 16,-47 1-1-16,5 5 1 15,-7 4 1-15,3 6 2 16,3 6 0-16,-1 10 3 16,-3 2-2-16,4 8 1 0,-8 0-1 15,-5 1 4-15,-1-8 2 16,-5 3 6-16,-7-8-2 15,-4 4 2-15,-3-3-5 16,-7-2-1-16,0-3-4 16,-6 0 2-16,-4-7 0 15,-4 2-2-15,1-2 0 0,-6-2 1 16,-1-4-3-16,-4 2-1 16,3-8 0-16,-1-4-4 15,5-3-5-15,5-3-9 16,9-3-3-16,3-4-6 15,8-3-6-15,5-6-6 16,8-3 9-16,9-6 0 16,4 2 6-16,6-3 10 15,3 7 9-15,2 0 9 16,-5 5 7-16,4 2 10 16,-8 6 2-16,2 0 2 15,-1 7-6-15,3 3 0 16,-3 5-8-16,8 3 5 15,0 4 0-15,4 7 9 16,-2 1 2-16,7 5 16 16,-3-4 0-16,6 4 5 15,-8-8-6-15,8 2-1 0,-8-5-20 16,8 1-5-16,-7-5-9 16,-2 1-9-16,-5-3-16 15,5-3-29-15,-8-5-13 16,9-4-387-16,1-10 102 15</inkml:trace>
</inkml:ink>
</file>

<file path=ppt/ink/ink6.xml><?xml version="1.0" encoding="utf-8"?>
<inkml:ink xmlns:inkml="http://www.w3.org/2003/InkML">
  <inkml:definitions>
    <inkml:context xml:id="ctx0">
      <inkml:inkSource xml:id="inkSrc0">
        <inkml:traceFormat>
          <inkml:channel name="X" type="integer" max="30937" units="cm"/>
          <inkml:channel name="Y" type="integer" max="17402" units="cm"/>
          <inkml:channel name="F" type="integer" max="4095" units="dev"/>
          <inkml:channel name="T" type="integer" max="2.14748E9" units="dev"/>
        </inkml:traceFormat>
        <inkml:channelProperties>
          <inkml:channelProperty channel="X" name="resolution" value="1000.22632" units="1/cm"/>
          <inkml:channelProperty channel="Y" name="resolution" value="1000.11493" units="1/cm"/>
          <inkml:channelProperty channel="F" name="resolution" value="0" units="1/dev"/>
          <inkml:channelProperty channel="T" name="resolution" value="1" units="1/dev"/>
        </inkml:channelProperties>
      </inkml:inkSource>
      <inkml:timestamp xml:id="ts0" timeString="2021-07-07T21:00:14.645"/>
    </inkml:context>
    <inkml:brush xml:id="br0">
      <inkml:brushProperty name="width" value="0.05292" units="cm"/>
      <inkml:brushProperty name="height" value="0.05292" units="cm"/>
      <inkml:brushProperty name="color" value="#FF0000"/>
    </inkml:brush>
  </inkml:definitions>
  <inkml:trace contextRef="#ctx0" brushRef="#br0">9275 5862 658 0,'-6'4'130'0,"-5"-2"66"16,10-1-196-16,0-1 4 0,1 0 10 16,0 0 23-1,0 0 10-15,0 0 17 0,0 0 0 16,1-1-6-16,3-2-20 16,10-2-10-16,18-6-18 15,57-14-6-15,-35 20-5 16,11 3 1-16,3 6 1 15,18 8 1-15,-5-1 1 16,26 5 1-16,-1-4-2 16,16 0 1-16,-10-1-7 0,18-9 24 15,-22-2 7-15,17-3 23 16,-11-3 4-16,10-6 17 16,-13-1-21-16,16 2-1 15,-17 2-18-15,20-1-1 16,-11 2-12-16,17 8-1 15,-13 3-9-15,20 2-2 16,-21 3-5-16,14 4 1 16,-16-5-1-16,11-2 1 15,-17-5 1-15,11-3 5 16,-18-6 2-16,14-1 6 16,-13-6 3-16,10-5 5 15,-15-1-4-15,16-1-2 16,-21 1-7-16,10 2-3 0,-17 7-6 15,1 1 0 1,-21 8-1-16,8-1 0 16,-15 5-1-16,0 0 1 0,-13 3 0 15,2 0 0-15,-12 0-1 16,-8-2 2-16,-12 2-2 16,1-1-6-16,-12-2-10 15,-3 1-41-15,-4-2-35 16,-1-4-76-16,-4 5-216 0,-4-3 25 15</inkml:trace>
  <inkml:trace contextRef="#ctx0" brushRef="#br0" timeOffset="665.65">9241 5614 953 0,'-3'0'161'0,"3"0"94"0,4-2-268 15,34-2-42 1,84-5 20-16,-47 9 29 0,19 4 3 15,-8 4-1-15,15-1 25 16,-15 2 4-16,29 7 5 16,-11 0-1-16,17 6 4 15,-4 1-22-15,14 6-5 16,-16-1-5-16,27 3 1 16,-12-4 5-16,17-2 9 15,-11-6 0-15,16 3 5 16,-17-9 2-16,19 3-3 15,-19 0-5-15,23 2 11 16,-24-6-2-16,20 4 3 16,-20-5-1-16,18 0 3 15,-24-3-10-15,20 0 4 16,-24-6-5-16,19-3 0 16,-27-3-4-16,14-5-1 15,-17-6-5-15,1 1 0 0,-22 2-4 16,-8-1 1-16,-25 0-10 15,-5 5-47-15,-19 7-39 16,-6 5-143-16,-13 11-115 16,-4 20-2-16,-14 6-131 15</inkml:trace>
  <inkml:trace contextRef="#ctx0" brushRef="#br0" timeOffset="23258.9">20058 6135 811 0,'-7'0'139'0,"-1"1"77"16,3 1-238-16,0-1-8 15,1 2 8-15,2 0 21 16,-2 1 13-16,3 1 15 16,-1 1 1-16,1 11 1 15,2 44-4-15,2-36-7 0,1 3-14 16,-1 8-3-16,2-2-1 15,2 8-1-15,2-4 1 16,1 6 0-16,2-6 0 16,-1 1 1-16,1-8 0 15,0-3 0-15,-4-9 2 16,0-6 7-16,-5-7 28 16,-2-9 16-16,-1-6 3 15,-1 5 4-15,-1-4-5 16,-2-34-24-16,-14-50-17 0,-2 26 1 15,-2 5-5-15,-4-9 0 16,2 7 0-16,2 0 3 16,5 15-2-16,4 3-1 15,5 12-3-15,8-1-6 16,6 11-5-16,7 4-4 16,4 7-1-16,7 2-2 15,-5 7 0-15,9 1-4 16,-8 4 2-16,5 5-1 15,-4 5 3-15,-5 4 1 16,-6-2 6-16,-3 10 1 16,-4-4 3-16,-7 6 1 15,-1-1 0-15,-3 6 0 16,-1-5 0-16,0 2-1 0,3-3-1 16,-2-3-8-16,2-6-9 15,4-3-32-15,-2-7-14 16,1-8-82-16,0-4-53 15,3 3-98-15,0-1-36 16</inkml:trace>
  <inkml:trace contextRef="#ctx0" brushRef="#br0" timeOffset="23730.05">20597 5887 379 0,'0'0'187'0,"-3"1"1"15,1 0-86-15,1 1-28 16,-1-1-30-16,-1 1-11 0,1-1-13 16,0 2-7-16,-2 2-10 15,-1 8 1-15,-1 12 6 16,-1 55 12-16,9-39 6 15,-1 13 11-15,2 6-1 16,-2 18-7-16,2 0-9 16,6 12-9-16,0-9-11 0,4 0-23 15,-1-19-8-15,-1-10-29 16,-2-18-25-16,1-10-71 16,-1-13-49-16,7-11-18 15,-1-8-59-15</inkml:trace>
  <inkml:trace contextRef="#ctx0" brushRef="#br0" timeOffset="24261.04">21386 6057 85 0,'8'-13'170'0,"-7"-1"-13"16,-4-1 38-16,-3 2-27 15,-4-3-2-15,-5 0-46 0,-5 4-4 16,1-1-34-16,-7 6-14 16,2 2-23-16,-2 7-13 15,3-1-23-15,-5 11-8 16,8 1-4-16,1 5-2 16,1-5-1-16,5 10 2 15,9-4 0-15,-2 9-2 16,-2-1 2-16,10 13 0 15,-5-4 0-15,7 8 0 16,1-3 2-16,4 4-1 16,1-5 1-16,3-1-2 15,-3-8 1-15,-3-2-6 16,1-7-3-16,-10-2-17 16,1-4-11-16,-8 3-25 15,0-4-14-15,-1 1-46 16,1-7-12-16,-2-1-72 15,3-5 5-15,-2-6-33 0</inkml:trace>
  <inkml:trace contextRef="#ctx0" brushRef="#br0" timeOffset="24502.43">20954 6327 726 0,'9'12'141'0,"3"-3"72"16,-2 0-213-16,10-2-21 16,-2-4 1-16,4-3 0 15,0-3 3-15,2-4-34 16,-3-5-9-16,5-1 2 16,-2 0 2-16,-1-3-1 15,-1 1 28-15,1 6-36 16,-2 2-67-16,3 4-7 15,0 4-77-15</inkml:trace>
  <inkml:trace contextRef="#ctx0" brushRef="#br0" timeOffset="25106.53">21652 6303 962 0,'-15'8'146'0,"-4"-2"90"16,3-3-289-16,0 6-10 16,6-2 18-16,-3 3 14 15,4-2 23-15,-4 5 7 16,1-7 9-16,1 5 6 16,2-2 1-16,-4 6-1 15,4-7-5-15,3 10-14 16,3-5-9-16,2 5-25 15,1-5-7-15,3 0-4 16,3-3 10-16,1-4 5 16,2-2 28-16,4-1 14 15,0-1 8-15,3-8 11 16,-1-3 1-16,-1-6-1 0,-1-5-6 16,0 0-2-16,-7 2-9 15,-1-1 1-15,-4 5 1 16,-1 2 8-16,0 5-3 15,0 1-5-15,3 7-6 16,-3-1-2-16,0 2-9 16,1 1 0-16,2 1 3 0,12 15-15 15,37 47-10 1,-30-45-11-16,-1-4-22 0,-4-6-73 16,2-6-44-16,0-8-30 15,-1-9-70-15</inkml:trace>
  <inkml:trace contextRef="#ctx0" brushRef="#br0" timeOffset="25362.6">22015 6332 1235 0,'-3'27'224'0,"2"3"100"16,1-8-380-16,1 4-47 16,-1 0-18-16,3-7 12 0,-6-12 34 15,-1 4 29-15,1-10 53 16,-3-7 20-16,0-3 3 16,2-5-33-16,3-5-52 15,1-9-179-15,3-1-40 16,5-13-74-16</inkml:trace>
  <inkml:trace contextRef="#ctx0" brushRef="#br0" timeOffset="25493.39">22113 6009 897 0,'5'-10'209'15,"0"7"45"-15,-5 5-275 0,0-2-148 16,0 1-118-16,0 0-16 15</inkml:trace>
  <inkml:trace contextRef="#ctx0" brushRef="#br0" timeOffset="25993.24">22278 5809 1005 0,'7'12'91'0,"-4"1"116"16,2 2-302-16,3 9-10 15,3 7 45-15,3 7 25 16,-1-3 36-16,2 10 26 16,-8-1 12-16,6 3 5 15,-2-5 1-15,-1 9-8 16,-4-4-23-16,-2 3-7 16,-5-8-6-16,2 3-34 15,-2-10-30-15,-2-6-114 16,0-10-68-16,9-10-44 0</inkml:trace>
  <inkml:trace contextRef="#ctx0" brushRef="#br0" timeOffset="26858.53">22671 5590 839 0,'-5'0'137'0,"2"2"98"16,2 2-248-16,4 15-6 16,32 63 20-16,-3-33 6 0,3 3 7 15,12 12 12-15,-1-4 6 16,6 7 5-16,-7-7-5 16,3 8-3-16,-12-5-12 15,-9 10-6-15,-11-9-5 16,-6 5 1-16,-17-8 1 15,-6-3 1-15,-5-12-1 16,-4-4-7-16,0-13-13 16,-1-5-21-16,2-10-15 15,0-9-26-15,5-7 4 16,-5-11-33-16,7-7 5 0,0-14-34 16,10 0-28-16,5-11-51 15,11 4-4-15</inkml:trace>
  <inkml:trace contextRef="#ctx0" brushRef="#br0" timeOffset="27164.09">23425 6120 652 0,'11'-1'95'0,"3"1"55"0,-1 5-197 15,5 3-7-15,-2-1 22 16,6-1 10-16,-5 0 44 16,1-3 36-16,-5 0 5 15,0-3 5-15,0 1-8 16,-1-2-18-16,-3 1-35 15,2-2-29-15,-2 2-28 0,-9-1-35 16,4 1-36-16,-4 0-88 16,0 0 8-16</inkml:trace>
  <inkml:trace contextRef="#ctx0" brushRef="#br0" timeOffset="27341.52">23564 6269 993 0,'29'22'182'0,"0"0"72"16,-8-13-319-16,17 2-273 15,4-1 57-15</inkml:trace>
  <inkml:trace contextRef="#ctx0" brushRef="#br0" timeOffset="27766.13">24215 5878 1025 0,'10'29'202'0,"-5"0"101"16,-1-1-307-16,-1 11-11 15,1-1 5-15,5 6 0 16,-6-6 3-16,3 9 4 16,-3-5 3-16,3 5 1 15,-6-6 1-15,-2 5-9 0,9-5-23 16,-4-4-61-16,-1-8-31 15,4-3-144-15,-1-8-24 16,3-11-44-16</inkml:trace>
  <inkml:trace contextRef="#ctx0" brushRef="#br0" timeOffset="28212.71">24651 6088 723 0,'62'22'198'0,"-46"-15"40"16,0 5-172-16,6 1-113 15,5 0 30-15,0-1 6 16,-1-3 26-16,-1-5 15 16,-2 0 0-16,-2-2 2 0,-4-1-24 15,-7-1-39 1,1-1-69-16,2-1-57 0,1-2-102 16,1-2-30-16</inkml:trace>
  <inkml:trace contextRef="#ctx0" brushRef="#br0" timeOffset="28629.8">25475 6292 975 0,'10'65'148'15,"-10"-51"87"-15,3 4-274 16,0-1-48-16,5 9 20 16,-3 1 28-16,2-7-24 15,-4-4-9-15,1-6-9 16,-4-7-1-16,0-7-128 15,-1 1 74-15</inkml:trace>
  <inkml:trace contextRef="#ctx0" brushRef="#br0" timeOffset="29157.64">25775 5711 304 0,'65'46'192'0,"-33"-52"-8"16,0-1-80-16,7-2-10 15,-5 3-51-15,2-1-17 16,-7 5-17-16,2 5 11 16,-9 1 4-16,1 4 16 15,-8 3 5-15,1 4-1 16,-9 4-15-16,2 3-5 15,-6 3-16-15,-3 5-6 16,-2 0-2-16,2 0 2 16,-2-1-1-16,-1 5 1 15,3-5 2-15,-6 6 2 16,0-4 0-16,-3 7 1 16,2-6 0-16,-5 7-2 15,8-2-3-15,-6 2 0 16,2-5-2-16,0 1-12 15,5-5-21-15,-6-5-37 0,7-9-31 16,7-3-137-16,2-10 3 16,3-19-54-16</inkml:trace>
  <inkml:trace contextRef="#ctx0" brushRef="#br0" timeOffset="29517.7">26680 5948 859 0,'18'0'177'0,"-2"4"82"15,-3 1-253-15,7 0-6 16,-4 1 0-16,3-3 2 0,-3-3 1 16,3 0 4-16,-1-4 1 15,4-2-7-15,0-3-6 16,0 1-36-16,-6-3-39 15,0 3-158-15,-5-3-24 16,1 0-70-16</inkml:trace>
  <inkml:trace contextRef="#ctx0" brushRef="#br0" timeOffset="29749.34">26809 6124 1114 0,'-5'8'231'0,"7"2"18"16,5 2-361-16,0 2-51 16,6-2-29-16,2-3 39 15,-2-5 69-15,2-4 35 16,-3-3-47-16,1-9-70 15,0-2 2-15</inkml:trace>
  <inkml:trace contextRef="#ctx0" brushRef="#br0" timeOffset="30129.68">27363 6085 1100 0,'9'3'151'0,"3"9"77"16,-12 8-383-16,3 3-144 15,-2 1 5-15,5-2-93 0</inkml:trace>
  <inkml:trace contextRef="#ctx0" brushRef="#br0" timeOffset="30171.59">27388 6195 260 0,'-3'-2'0'15</inkml:trace>
  <inkml:trace contextRef="#ctx0" brushRef="#br0" timeOffset="30894.11">27749 5539 1415 0,'3'2'181'0,"0"5"-10"16,-1 6-527-16,1-1-62 15,-1 2-164-15,-4 1 296 16,2-6 222-16,0-3 249 16,-1-5 161-16,1-1-91 15,0 0-39-15,1-1-92 16,1-1-107-16,1 1-40 16,0-1-34-16,1 1-17 15,0-1 18-15,4 1 12 16,-1 1 12-16,3 1 18 0,-1 2 18 15,-5 2-2-15,2 0-5 16,6 13-25-16,19 46-8 16,-36-42 1-16,-2-6 3 15,-2 2 4-15,2-7 26 16,-2-2 6-16,5-5-3 16,-1 1-3-16,4-5-7 15,-1-2-20-15,2 2-3 0,-1 0-4 16,1 0 1-1,0 0 4-15,1 0 23 0,2 0 18 16,0 0 13-16,3 0 8 16,9 3 4-16,7 2 12 15,42 18 3-15,-37-8 15 16,-2-8 1-16,-1 6 9 16,-1 2-12-16,-1 1-5 15,-8 0-21-15,1 3-6 16,-3 1-11-16,-8-1-5 15,-5 3-4-15,-1-2 2 16,-4 4 4-16,-4-4 14 16,0-1 4-16,-5 0 2 15,-5-3 0-15,-9 0-5 16,-2-3-13-16,-10 2-4 16,2-2-8-16,-8-1-8 15,5-3-5-15,-2-4-20 0,6-6-18 16,-4-1-88-16,8-5-118 15,5-3-33-15,10-2-97 16</inkml:trace>
  <inkml:trace contextRef="#ctx0" brushRef="#br0" timeOffset="41643.83">20095 2970 274 0,'-3'3'107'0,"0"0"4"15,0 0-49-15,1 0-44 16,1-2 14-16,-1 2 7 16,2 0 15-16,0 0-3 15,0 0 3-15,0 1-13 16,0 8-9-16,5 12-16 16,9 51-6-16,-11-42-7 15,3 7-2-15,0 0 0 16,0 2 1-16,-2-4-2 0,2-1 3 15,-3-11-1-15,-2-1 14 16,-1-9 13-16,-4-6 26 16,0-7 9-16,-4 0 6 15,-2-8-12-15,-6-6-11 16,0-7-24-16,-6-8 0 16,-3-3-3-16,-2-14 6 15,0 0 3-15,1-8-3 16,3 2-11-16,-1-8-3 15,10 12-7-15,1-6-6 16,5 10 0-16,5 0 0 16,5 9-3-16,8 0-2 15,6 9-1-15,7 1-1 16,2 6-1-16,6 3 1 16,-6 8 0-16,2 5 0 15,-3 3 1-15,-2 9 0 0,-2 3 1 16,2 5 2-16,-6 3 2 15,0 9 1-15,-3-2 1 16,-2 3 1-16,-9-4 1 16,-2 2 2-16,-7-8 0 15,-5 4 2-15,-1-4 0 16,-4 0 0-16,-1-2-2 16,-8-2-8-16,4-6-8 0,-1-1-5 15,8-5-10-15,4-4-77 16,9-3-46-16,9-6-108 15,6-6-1-15,15-11-80 16</inkml:trace>
  <inkml:trace contextRef="#ctx0" brushRef="#br0" timeOffset="42297.18">20652 2754 288 0,'-1'-6'96'0,"-1"1"14"16,1-6-78-16,1-3-17 15,3-42 0-15,-2 48 28 16,1-1 12-16,-2 2 16 15,0 5 0-15,-2 2-8 16,1 0-32-16,-1 2-13 16,1 0-15-16,-2 3 4 0,-4 15 1 15,-18 55 18-15,12-42 7 16,-1 15 7-16,3 1-2 16,5 19-2-16,3 7-17 15,6 15-9-15,7-1-8 16,8 7 0-16,-2-17 0 15,4-4 1-15,1-23-1 16,-1-9-23-16,-4-16-20 0,0-6-80 16,-4-14-108-16,5-8-10 15</inkml:trace>
  <inkml:trace contextRef="#ctx0" brushRef="#br0" timeOffset="42810.94">21297 2842 644 0,'-22'-63'141'0,"18"48"61"15,0 4-188-15,2 5-9 0,-1-3 0 16,0 3-4-16,3 5 1 15,-3-1 0-15,0 2 8 16,-1 0 1-16,0 2-3 16,-1-1-1-16,1 4-1 15,-2 1-7-15,-7 23-1 16,-13 48 0-16,20-30 2 16,1 0 0-16,5 17 1 15,3 3 0-15,3 10 1 16,7-7-2-16,3 3 1 15,-4-16 0-15,0-3 2 16,-5-13-2-16,-4-6 4 16,-4-7-19-16,-4-8-68 15,-4-8-62-15,-8-5-69 16,-2-4-68-16</inkml:trace>
  <inkml:trace contextRef="#ctx0" brushRef="#br0" timeOffset="43042">21093 3305 861 0,'45'-5'195'0,"-4"-2"83"16,10 2-305-16,-1 3-63 0,-1-4-121 15,-14-2-42-15,-7 0 7 16,-12-4 88-16,-4-4 96 15,-6 4 126-15,1 2 37 16,0 3-12-16,9 2-143 16,5 8-58-16,5 0-39 15</inkml:trace>
  <inkml:trace contextRef="#ctx0" brushRef="#br0" timeOffset="43529.44">22047 3135 1015 0,'-7'2'138'16,"0"-8"76"-16,-3 6-366 16,4 4 10-16,-4 5 3 0,-5 4 47 15,-3 2 52-15,1-4 68 16,-2 7 26-16,3-2 4 15,-3 0 2-15,3 4-14 16,-3 5-17-16,6-4-22 16,0 4-5-16,2-2-4 15,4-3-3-15,6-2 2 16,1-2 0-16,4-9 1 0,8-5 3 16,2-2 1-16,5-9 4 15,2-4 0-15,4-6-3 16,-5-2-5-16,-1-9-1 15,-4 6-2-15,-2-11 1 16,-3 8 2-16,-3-1 8 16,-2 7 2-16,-2 5-5 15,-1 12-3-15,1 4 0 16,0 9-5-16,-3-8-3 16,2 4 5-16,5 21 2 15,19 50 0-15,-10-43-9 16,0-5-13-16,0 0-29 15,-2-8-18-15,-3-10-14 16,1-7-12-16,-6-10-96 16,-2-12 45-16</inkml:trace>
  <inkml:trace contextRef="#ctx0" brushRef="#br0" timeOffset="43741.67">22234 3131 507 0,'19'39'182'0,"-7"-5"40"16,1-1-111-16,2-2-34 16,-9 1 0-16,2-4-39 0,0-3-28 15,-5-6-25-15,-2-9 2 16,-1-9-14-16,-4-15-28 16,-1-10 13-16,5-16-10 15,2-7-29-15,4-16-142 16,10 3 57-16</inkml:trace>
  <inkml:trace contextRef="#ctx0" brushRef="#br0" timeOffset="43922.63">22525 2789 538 0,'-5'-8'247'15,"5"5"-17"-15,3 1-89 16,-3 1-140-16,0-1 3 15,0 1-2-15,0 1-2 0,0 0-12 16,0 0-24-16,0 0-28 16,0 0-27-16,0 0-139 15,0 1 20-15</inkml:trace>
  <inkml:trace contextRef="#ctx0" brushRef="#br0" timeOffset="44210.36">22728 2722 1219 0,'8'-10'247'0,"0"8"85"16,-10 16-380-16,-1 6-44 15,-3 8-8-15,-5 7 4 16,-2-2 34-16,-3 7 22 15,1-5 42-15,3 9 13 16,8-1 0-16,7 13 0 16,6 2-5-16,5 12-5 15,2-8-11-15,5-1-41 16,-7-10-27-16,2-10-26 16,-5-16-185-16,-10-1 33 15</inkml:trace>
  <inkml:trace contextRef="#ctx0" brushRef="#br0" timeOffset="45158.7">23852 3020 571 0,'0'1'219'0,"0"1"11"16,0-2-137-16,0-2-68 16,-2 1-16-16,1-2 3 15,-5 0 9-15,0 0 25 16,-1-1 10-16,-15-6 8 16,-42-15-2-16,39 23-20 15,4 5-27-15,-1 5-10 16,5 2-8-16,-2 4-9 15,4 2 7-15,-1 11 0 16,0 2 1-16,-1 6 0 16,4 0 1-16,-2 6 0 15,8-6 0-15,-2 0 0 16,7-9 0-16,1-1 0 16,5-8-2-16,4-5 2 0,5-8 1 15,4-2 3-15,2-12 0 16,2-6 0-16,-4-3-3 15,1-10-3-15,-4 2-9 16,5-3-14-16,-8 0 1 16,-1-5 3-16,-3 11 4 15,-4-3 12-15,-6 14 13 0,3 3-4 16,3 8-6-16,-3 8-1 16,0-4-7-16,1 1 1 15,2 7 6-15,10 23 4 16,23 40-9-16,-15-39-24 15,-2-9-22-15,2-5-72 16,-2-7-51-16,-2-2-60 16,-2-14-42-16</inkml:trace>
  <inkml:trace contextRef="#ctx0" brushRef="#br0" timeOffset="45556.55">24030 3112 976 0,'10'38'193'15,"2"-3"97"-15,-5-9-312 16,4 3-64-16,0-10-20 16,-4-6 9-16,-3-11 20 15,1-8 48-15,-2-9 77 16,1-11 31-16,0-3-7 15,7-10-21-15,-3-4-39 0,7 1-31 16,-2 8-15-16,5 2-3 16,-8 13 2-16,2 9 9 15,-4 7 20-15,3 6 14 16,-6 6 5-16,10 7 6 16,-5 4 0-16,3 7 1 15,0-4-11-15,3 5-1 16,-4-4-4-16,3-2-1 15,-1-4 0-15,-2-2 1 16,0-9-2-16,1-11-36 16,-3-9-43-16,6-22-175 15,2-9 5-15</inkml:trace>
  <inkml:trace contextRef="#ctx0" brushRef="#br0" timeOffset="46057.53">24746 2486 1359 0,'29'45'233'16,"1"5"97"-16,-6 1-436 15,3 17-14-15,-11 1 9 16,0 10 0-16,-7-12 60 0,-4 7 19 15,0-11 32-15,1 0 13 16,-2-15 8-16,0-4 7 16,-2-14 0-16,1-8 5 15,-3-11-9-15,0-10-11 16,3-5-11-16,-3 1-12 16,0-3-5-16,-3-25-3 15,-7-51 3-15,-2 43 17 16,-1 7 23-16,-6 7 8 15,3 9-1-15,1 10-1 16,-2 11-16-16,-2 12-14 16,1 9-6-16,-1 14 0 15,5 2 1-15,3 6 4 16,11-2 2-16,5 0 8 16,6-8 4-16,11-1 6 15,3-8 0-15,4-10 4 16,-2-12-12-16,9-10-35 0,-5-13-36 15,1-10-66-15,-2-5-24 16,-3-8-20-16,-11-1 13 16,-3 2-48-16,-9 6-4 15,-4-1 7-15,-10 11-73 16</inkml:trace>
  <inkml:trace contextRef="#ctx0" brushRef="#br0" timeOffset="46424.24">23590 3446 565 0,'-23'23'19'0,"8"8"98"15,12-3-196-15,8 3 77 16,6-10 40-16,19 0 77 16,-1-8 29-16,20-3 47 15,7-4-13-15,24-2 2 0,3-2-54 16,28-1-21-16,-3 2-43 16,16-3-12-16,-11 3-27 15,8-1-9-15,-23-2-13 16,2-2-6-16,-22 4-6 15,-8-2-10-15,-19 3-2 16,-3 1-25-16,-16-1-20 16,2-5-104-16,-4-5-178 15,7-9 4-15</inkml:trace>
  <inkml:trace contextRef="#ctx0" brushRef="#br0" timeOffset="46974.22">26155 2461 412 0,'-12'-47'-69'0,"2"11"157"0,3 9-119 16,-2 11 81-16,0 12 92 15,0 11-52-15,-4 6 14 16,3 6-39-16,0 14-4 16,1 4-21-16,0 15-14 15,-1 4-20-15,-5 15-3 16,4 2-3-16,-5 17 1 15,1-8-1-15,-2 10 1 16,3-13-1-16,-5-1-2 16,5-18-2-16,-4-3-9 15,4-15-20-15,-2-4-70 16,0-13-81-16,-3-1-10 16,4-16-85-16</inkml:trace>
  <inkml:trace contextRef="#ctx0" brushRef="#br0" timeOffset="47120.66">25711 3084 847 0,'22'34'172'0,"9"-12"84"15,12 5-249-15,4 0-7 16,10-4-166-16,-10-8-90 0,-6-18-30 15</inkml:trace>
  <inkml:trace contextRef="#ctx0" brushRef="#br0" timeOffset="47888.26">26534 3116 1262 0,'5'18'203'0,"-11"-11"48"16,-6-10-413-16,-11 3-23 16,-5 0 11-16,-7-1 47 15,1-1 98-15,-3 5 62 16,6-1 28-16,-3 3 4 0,8 4-19 15,1 9-10-15,9 2-27 16,3 4-10-16,9 2-4 16,1 3 0-16,7-3 2 15,3-2 5-15,4-7 6 16,5-2 8-16,3-9 8 16,1-8 8-16,-1-5 3 15,6-9-5-15,-5-8-9 0,4-8-5 16,-7-4-217-16,1-5 201 15,-5 4 1-15,0 7 11 16,-6 9-2-16,2 8 204 16,-6 10-212-16,1 12-1 15,2 1-10-15,-1 12 0 16,2 3 4-16,3 7 3 16,2-6 0-16,-2 5-9 15,2-6-9-15,1-6-18 16,-3-8-12-16,-3 0-36 15,2-11-31-15,0-13-99 16,1-8 1-16,3-10 32 16,2-5 55-16,-1-8 68 15,-1 8 110-15,5 5 16 16,-2 15-17-16,0 3 6 16,3 14-15-16,4 12 31 0,-4 6 18 15,-3 5 36-15,-1 6 11 16,-5 3-7-16,-1-4-26 15,-2-2-10-15,-2 1-36 16,-4-6-32-16,-5-3-8 16,-6-6-25-16,-2-8-19 15,-1-14-16-15,0-4-3 16,4-12 10-16,3-7 13 16,7-11 0-16,5 4-2 0,7-11-55 15,-1 5-45-15,9 6-67 16,3 8-9-16,8 3-22 15,4 8-10-15</inkml:trace>
  <inkml:trace contextRef="#ctx0" brushRef="#br0" timeOffset="48372.6">27089 2451 486 0,'51'64'276'0,"-47"-39"-38"16,-4-21-55-16,0 15-179 15,-1 3 1-15,-1 3 14 16,-2-5 6-16,1 5 19 15,3-2 8-15,2 7 16 16,1 0-7-16,5 13-5 16,3 2-19-16,0 15-9 15,4-1-16-15,-2 12-7 16,-1-7-4-16,-2 4-7 16,-1-12-8-16,1-5-27 15,-4-15 3-15,1-5-109 16,-3-13-113-16,-1-10-46 15,-4-11-105-15</inkml:trace>
  <inkml:trace contextRef="#ctx0" brushRef="#br0" timeOffset="49637.17">28130 3004 1082 0,'-6'-2'190'0,"4"-1"55"16,1-2-346-16,-1 3-16 15,1 1 4-15,-2-2 47 16,-1 0 84-16,-2 0 53 16,-1 2 25-16,-12-1 5 15,-47 5-36-15,48 6-23 16,-5 1-35-16,0 5-13 15,2 1-4-15,7 4-1 16,-1 0-1-16,6 2 2 16,6-1 3-16,3-4-6 15,5-2 1-15,6-2 1 16,1-4-1-16,8-5 5 0,1-2 8 16,2-5 3-16,-4-2-1 15,2-3 1-15,-8-3-1 16,-1 0 5-16,-4-1 2 15,1 0 10-15,-9 1 2 16,1 0-1-16,2 6-6 16,-1 0-6-16,-2 4-12 0,0-1-6 15,0 2-1 1,0 0 1-16,0 2 1 0,1 1 8 16,4 1-14-16,1 8-40 15,4 4-29-15,36 42-100 16,-37-51-68-16,4-9-33 15,-1-15-66-15</inkml:trace>
  <inkml:trace contextRef="#ctx0" brushRef="#br0" timeOffset="49987.04">28416 3004 659 0,'6'31'205'16,"-5"-5"42"-16,0 0-188 0,2 2-34 16,-3-3-60-16,-3-9-29 15,-2-8 39-15,0-5 26 16,-4-10 65-16,2-6 48 16,6-5 4-16,-2-2-44 15,6-5-35-15,3 6-50 16,4 3-8-16,-1 4-6 0,2 7 6 15,1 3 6-15,1 5 7 16,-1 4 5-16,1 5 4 16,0 4 1-16,2 7 1 15,-4-4-3-15,2 2 3 16,-2-5-11-16,-4-4-38 16,-3-7-25-16,2-3-51 15,-3-9-164-15,-3 2 21 16</inkml:trace>
  <inkml:trace contextRef="#ctx0" brushRef="#br0" timeOffset="50519.51">28922 2635 1295 0,'3'20'236'0,"4"6"72"0,7 3-445 16,-3 9-58-16,-1 3 13 15,-5 2 0-15,-5-10 97 16,0-2 109-16,1-6 77 16,2-1 11-16,3-6-5 15,0 1-25-15,3-3-53 0,-2 2-26 16,2-7-21-16,-1 1-4 15,0-5-1-15,-2 0 3 16,-1-5 12-16,0-4 14 16,-5 1 1-16,0 0-7 15,0-2-8-15,0-2 2 16,-2 1-3-16,-1-2 4 16,0 0 8-16,-1 0 1 15,0 1-3-15,-8-1-3 16,-3 1-4-16,-44 8 1 15,45 13 3-15,1 9 5 16,3 0 1-16,0 4 3 16,3-4-2-16,2 1 1 15,4-7-3-15,-1-3 6 16,4-6 10-16,5-2 5 16,0-2-2-16,9-1-7 15,3 0-12-15,6-7-51 0,0-2-29 16,3-9-66-16,-3-8-52 15,-1-8-102-15,-2-1-10 16</inkml:trace>
  <inkml:trace contextRef="#ctx0" brushRef="#br0" timeOffset="50952.05">27874 3396 743 0,'6'3'176'0,"1"0"67"15,4 0-213-15,9 2-18 16,6-1 4-16,17 0 22 16,2-1 9-16,22 2 18 0,4-2 4 15,21 2 0-15,-1-2-29 16,17 3-13-16,-13-3-20 15,7 0-12-15,-22-4-11 16,3-2-13-16,-18-3 0 16,-4 1-40-16,-11-2-8 15,-4-5-58-15,-14 2-16 0,3-6-137 16,-10 0 14-16</inkml:trace>
  <inkml:trace contextRef="#ctx0" brushRef="#br0" timeOffset="51768.38">30049 2497 788 0,'-22'9'187'0,"10"-6"60"0,-2 7-224 15,-2 5-33 1,0 8 1-16,-5 1 0 0,4 12 4 16,-2-4 4-16,3 11 12 15,1-6-1-15,2 13 1 16,3-3-1-16,-2 10-6 16,2-9-30-16,-3 9-50 15,-2-10-25-15,2-4-39 16,1-12-23-16,2-5-63 15,0-16 50-15,-6-14-30 16</inkml:trace>
  <inkml:trace contextRef="#ctx0" brushRef="#br0" timeOffset="51964.67">29687 2981 982 0,'9'1'150'0,"1"3"67"16,6 4-359-16,48 24-12 15,-40-22-8-15,-2-4 29 16,1-3 38-16,-1-3 45 16,0-6-44-16,-3-4-30 15,4-9-23-15</inkml:trace>
  <inkml:trace contextRef="#ctx0" brushRef="#br0" timeOffset="52475.51">30269 3016 1065 0,'-7'11'205'0,"-2"-2"46"15,-2-2-340-15,-7 1-27 16,2-3-2-16,-4-2 36 16,1-1 80-16,-3-1 41 15,6 1 31-15,-2-1 3 16,5 2-31-16,0 3-23 16,3 0-26-16,2 1-3 0,0 3-2 15,3 3 1-15,2-2 5 16,5 3 8-16,-2-1 3 15,10-1 3-15,2-3 1 16,2 0 5-16,2-7-6 16,8-4-2-16,-2-1-3 15,-2-6 0-15,-1-4-4 16,0-5 3-16,-6-1 1 16,-4-3 3-16,-3 3-2 15,-3 3-1-15,-3 8-4 0,0 3-6 16,1 4-7-16,-2 1-2 15,-1 0 0-15,2 1 3 16,-1 2 5-16,-1 3 5 16,1 19 3-16,2 42 0 15,2-45-1-15,0 0-4 16,1-6-13-16,1-7-36 16,-1-1-45-16,1-6-162 15,-1-14 7-15</inkml:trace>
  <inkml:trace contextRef="#ctx0" brushRef="#br0" timeOffset="52712.17">30500 3046 1111 0,'9'22'205'15,"-8"-3"36"-15,-2 3-386 16,-1 3-73-16,-5-6-13 16,0-6 100-16,-1-6 99 0,3-4 88 15,2-6 85-15,0 2-26 16,1-1-54-16,1-1-182 16,-1-3-127-16,2-14-14 15</inkml:trace>
  <inkml:trace contextRef="#ctx0" brushRef="#br0" timeOffset="52882.87">30586 2820 710 0,'3'6'218'16,"-3"8"45"-16,-1 8-199 16,3 3-27-16,-2 6-42 15,3-8-56-15,-7-2-74 16,3-13-24-16,-17-11-104 15,-4-13-18-15</inkml:trace>
  <inkml:trace contextRef="#ctx0" brushRef="#br0" timeOffset="53400.34">30834 2611 1101 0,'-41'41'178'0,"41"-42"40"15,2-1-354-15,1 2-11 0,-3 0 10 16,0 0 70-16,3 0 93 15,-3 2 43-15,3-1 35 16,1 3-14-16,0 2-33 16,12 16-19-16,25 50-22 15,-32-39-21-15,-2-1 5 16,-2 8 0-16,-2-1-1 16,-3 4-6-16,0-8-7 15,0 1-29-15,1-5-20 16,2-5-20-16,3-11-1 0,1-1-29 15,0-12-56 1,7-11-49-16,-1-9-20 0</inkml:trace>
  <inkml:trace contextRef="#ctx0" brushRef="#br0" timeOffset="53867.05">31043 2449 872 0,'1'5'154'0,"-1"-1"60"16,3 2-262-16,-3-5 1 16,0 2 4-16,0 3 34 15,8 14 35-15,31 51 16 16,-11-41 3-16,10 10 1 15,4-4-5-15,11 17-10 16,-4-2-16-16,-1 13-1 16,-10-3-9-16,-11 11-37 15,-26-7-17-15,-24 13-86 16,-20-10-88-16,-25 4 90 16,-5-12 39-16,-10-5 24 15,5-17-41-15,-5-4 60 16,16-14-113-16</inkml:trace>
  <inkml:trace contextRef="#ctx0" brushRef="#br0" timeOffset="59225.05">28290 4170 450 0,'-4'0'74'0,"-1"0"41"0,2 0-138 16,2 0-1-16,0 0 2 16,1 2 12-16,1-2 9 15,0 1 24-15,2-1 12 16,0 0 12-16,2 0 5 15,1 0 12-15,8 0-16 0,12-1-9 16,43-4-11-16,-38 4-7 16,-4-1-14-16,3 1-7 15,-9 1-5-15,1-2-13 16,-6 1-10-16,-1-1-26 16,-6 2-13-16,-2-1-82 15,-5 2-19-15,-4-1-23 16</inkml:trace>
  <inkml:trace contextRef="#ctx0" brushRef="#br0" timeOffset="59436.75">28319 4405 489 0,'-5'18'-19'15,"5"-4"21"-15,5-5-155 16,4-3-45-16</inkml:trace>
  <inkml:trace contextRef="#ctx0" brushRef="#br0" timeOffset="59495.42">28360 4452 35 0,'69'-3'8'0,"-40"-4"-8"16,-4-1-7-16</inkml:trace>
  <inkml:trace contextRef="#ctx0" brushRef="#br0" timeOffset="74480.45">5392 22554 579 0,'4'3'189'15,"1"-2"22"-15,-2-1-147 16,0 0-83-16,-2 0-15 0,1 0 3 15,-2-1 0-15,0 1 32 16,0 0 34-16,-2 1 27 16,1 4 16-1,-2 5 3-15,-2 23-15 0,-8 48-20 0,15-27-12 16,1-2-17 0,5 5-6-16,-3-4-6 0,6 8-3 15,-3-13 0-15,2 8-3 16,-3-8 5-16,2 3 12 15,-3-15 6-15,-3-2 7 16,0-15 4-16,-2-6 14 16,-1-9 4-16,-1-7 1 15,-7-7-14-15,-3-16-9 16,-1-11-18-16,-7-15-20 16,0-4-5-16,-4-9 6 15,2-1 8-15,2-10 1 16,5 5 1-16,2-7-1 15,9 5 0-15,5 2-2 16,5 17-1-16,6 3 1 16,0 14 5-16,6 5 3 15,0 13 3-15,3 3 0 16,1 7-1-16,5 5-4 16,-2 2-3-16,5 7-2 15,-5 2 0-15,0 3 0 0,-8 4 1 16,-2 4 2-16,-9 3 3 15,-4 8 3-15,-9 2 2 0,-7 7 2 16,-3-2-1-16,-6 2 0 16,3-4-4-16,-5-2-2 15,5-9-7-15,0-2-19 16,4-4-14-16,-1-5-44 16,7-6-34-16,-1-3-126 15,6-3-101-15,4-9-26 16</inkml:trace>
  <inkml:trace contextRef="#ctx0" brushRef="#br0" timeOffset="74820">6025 22326 889 0,'-1'-6'284'0,"-5"6"39"16,0 6-243-16,5-4-49 0,-2 0-28 15,-1 3-4 1,-8 14-1-16,-32 60 0 0,32-43 4 16,1 18 1-16,3 5 6 15,4 15 2-15,8 2 0 0,5 11-2 16,10-5-3-16,9 9-6 15,6-13-8-15,6-5-11 16,0-14-3-16,1-7-18 16,-5-21-13-16,1-8-41 15,-10-15-38-15,4-16-177 16,-11-19 17-16</inkml:trace>
  <inkml:trace contextRef="#ctx0" brushRef="#br0" timeOffset="75330.84">6441 22382 908 0,'25'2'419'16,"-19"1"-26"-16,1 6-160 15,2 6-218-15,0 15-29 16,0 10-4-16,-3 12-20 15,-6 11-8-15,0 16-5 16,-3-3 18-16,-2 3 10 16,2-8 16-16,2-2 12 0,1-21 9 15,-2-3 5-15,4-14 3 16,-2-6-1-16,1-14-4 0,1-3 5 16,1-10-2-16,-6-14-2 15,-3-9-1-15,3-14-3 16,-4-8-8-1,-6-21-1-15,7 0 2 0,1-16 1 16,-2 2 1-16,6-6 0 16,5 18-2-16,-3 11 1 15,8 21-2-15,1 8-4 16,1 17 0-16,8 7-3 16,1 11-3-16,3 15-3 15,2 14 1-15,9 21-4 16,-5 14-3-16,7 24-8 15,-2-4 0-15,1-1 0 16,-4-19 3-16,-4-7-2 16,-3-24 6-16,-5-7-24 15,-9-8-19-15,-3-7-33 16,-7-10-88-16,-11-12-182 16,-7-7 21-16</inkml:trace>
  <inkml:trace contextRef="#ctx0" brushRef="#br0" timeOffset="75505.92">6568 22695 1110 0,'9'32'266'16,"3"-20"98"-16,10 7-315 15,6 2-60-15,8-4-72 16,-7-7-85-16,5-7-196 15,-9-10-35-15</inkml:trace>
  <inkml:trace contextRef="#ctx0" brushRef="#br0" timeOffset="76263.98">7329 22476 1275 0,'1'8'307'0,"2"-2"101"16,-1 2-368-16,-2-6-35 15,0 2-21-15,4 30-24 16,8 52-14-16,-6-29-16 16,-3-8 1-16,1 13 7 15,0-10 27-15,1 2 14 0,-1-14 19 16,-1-2 2-16,-3-17 4 15,1-3 2-15,-1-11 11 0,0-10 4 16,0-7-5-16,-1-13-5 16,-3-9-21-1,-2-22-16-15,1-8-4 0,0-16 3 16,2-4 4-16,3-9 17 16,1 18 5-16,5 3 11 15,3 21 6-15,5 11 7 16,4 19 2-16,5 4 7 15,5 15-12-15,7 10-9 16,0 8-8-16,4 10-9 16,-8 8-9-16,0 15-4 15,-11-1 3-15,-10 8 2 16,-11-4 7-16,-9 2 5 16,-8-15 6-16,-11-1 3 15,3-10 0-15,-8-4-3 16,8-12-5-16,-3 1-17 15,5-8-7-15,2-4-3 16,6-1 3-16,5-1 7 16,3-5 22-16,4 1 6 15,5 1 1-15,-1 1-1 16,3 0-3-16,-1 1-3 0,4 0 2 16,20 2 10-16,51 13 6 15,-36-8 14-15,1 2 5 16,-1 3 3-16,-7 2-8 0,-3 0 1 15,-14 0-11-15,-7-1-2 16,-4-1-3 0,-6 3 3-16,-6-1-3 15,-5 4-2-15,-4-1-4 0,-8 1-5 16,-1-2-8-16,-14-3-15 16,3-4-12-16,-7-5-24 15,6-7-12-15,-4-6-60 16,9-4-28-16,8-9-212 15,9 0 1-15,3-5-93 16</inkml:trace>
  <inkml:trace contextRef="#ctx0" brushRef="#br0" timeOffset="76963.39">8276 22412 968 0,'0'-4'265'0,"-7"1"60"16,4 1-279-16,0 2-41 16,2-1-24-16,-1 1-6 15,1 0-6-15,1-1-5 16,0 1 10-16,0 0 4 15,1 0 5-15,1 0 7 16,2-2 9-16,-1 1 1 16,1-1 1-16,-1 1 8 15,0 1 13-15,0-2 20 16,0 2 13-16,0 0 22 16,0-1 13-16,-2-1-11 15,-1 1-12-15,0-1-4 16,-1 1-20-16,-1-1-23 15,1 1 1-15,-1-2-11 0,1 0-10 16,-1 2-6-16,1-1-3 16,-5 1-3-16,2 1 0 0,-2 0-3 15,-3 1 4-15,-10 9 0 16,-42 39 3 0,42-16-1-16,6 5 3 15,0 10-2-15,4-1 2 0,5 14 0 16,6-4 5-16,10 6 1 15,7-6 3-15,13 1 2 16,6-11 1-16,7-5 0 16,-2-10 1-16,11-4-3 15,-9-9-7-15,6-6-31 16,-6-8-26-16,9-5-329 16,-17-6 74-16</inkml:trace>
  <inkml:trace contextRef="#ctx0" brushRef="#br0" timeOffset="77797.46">8853 22409 488 0,'76'21'446'0,"-53"-11"-142"16,-27 0-11-16,21 11-296 16,1 2-46-16,1 8-39 15,-8-1 31-15,4 4-2 16,-9-4 46-16,7 4 42 0,-7-9 20 16,0 4 8-1,-4-4-1-15,0-2-8 0,-5-4-25 16,6-4-14-16,-2-9-9 15,-6-6-2-15,3-8-2 0,1 5 5 16,-2-2 5-16,-6-28 11 16,-10-53 9-1,12 34 1-15,1 4-4 16,1-5-4-16,5 9-12 0,3 3-10 16,2 12-4-16,6 1 1 15,1 14 5-15,6 2 1 16,1 8 5-16,10 8 1 15,0 6-1-15,9 6 0 16,-3 5-1-16,4 11 2 16,-4 5 3-16,0 11 2 15,-7 1 1-15,-3 7 4 16,-8-8 1-16,-6 3 9 16,-8-12 1-16,-8 2 0 15,-5-6-2-15,-13 2-10 16,-2-9-14-16,-10 1-30 0,3-3-22 15,-14-7-60-15,6-3-31 16,-9-3-79-16,6-6 2 16,-3-1-103-16,7-4 10 15</inkml:trace>
  <inkml:trace contextRef="#ctx0" brushRef="#br0" timeOffset="78227.44">9140 21871 397 0,'-1'1'337'0,"1"2"-80"15,3 0-18-15,4 1-176 16,32 9-18-16,62 60 36 16,-38-40 1-16,17 9 6 0,-5 3-10 15,12 8-14-15,-12-1-35 16,-4 14-10-16,-17-2-14 15,-4 16-2-15,-22 5-2 16,-14 16 3 0,-14-3 0-16,-14 14 4 0,-10-16 2 15,-9 8-1-15,-2-22-1 16,-8 4-41-16,1-18-18 0,-12-2-56 16,4-21-77-16,-15-4-184 15,5-23 18-15</inkml:trace>
  <inkml:trace contextRef="#ctx0" brushRef="#br0" timeOffset="79016.81">10473 22311 921 0,'-3'-5'340'15,"10"0"28"-15,3 2-248 0,12 2-53 16,6-2-48-16,14 2 0 16,1-1-3-16,15 5 10 15,-2 0 1-15,5 9-2 16,-10-2-8-16,4 3-31 16,-15 3-26-16,-2 0-41 15,-9 0-21-15,2 5-51 16,-15 0-30-16,-2 1-150 15,-9 2 17-15,-4-4-77 16</inkml:trace>
  <inkml:trace contextRef="#ctx0" brushRef="#br0" timeOffset="79191.16">10803 22589 1161 0,'32'20'242'16,"0"-5"106"-16,-1-6-368 16,14 1-76-16,3-4-55 15,7-5-203-15,-3-10-5 16</inkml:trace>
  <inkml:trace contextRef="#ctx0" brushRef="#br0" timeOffset="80260.59">12112 22192 671 0,'9'6'265'15,"-6"-6"13"-15,-2 3-157 16,-1-3-86-16,-1-2-13 15,1 1-15-15,-2-1-3 16,2 1 3-16,0 1 8 16,0 0 3-16,0 1 9 15,0 1 4-15,0 2 3 0,2 6-6 16,5 27 10 0,15 44-6-16,-12-28-2 15,5 1-6-15,1 10-3 0,3-5-13 16,4 6-3-16,-7-17-2 15,-1-2-2-15,-5-17 2 16,-3-6 3-16,-5-14 2 16,1 0 2-16,-3-9 2 0,-2-2-10 15,-1-1 1-15,-1-4-8 16,-15-28 0-16,-29-61 1 16,23 42 14-16,3-9 4 15,-4 9 9-15,2-7-4 16,4 8-4-16,5-1-6 15,8 10-10-15,7 2-5 16,7 8-4-16,9 1-4 16,6 9-6-16,0-3-5 15,3 2 2-15,7 2 4 16,0 4 7-16,6-2 5 16,-1 5 9-16,2 3-1 15,-5 4 1-15,-2 5 0 16,-9 7 0-16,0 4 2 15,-5 8 3-15,-2 5 3 16,-9 5 2-16,1 6 4 16,-7 1 1-16,-5 6 1 15,-7-3-1-15,-9 4 0 0,-2-4-5 16,-10 2-3-16,0-5-12 16,-7-2-29-16,2-8-14 15,2-4-33-15,4-9-15 16,5-5-28-1,9-6 6-15,6-2-209 0,6-2 62 16</inkml:trace>
  <inkml:trace contextRef="#ctx0" brushRef="#br0" timeOffset="80691.05">12950 21936 982 0,'-10'28'249'0,"2"4"70"0,2 3-275 16,-4 16-38-16,0 0-7 16,-3 14 1-16,6-6 7 15,-2 13 9-15,4-8 10 16,8 15-7-16,2-9 0 15,5 7-6-15,6-9-9 16,2-3-19-16,1-17-4 16,2-4-39-16,0-15-30 0,1-8-147 15,0-11-95-15,-3-17-33 16</inkml:trace>
  <inkml:trace contextRef="#ctx0" brushRef="#br0" timeOffset="81243.17">13239 22113 950 0,'14'19'306'0,"-2"-3"37"0,-10-6-269 16,-1 6-77-1,-1 5-30-15,-1 4 0 0,-1 5 5 16,1 7 37-16,1-4 29 16,3 5 12-16,1 2 17 15,3 6-1-15,2 0-22 16,0 5-14-16,1-3-14 16,-1-4-18-16,-2-12-6 15,-1-12 2-15,-6-11 3 0,1-5 11 16,-2-10 1-16,-1 4-8 15,1-9-3-15,-2-41-1 16,-9-55-8-16,8 27 4 16,1 7 10-16,0-13 3 15,2 11-1-15,2-11-1 16,5 13 0-16,1 3 0 16,3 21 0-16,5 8 6 15,4 17 2-15,0 11-1 16,0 10-4-16,3 11-4 15,1 8-6-15,2 17-2 16,-3 13 1-16,1 16 0 16,1 5 0-16,-5 21-1 15,-2-11 1-15,2 9 0 16,-6-11 1-16,0 2 4 16,-1-20-4-16,-2-4-24 15,-1-17-23-15,-3-5-54 0,-3-15-66 16,-5-10-208-16,-2-12 20 15</inkml:trace>
  <inkml:trace contextRef="#ctx0" brushRef="#br0" timeOffset="81483.48">13358 22403 638 0,'2'0'541'0,"2"0"-152"16,1 2-28-16,-2-1-350 16,2 1-45-16,20 1-22 15,47 1 3-15,-39-10-11 16,-1 0 1-16,8-1-12 16,-9 0 12-16,2-2-65 15,-5 0-23-15,0 3-158 16,-4 1-9-16</inkml:trace>
  <inkml:trace contextRef="#ctx0" brushRef="#br0" timeOffset="81829.59">13591 21668 959 0,'13'11'230'0,"13"8"70"15,6 8-265-15,15 9-34 16,-2 4-2-16,11 12 7 16,-4 2 14-16,6 12 6 15,-6-2 4-15,-4 13 0 16,-12-7-10-16,-11 11-20 15,-13-7-13-15,-12 17-2 16,-12-12-2-16,-13 8 7 16,-3-10 14-16,-12 2-16 15,-3-19-25-15,-8-3-83 16,0-20-191-16,-6-10-13 16,9-15-126-16</inkml:trace>
  <inkml:trace contextRef="#ctx0" brushRef="#br0" timeOffset="82519.13">14412 22072 938 0,'9'23'249'0,"1"10"69"15,3 3-278-15,5 9-3 16,-2-2-25-16,0 6-7 16,3-2-2-16,-1 7-2 15,-4-4 0-15,1 5 0 16,-8-7-1-16,-1 3 0 16,0-11 0-16,-8-2-26 15,-1-14 2-15,3-2-1 16,-4-11 7-16,-6-14-14 15,0-16 23-15,-5-19-4 16,-3-13 1-16,-2-16-1 0,5-1 21 16,2-13 21-16,6 6 15 15,-3-11 4-15,5 7-3 16,5-5-10-16,3 14-15 16,5 1-12-16,5 21-6 15,4 7 4-15,8 16 6 0,1 6 5 16,2 10 1-16,6 8 0 15,-7 7-2-15,1 3-11 16,-3 7-6-16,-2 5-3 16,-10 3-1-16,-2 9 0 15,-6 1 4-15,-7 5 1 16,-4-1 4-16,-7 3 0 16,-1-9 0-16,-9-1-8 15,3-6-18-15,-7-3-32 16,3-9-13-16,-7-4-42 15,8-7-63-15,-5-9-158 16,6-6 25-16</inkml:trace>
  <inkml:trace contextRef="#ctx0" brushRef="#br0" timeOffset="82857.03">15133 21706 971 0,'3'6'220'0,"-10"1"72"0,-5 6-292 16,-1 3-45-16,-3 6-2 15,0 1 21-15,0 11 26 16,6 2 25-16,0 15 22 15,2 3 5-15,5 12-8 16,6-2-18-16,7 11-7 16,4-11-12-16,9 5-14 15,3-10-10-15,9 0-37 16,0-15-20-16,5-5-30 16,-5-14-114-16,1-16-82 15,-8-18-4-15</inkml:trace>
  <inkml:trace contextRef="#ctx0" brushRef="#br0" timeOffset="83605.75">15476 22094 1012 0,'6'32'336'16,"4"-7"31"-16,2-9-305 16,-2 1-128-16,2 8-40 0,-9 0-4 15,-2 0 9-15,-2 0 58 16,2 0 75-16,1 1 29 16,1-4 9-1,0 1 2-15,1-4-26 0,-1 0-14 16,0-6-24-16,0-3-14 15,-3-2-13-15,1-4 5 16,-1-5 1-16,0-1 4 16,0-1 10-16,0-4 9 15,-1-31-2-15,-5-63-2 16,-1 44-2-16,-2-20-2 16,2 3-1-16,1-13-1 15,4 12 2-15,5 2 4 16,6 19 5-16,1 5 2 15,8 25 8-15,2 6 8 16,1 11-4-16,3 5-6 16,1 10-5-16,3 6-11 0,-3 2-10 15,0 9-7-15,-8 0-8 16,-2 7-26-16,-9 3-3 16,-12 7-23-16,-10-5-4 15,-9 5-24-15,-4-8 14 16,-5-4-9-16,2-8 18 15,3-3-1-15,8-7 33 0,4-3 24 16,8-8 31-16,0 2 46 16,6-4 36-16,3-1 10 15,0 1 3-15,2-1 4 16,1 2-37-16,4 0-24 16,13 5-11-16,53 18-14 15,-46-11-15-15,6 2 12 16,-5 5 7-16,6 6 9 15,-12 1 3-15,-2 6-2 16,-7-2-10-16,-6 2-6 16,-14-5-7-16,-8 1-4 15,-8-4-4-15,-18-1-14 16,-4-4-10-16,-22-2-41 16,-5-6-45-16,-11-10-125 15,4-8-44-15,-8-12-73 16,17-6-77-16</inkml:trace>
  <inkml:trace contextRef="#ctx0" brushRef="#br0" timeOffset="83922.68">15697 21462 1251 0,'33'41'291'16,"1"-21"107"-16,13 23-374 15,2 6-44-15,7 15-12 16,-10 2-9-16,4 22-3 16,-12-7 20-16,-3 14 8 15,-7-6 14-15,-2 6 12 16,-13-22 6-16,-7 2-1 15,-6-13-2-15,-16 4-48 16,-9-15-24-16,-8-1-91 16,-1-15-33-16,-10-10-189 15,5-27 13-15</inkml:trace>
  <inkml:trace contextRef="#ctx0" brushRef="#br0" timeOffset="84249.23">16821 21789 1000 0,'0'19'242'0,"1"13"68"16,3 6-299-16,1 16-43 16,2-1-3-16,2 15 0 15,1-7 13-15,0 8 26 16,-1-11 9-16,-2 5-2 16,-4-15-2-16,-6 1 68 15,-7-13-187-15,-3 0-53 16,0-11-30-16,-5-13-102 15,1-15-98-15</inkml:trace>
  <inkml:trace contextRef="#ctx0" brushRef="#br0" timeOffset="84522.27">16729 21990 506 0,'-6'-84'357'0,"6"22"-37"16,6 5-53-16,1 20-150 15,8 6-27-15,-1 12-27 16,2 3-13-16,0 10-19 15,5 6-4-15,-2 6-6 16,1 10-8-16,1 4-13 16,-1 12-5-16,-8 5-3 15,-4 11-2-15,-5-1 1 16,-3 4 3-16,-5-7 6 0,-3 1 2 16,-2-14 4-16,-5-2-2 15,2-10-8-15,-6 0-31 16,0-8-17-16,-4 0-77 15,-2-8-61-15,5-15-172 16,5-13-5-16</inkml:trace>
  <inkml:trace contextRef="#ctx0" brushRef="#br0" timeOffset="84870.63">17419 21653 869 0,'0'0'356'0,"-4"-3"-28"0,-2 2-257 16,3 1-159-16,-1 0-51 16,-2 1 3-16,-13 7 43 15,-48 28 94-15,52-18 85 16,0 6 35-16,7-2-2 15,-1 9-13-15,6 4-48 16,0 15-22-16,3-1-25 16,0 17-4-16,4-8-3 0,2 12-1 15,0-8-3-15,6 6-4 16,-3-9-8-16,2 3-18 16,2-9-13-16,8-2-87 15,1-12-59-15,8-2-144 16,2-21-39-16</inkml:trace>
  <inkml:trace contextRef="#ctx0" brushRef="#br0" timeOffset="85341.49">17943 21893 646 0,'15'17'512'16,"-5"4"-119"-16,2-11-77 16,1 3-298-16,1 3-68 15,-5 1-12-15,-2-2-2 16,-5-3 29-16,1-4 40 0,-2-5 20 15,-1-1 19-15,0-4 1 16,0 1-25-16,-1-2-54 16,-2-1-36-16,-4-12-50 15,-29-63-20-15,15 39-17 16,2 10 48-16,0 3 54 16,1 14 54-16,-2 7 33 15,-2 12 41-15,0 13 21 16,-1 10-18-16,-4 20 2 15,5 3-5-15,2 15-3 16,4 0-21-16,0 9-8 16,6-10-17-16,8 4-11 15,4-9-10-15,6-2-7 16,4-18-7-16,10-8-23 16,1-11-30-16,8-19-288 15,1-18 69-15</inkml:trace>
  <inkml:trace contextRef="#ctx0" brushRef="#br0" timeOffset="85688.49">17838 21595 1173 0,'18'14'339'0,"-2"-3"49"16,-9 0-345-16,10 7-67 15,11 2-31-15,12 14 3 16,0-2 23-16,13 19 35 16,1 4 29-16,9 20 14 15,-9-1 6-15,8 14-4 16,-12-5-16-16,-6 9-38 15,-19-7-18-15,-17 11-6 16,-16-14-8-16,-20-3-23 16,-7-20 2-16,-15-7-80 15,1-26-64-15,-17-14-63 0,5-23-92 16,-2-21-21-16</inkml:trace>
  <inkml:trace contextRef="#ctx0" brushRef="#br0" timeOffset="86305.32">18873 21808 745 0,'14'29'532'16,"-2"3"-112"-16,-3 11-50 16,-3 5-374-16,1 10-13 15,-3-7-9-15,-1 6-6 16,2-9 10-16,-5 0 1 15,1-8 9-15,1 2-8 16,-2-11 3-16,-2-6 3 16,2-12-2-16,-1-2-24 0,-2-11-4 15,-3-8-25-15,0-10-12 16,-1-14-1-16,1-10 23 16,0-21 31-16,2 0 37 15,-1-21 31-15,1 3 17 16,-2-3 30-16,3 12 0 15,5 1 14-15,1 24-12 16,7 7-1-16,3 16-26 16,4 3-10-16,0 10-22 0,3 6-12 15,2 5-11-15,3 12-10 16,-2 5-5-16,3 14-4 16,-5 3 1-16,-5 8-3 15,-5-3 6 1,-5 8 0-16,-7-3 2 0,-9 0-3 15,-2-6 0-15,-14 1-47 16,-6-13-36-16,-8-7-74 16,5-7-74-16,-9-14-173 15,9-14 5-15</inkml:trace>
  <inkml:trace contextRef="#ctx0" brushRef="#br0" timeOffset="86635.35">19514 21484 1176 0,'-5'4'216'16,"-5"14"106"-16,-5 4-354 15,-6 17-3-15,-1 6 6 0,-3 12 14 16,4 0 28-16,1 19 6 16,5 0 8-16,4 16 0 15,5-4-3-15,9 8-10 16,4-16-3-16,13-4-7 16,7-16 1-16,9 3-19 15,-1-12-21-15,15 0-67 16,0-10-57-16,6-14-194 15,-2-21 0-15</inkml:trace>
  <inkml:trace contextRef="#ctx0" brushRef="#br0" timeOffset="87234.74">19982 21963 1324 0,'5'22'285'16,"6"-9"79"-16,2 3-403 0,-2 7-36 15,-3 2 4-15,0 6 27 16,-3 2 55-16,3 7 40 15,-1-7 19-15,-3 4-1 16,2-8-24-16,-1-1-18 16,-4-11-25-16,-1-2-18 15,-1-10-8-15,-7-5-12 16,1-10-1-16,-6-17-11 16,-2-9 13-16,-2-12 13 15,7-4 18-15,-2-14 15 16,8 6 17-16,1-11 8 15,4 8-4-15,1 0-2 16,6 18-4-16,0 8 5 16,3 16-7-16,4 7 2 15,2 12-4-15,5 9-7 16,2 7-7-16,6 16-2 16,-2 8-5-16,3 18 2 0,-5 7 4 15,3 9 7-15,-6-7 2 16,-1 3 2-16,-7-19-2 15,-6-2-2-15,-14-11-7 16,-5 1-3-16,-6-8-4 16,-12 0-7-16,-4-10-7 15,-14-1-23-15,-7-9-23 16,-20-7-51-16,0-4-34 0,-4-9-27 16,4-6-26-1,-12-9-181-15,19 1 70 0</inkml:trace>
  <inkml:trace contextRef="#ctx0" brushRef="#br0" timeOffset="87585.29">20186 21212 677 0,'37'24'474'0,"5"8"-97"0,-10-1-89 15,15 14-251-15,-5 3-48 16,5 10 6-16,0-4 6 16,8 15 37-16,-5-6 25 15,13 11 20-15,-5-1-6 16,3 21-5-16,-11-8-30 15,-11 22-37-15,-15-3-17 16,-17 9-19-16,-19-15-9 16,-20 9-23-16,-13-26-4 15,-25 2-63-15,-6-15 0 0,-22-6-11 16,-5-15-247-16,-27-10 94 16</inkml:trace>
  <inkml:trace contextRef="#ctx0" brushRef="#br0" timeOffset="97276.92">29055 4548 661 0,'-4'-19'160'0,"-2"5"83"15,4 5-182-15,2 0 16 16,0 8-5-16,0-1 4 16,0 2-12-16,0 0-1 15,0 2-17-15,0 0-1 16,0 3-14-16,0-1-9 15,0 1-31-15,2-1-47 16,-1 0-63-16,2-1-205 0,0-3-3 16</inkml:trace>
  <inkml:trace contextRef="#ctx0" brushRef="#br0" timeOffset="98091.04">29272 3992 525 0,'2'-4'55'15,"-1"1"75"-15,2 4-171 0,-3-1 31 16,0 0 23-16,2 2 19 15,1-1 37-15,1 1 15 16,6 0 23-16,8 1-12 16,49 8-11-16,-35-13-36 15,3-1-17-15,-1 0-23 16,4 2-4-16,-12 2-4 16,-1 2 1-16,-5 2-2 15,-4 2 0-15,-6 0-2 16,-2 6 3-16,-5-1-1 0,-12 7-1 15,-3-1-1-15,-5 3 2 16,-1-3-2-16,-2 1 1 16,1-5 2-16,1-2 0 15,8-5-1-15,0 2-1 16,5-6-3-16,4 2-1 16,2-3-1-16,-1-2 2 15,0 0 1-15,2 0 3 16,1 0 1-16,1 2 1 15,5-1-1-15,11 7 1 16,46 15-2-16,-41-11 2 16,0-1-1-16,2 4 1 15,-3 1 1-15,2 4 6 16,-11-1 3-16,1 8 6 16,-5-2 3-16,-6 1 9 0,-5 0-3 15,-2 2 5-15,-6-8-3 16,-7 2 6-16,-3-4-6 15,-9 1 0-15,-5-6-7 16,-12 1 1-16,-3-3-10 16,-11-4-2-16,7-6-12 15,-2-2-13-15,11-8-18 0,8-1-99 16,9-3-160-16,2-2-7 16,4-2-134-16</inkml:trace>
  <inkml:trace contextRef="#ctx0" brushRef="#br0" timeOffset="98625.65">30431 3904 473 0,'-3'11'116'0,"-7"2"42"16,3 3-138-16,-3 4 21 16,-2-1 0-16,0 0 22 15,1 0 4-15,-1 3 5 16,0-1-17-16,-1 6-9 15,2 0-24-15,-3 3-7 16,3-2-12-16,-2 7-2 16,1-3-2-16,-1 6-12 15,4-4-13-15,-6 4-23 16,4-9-20-16,-1-2-48 16,-1-8-38-16,0-5-59 15,3-12-18-15</inkml:trace>
  <inkml:trace contextRef="#ctx0" brushRef="#br0" timeOffset="98891.64">30128 4085 918 0,'4'9'182'15,"14"13"93"-15,2 1-277 16,5 7 4-16,0-6 0 0,5 6 3 16,-2-6-2-16,1 3 9 15,-7-7 8-15,0 5 12 16,-4-6 0-16,-5 0 1 16,-3-2-7-16,3 7-7 15,-3-5-28-15,-1 0-18 16,0-2-51-16,4 2-111 15,-7-9-107-15,4 5-4 16,-6-9-121-16</inkml:trace>
  <inkml:trace contextRef="#ctx0" brushRef="#br0" timeOffset="99125.57">30659 4414 1140 0,'-7'20'220'16,"8"2"119"-16,-1 0-341 15,0 4-16-15,3-4-11 16,-1 0-21-16,-4-13-4 16,-1-5-21-16,-4-10-7 15,-3-10-115-15,0-6-66 16,4-18-21-16,-3-6-132 15</inkml:trace>
  <inkml:trace contextRef="#ctx0" brushRef="#br0" timeOffset="99872.77">30939 3861 1115 0,'-11'54'194'0,"6"-49"107"15,2-2-347-15,2 2-2 16,1-5 2-16,0 0 20 16,0 1 10-16,0 1 18 15,1-2 13-15,2 0 3 16,6 0 1-16,17-2-1 0,55-1-7 16,-48 3-9-1,8 0 0-15,-4-1-1 0,5 5 1 16,-9-1 0-16,-2 6 1 15,-9 1-2-15,-5 3 2 16,-9-3-2-16,-8 4 7 16,-5-1 0-16,-8 0 5 15,-3 2-2-15,-6 1 1 16,-2-3-6-16,-6 0-6 16,7-1-6-16,-8-1-7 15,11-1-8-15,2 1-4 16,11-3 3-16,-2-3 4 15,6-1 5-15,6 1 10 16,-3-5 5-16,0 1 2 16,2 0 1-16,2 2 1 15,1 2-2-15,13 8 2 0,45 34 1 16,-38-28 5-16,-6-2 1 16,1 3 10-1,-3 1 1-15,-3 1 4 0,-8-3 10 16,-3 3 13-16,-6 0-6 15,-6 5 0-15,-7-5-5 16,-10 7-13-16,-5-5-13 16,-10 2 0-16,-5-10-3 0,-8 3-6 15,7-9-8-15,-7-4-13 16,10-10-17-16,0-5-37 16,14-9-27-16,-2-8-65 15,13-2-68-15,10-7-118 16,12-3-15-16</inkml:trace>
  <inkml:trace contextRef="#ctx0" brushRef="#br0" timeOffset="100322.85">32066 3989 1039 0,'-12'-3'194'0,"-4"6"81"15,8 6-314-15,-4 4-13 16,-3 2 6-16,-7-1 10 16,8-2 37-16,-5 1 25 15,4-1 15-15,2 1 4 16,4 1-6-16,-2 7-9 16,2-2-23-16,2 6-5 15,-5 1-4-15,5 5-3 16,-5-1-5-16,-5 4-13 15,0-5-8-15,1 3-18 16,2-10-7-16,-2-6-12 16,6-3-5-16,-5-6-71 15,3-8-93-15,-5-11-8 16,-1-5-92-16</inkml:trace>
  <inkml:trace contextRef="#ctx0" brushRef="#br0" timeOffset="100565.53">31681 4030 963 0,'19'16'204'0,"-5"2"90"16,8 11-281-16,7 3-16 0,8 3 16 15,-5-6 6-15,6 8 15 16,0-7 1-16,-3 5 3 15,-6-6-14-15,2 2-4 16,-9-6-16-16,-9 0-9 16,-3-8-19-16,-3 2-65 15,-5-4-68-15,-1 1-176 16,4-4-19-16</inkml:trace>
  <inkml:trace contextRef="#ctx0" brushRef="#br0" timeOffset="100819.85">32416 4364 495 0,'18'22'332'16,"-2"4"-67"-16,-20-7-21 15,9 5-255-15,-6-1 23 16,2 2 11-16,-1-5 0 16,0-5 4-16,2-6 4 15,-5-2-18-15,-1-10-71 16,2 0-231-16,-2-3 47 0</inkml:trace>
  <inkml:trace contextRef="#ctx0" brushRef="#br0" timeOffset="101574.47">32498 3910 480 0,'-1'3'394'0,"1"0"-104"0,0 0-289 15,1 0 289-15,4 0-296 16,8 1 3-16,13 1 1 15,57 8 2-15,-48-15 0 16,8-1 2-16,-8 3 0 16,-2-1 0-16,-8 1-1 0,-5 4 0 15,-5 2-3-15,-6 1 1 16,-5 2-1-16,-2 7 2 16,-2-3-1-16,-3 5 3 15,-2 1-2-15,2-2 2 16,-4-2-2-16,1 3 1 15,-1-8 0-15,-2 1 1 16,3-2-1-16,-1-4-2 16,4-3-3-16,2 3-2 15,-2-5-4-15,3 0 0 16,0 0 3-16,3 0 3 16,-3 1 3-16,3 1 8 15,1 1 1-15,0 0 1 16,7 4 3-16,6 3 8 15,43 31 1-15,-35-29 11 16,-3 1 6-16,8 3 6 16,-3 0-8-16,3 3-1 15,-1 1-12-15,-4 4-7 0,-4-4-8 16,-5 5-1-16,-6-5-4 16,-6 4 12-16,-7-4 5 15,-4 1 5-15,-9-4 3 16,-10 2 4-16,-6-3-13 15,-11-1-7-15,-6 1-6 16,-16-3-4-16,1-4-2 16,-12-1-18-16,6 0-14 15,3-10-50-15,17-1-77 0,7-5-220 16,15-13 14-16</inkml:trace>
</inkml:ink>
</file>

<file path=ppt/ink/ink7.xml><?xml version="1.0" encoding="utf-8"?>
<inkml:ink xmlns:inkml="http://www.w3.org/2003/InkML">
  <inkml:definitions>
    <inkml:context xml:id="ctx0">
      <inkml:inkSource xml:id="inkSrc0">
        <inkml:traceFormat>
          <inkml:channel name="X" type="integer" max="30937" units="cm"/>
          <inkml:channel name="Y" type="integer" max="17402" units="cm"/>
          <inkml:channel name="F" type="integer" max="4095" units="dev"/>
          <inkml:channel name="T" type="integer" max="2.14748E9" units="dev"/>
        </inkml:traceFormat>
        <inkml:channelProperties>
          <inkml:channelProperty channel="X" name="resolution" value="1000.22632" units="1/cm"/>
          <inkml:channelProperty channel="Y" name="resolution" value="1000.11493" units="1/cm"/>
          <inkml:channelProperty channel="F" name="resolution" value="0" units="1/dev"/>
          <inkml:channelProperty channel="T" name="resolution" value="1" units="1/dev"/>
        </inkml:channelProperties>
      </inkml:inkSource>
      <inkml:timestamp xml:id="ts0" timeString="2021-07-07T20:46:23.162"/>
    </inkml:context>
    <inkml:brush xml:id="br0">
      <inkml:brushProperty name="width" value="0.05292" units="cm"/>
      <inkml:brushProperty name="height" value="0.05292" units="cm"/>
      <inkml:brushProperty name="color" value="#FF0000"/>
    </inkml:brush>
  </inkml:definitions>
  <inkml:trace contextRef="#ctx0" brushRef="#br0">14116 14967 464 0,'-7'1'121'0,"1"-4"32"16,2 0-129-16,4 3-21 16,0 0-2-16,0 2 4 15,0-1 19-15,0 1 9 16,-2 1 16-16,1 0 3 0,-1 1 8 15,2 2-15-15,0 14 1 16,7 47-13-16,-4-36-3 16,2-5-13-16,-2 6-4 15,0-1-8-15,5 7 1 16,-3-3 2-16,3 7 8 16,-3-4 2-16,1 3 5 15,-3-7-1-15,1-1-1 16,-4-8-9-16,0 0 1 15,0-10-6-15,0 1 1 16,3-9 12-16,-6-3 34 16,-1-4 4-16,2-1 3 15,1-2-1-15,-2-1-14 16,0-7-36-16,-10-27-11 16,-12-45-7-16,16 32 0 15,0 3-3-15,-2-5 2 0,6 7 7 16,-2-10 1-1,0 8-1-15,8-7 0 0,6 5-1 16,1-1 0-16,3 9-3 16,11-2 0-16,2 12-1 15,5-3 1-15,0 5-1 16,9 3 3-16,-6 6 1 0,5 2 1 16,-7 8 0-16,5 3 0 15,-4 10-2-15,1 7 0 16,-6 7-1-16,-2 7 1 15,-11 3 1-15,-3 6 2 16,-10-1 3-16,-7 4 6 16,-5-3 0-16,-8 5 4 15,-4-7-2-15,-9 5 0 16,1-6-4-16,-6-4-10 16,4-6-12-16,2-3-18 15,4-10-14-15,3-4-36 16,11-7-23-16,1-5-151 15,8-5-24-15,14-14-58 16</inkml:trace>
  <inkml:trace contextRef="#ctx0" brushRef="#br0" timeOffset="349.96">14895 14576 599 0,'-7'-9'141'0,"1"3"45"16,3 2-177-16,-2 2-32 16,3 2-6-16,-1 0 23 15,0 0 16-15,-3 2 33 16,1 1 32-16,-13 7 24 15,-45 42-17-15,44-18-4 16,0 5-28-16,3 18-10 16,5 5-23-16,0 16-7 15,7-3-8-15,4 8 1 16,1-12-9-16,7 4-11 16,1-18-10-16,1 3-34 15,3-12-29-15,7 0-103 16,-2-11-68-16,8-10-25 15</inkml:trace>
  <inkml:trace contextRef="#ctx0" brushRef="#br0" timeOffset="998.55">15088 14776 421 0,'25'46'105'0,"-25"-44"44"16,1 2-107-16,1-1-7 0,-2-3 13 15,0 1 27-15,0 1 0 16,-2 1 15-16,1 1-10 16,-1 9 4-16,1 5-23 15,-12 46-5-15,10-41-20 16,-3 8-5-16,3-5-14 16,-1 5-3-16,2-2-7 15,-1 2-2-15,1-9-3 16,-1 4 1-16,1-6-2 0,1-1 1 15,-1-5-1-15,4-3 2 16,-1-2 2-16,2-2 7 16,1-1 1-16,7 0 10 15,0-2 2-15,10 2 0 16,4-1-7-16,7-1 0 16,0-3-10-16,9 2-3 15,-8-3 0-15,2 0-21 16,-8-1-24-16,0-2-109 15,-11 0-171-15,8-1-6 16</inkml:trace>
  <inkml:trace contextRef="#ctx0" brushRef="#br0" timeOffset="1889.83">15742 14730 483 0,'9'13'189'0,"-2"3"2"15,-7-1-112-15,3 11-65 16,-3 2-15-16,1 9 5 15,1-2 5-15,-1 4 33 16,1-4 14-16,1 2 18 16,0-8 0-16,-3 1-2 15,3-3-30-15,-3-4-13 16,1-4-18-16,-1 1-1 16,0-6-5-16,-3-1 0 15,2-6-3-15,-2 0-3 16,1-2-3-16,1-5 8 15,-1 0 0-15,2-2 2 16,0-1 4-16,0-1 1 16,0-3-7-16,2-25-3 15,4-49-4-15,-5 36-6 16,4-5-8-16,2-7-15 16,0 8-1-16,8-5 3 0,2 13 6 15,5 4 10-15,-1 10 16 16,6 5 2-16,-3 9 1 15,2 2-3-15,-3 9-4 16,2 6 0-16,-6 6-2 16,0 6 1-16,-6 2 0 15,-4 4 2-15,-3-2 0 0,-3 3 3 16,-3-2 1 0,-5 5 3-16,-2-5 0 0,-11 2 1 15,7-1-3-15,-11 3 0 16,1-8-2-16,1 2 0 15,-2-3-1-15,-7-1 0 16,4-5-1-16,0 2 0 16,6-5-2-16,3-6 3 15,9 2 0-15,3-1-2 16,5-5-3-16,-1 1 0 16,2 1-1-16,0-1 3 15,3 0 3-15,15-3 5 16,50-5 1-16,-39 16 1 15,-3 4-2-15,5 0 1 16,-6 2-2-16,-1 4 0 16,-9-1 0-16,-1-2 15 0,-8 1 6 15,-5 5 13-15,-6-4 6 16,-12 2 3-16,1 2-15 16,-8-1-6-16,-3-4-13 15,-7 3-3 1,2-9-9-16,-10 2-8 0,2-2-13 15,-12-5-38-15,5-3-31 16,-2-3-130-16,12-5-94 16,1-2-28-16</inkml:trace>
  <inkml:trace contextRef="#ctx0" brushRef="#br0" timeOffset="2768.41">16349 14713 393 0,'3'6'280'16,"0"-2"-78"-16,-4-3-76 15,-1-1-145-15,1 2-55 16,-1-1 1-16,1 2 18 15,-1 2 22-15,1 1 48 16,-1 1 32-16,2 3 9 0,-3 3 17 16,-5 44-6-16,8-41-3 15,0 2-24-15,1 5-8 16,1-1-19-16,1 1-5 16,-1-2-6-16,3 2 0 15,-2-7-2-15,1 2 2 16,-1-5-1-16,1-6 1 15,1 0 1-15,-1-4 3 16,-4-4 1-16,2-1 1 16,2 1-1-16,-1-2-2 15,6-3-5-15,16-10 0 16,39-28-2-16,-41 21 1 16,-1 5-1-16,-2 4 3 15,-5 1-2-15,4 4 0 0,-12 7-2 16,2 2 0-1,-2 3-1-15,-2 6 1 0,-2 0 3 16,0 1 8-16,1 6 8 16,-4 2 14-16,4-1 0 15,-2 2 1-15,4 0-8 16,-5-1-5-16,5-2-14 16,0 1 0-16,4-7-2 15,-1 1 4-15,1-5 3 16,3-2 7-16,3-4 2 0,2-2 9 15,-2 1-3-15,1-3 1 16,-2-2-5-16,1 0-2 16,-2 0-4-16,1-6 13 15,-5-1 1-15,5 2 14 16,-5-5 2-16,0-2-1 16,-1 2-13-16,-2-3-3 15,-7-1-17-15,2-2-13 16,-4 6-8-16,2-3-11 15,-4 4-11-15,0 2-26 16,1 3-19-16,0-3-115 16,1 4-142-16,4-4-10 15</inkml:trace>
  <inkml:trace contextRef="#ctx0" brushRef="#br0" timeOffset="3148.23">17238 14319 793 0,'-7'6'162'0,"4"5"82"16,-6 4-239-16,5 7 15 15,-4 0 9-15,-2 8 19 16,6 4 5-16,-2 7 9 16,0-2-10-16,0 17-9 15,-1 5-23-15,-2 16-5 16,1 2-14-16,-9 14-11 15,3-11-22-15,-5-2-38 16,1-21-29-16,-1-2-91 16,8-21-109-16,-4-1 2 15</inkml:trace>
  <inkml:trace contextRef="#ctx0" brushRef="#br0" timeOffset="3929.66">17926 14618 436 0,'-18'1'172'0,"5"2"6"0,3 2-114 16,-9 2-33-16,-2 2-25 15,5 4-1-15,-4 1-5 16,-4 3 9-16,4-1 7 16,-2 5 8-16,-4-2 3 15,0 5 1-15,4 1-8 16,-2 5-8-16,5-1-9 0,0 9-3 15,6-4-2-15,3 5-4 16,6-4-6 0,5 2-1-16,3-11 0 0,8-1 5 15,4-6 7-15,6-6 13 16,1-6 4-16,8-4 1 16,-3-3-4-16,4-6 0 15,-7-2-16-15,3-4-1 16,-10-3-3-16,3-1 0 15,-11 0-2-15,3-4 3 16,-8 2-5-16,-4 4-6 16,-2 1-6-16,1-3 0 15,-11 7 4-15,-3 2 8 16,1 1 12-16,-5 6 10 16,1 6 3-16,1 1 18 15,10 0 2-15,-2 3 14 16,7-2 6-16,2 0 13 15,10 3-15-15,5-3 0 0,4-2-14 16,2-3-7-16,3-1-17 16,3-10-26-16,-5 1-32 15,0-8-118-15,4 1-114 16,5-12-28-16</inkml:trace>
  <inkml:trace contextRef="#ctx0" brushRef="#br0" timeOffset="4815.24">18304 14628 483 0,'52'16'187'0,"-53"-13"11"0,1 0-92 16,0 1-84-16,-2-4 20 15,1 2 9-15,-1-1 23 16,1 2-2-16,-1 0 4 15,1 2-16-15,-1 0-11 16,1 9-27-16,-3 9-6 16,-9 44-8-16,8-36-1 15,2-4-5-15,0 13 1 16,0-1-3-16,0 2 2 16,1-6-2-16,-3 2 1 15,4-11 0-15,-5-7 2 16,4-6 2-16,-1-4 5 15,2-3 5-15,-2-5 13 16,2-1-1-16,1-1-2 16,0-2-5-16,0-3-2 15,0-23-14-15,1-60 0 16,3 42-1-16,4-10-1 16,-1 2-5-16,5-7-1 0,-1 11-1 15,3 1 4-15,-1 17 5 16,1 4 6-16,-2 16 1 15,0 1 0-15,-5 6-6 16,2 3-3-16,-5 5-6 16,-4-2 2-16,2 1 0 0,0 1 3 15,1 0 1-15,2 4 3 16,5 12 2-16,28 55 4 16,-29-41-1-16,-1 7 3 15,0-1-3-15,2 5-1 16,-1-7-4-16,1 3 1 15,-1-3-4-15,-3-6 0 16,1-1-4-16,-3-4-8 16,-2-3-8-16,-2-1-25 15,-2-4-18-15,-2 1-45 16,-2-4-25-16,0-1-202 16,-6-1 36-16</inkml:trace>
  <inkml:trace contextRef="#ctx0" brushRef="#br0" timeOffset="5083.12">18270 14885 808 0,'10'18'313'0,"-4"-13"1"16,4 0-203-16,3 2-174 15,5-3 2-15,1 5 2 16,4-6 5-16,-2-3 45 0,2 2 18 16,-4-5 2-16,3-2 1 15,-10 1-1-15,2-2-6 16,-2 0-11-16,1 2-67 16,-1-1-72-16,4-3-126 15,3 2-46-15</inkml:trace>
  <inkml:trace contextRef="#ctx0" brushRef="#br0" timeOffset="5544.62">18473 14148 705 0,'28'20'204'16,"-24"-7"45"-16,18 8-180 16,9 10-61-16,12 8 6 15,0 2 4-15,9 8 18 16,-1-2 6-16,2 4 8 16,-8-4-4-16,-4 10-1 15,-10-5-17-15,-9 13-3 16,-12-4-7-16,-10 12 0 15,-6-10-5-15,-9 1-8 16,-5-13-11-16,-9-3-27 16,-1-11-27-16,-9-4-95 15,0-5-70-15,-9-5-87 16,5-4-61-16</inkml:trace>
  <inkml:trace contextRef="#ctx0" brushRef="#br0" timeOffset="6710.13">14532 14913 1147 0,'61'-12'226'0,"30"-8"122"16,17-1-342-16,48 7-1 16,6 2 1-16,48 8 13 15,5 6-5-15,50 10 6 16,-6 10 1-16,50 3 11 16,-15 1 3-16,38-3 26 15,-28-8 6-15,30-18 21 16,-35-7-6-16,11-13-5 15,-58-4-28-15,-1-12-10 16,-59 2-21-16,-16-3-24 16,-47 5-19-16,-21-1-19 0,-44 9-5 15,-20-1-36-15,-44 8-11 16,-46 1-32-16,-24 5 3 16,-52 6-46-16,-29 5-10 15,-62 6-182-15,2 4 49 16</inkml:trace>
  <inkml:trace contextRef="#ctx0" brushRef="#br0" timeOffset="7026.21">14535 15228 1047 0,'10'1'201'0,"28"-2"107"16,19 0-298-16,42-4-37 16,27-4 27-16,58-5 32 15,-5-4 21-15,80-5 42 16,-8-3 16-16,67-6 12 16,-23 2-25-16,59-9-6 15,-52 2-38-15,30-2-13 16,-67 3-15-16,-3-8-4 0,-67 9-20 15,-17-3-24-15,-58 4-33 16,-19 4-83-16,-38 5-70 16,-14 0-248-16,-24 7 2 15</inkml:trace>
  <inkml:trace contextRef="#ctx0" brushRef="#br0" timeOffset="8494.84">21252 14580 484 0,'-7'-3'285'0,"-1"2"-27"16,3-1-60-16,2 1-140 16,-3-1-3-16,3 2-18 15,0 2 5-15,2 1-7 16,1 5 3-16,1 19-6 15,11 57 1-15,-11-41-14 0,-5 12-3 16,-1-2-9-16,0 6-1 16,-1-5-3-16,0 0 0 15,3-13-2-15,0-9 1 16,3-10-1-16,-3-9 8 16,0-7 8-16,2-13 0 15,-1-10-5-15,4-19 2 16,-4-10-9-16,1-23-5 15,1-4 4-15,-2-14 9 16,2 6 2-16,0-6 5 16,5 14-3-16,5 3-1 15,3 14-6-15,7 2-3 16,5 18-6-16,10 2-2 16,-1 9-4-16,8 6-1 15,-1 11-1-15,6 5 0 16,-6 9 1-16,-3 8 0 15,-6 7 1-15,-9 9 2 0,-11 5 0 16,-14 5 4-16,-6-4 0 16,-14 5 5-16,-9-9 1 15,-8-1 0-15,-1-9-6 16,-8 1-21-16,4-7-26 16,-4 0-53-16,3-3-24 15,0 0-33-15,11-4-3 0,3-2-65 16,12-7-29-16,9 0 21 15,16-5-74-15</inkml:trace>
  <inkml:trace contextRef="#ctx0" brushRef="#br0" timeOffset="8874.5">21896 14206 951 0,'-16'75'204'15,"7"-43"91"-15,-1 6-285 16,-5 11-2-16,3-5-6 16,-1 7 1-16,3-4-3 15,4 13 1-15,0-2-1 16,6 17 1-16,8 1-6 0,5 10-6 16,1-13-9-16,13 1-36 15,-4-18-23-15,6-8-72 16,-1-16-61-16,4-3-63 15,-3-16-38-15</inkml:trace>
  <inkml:trace contextRef="#ctx0" brushRef="#br0" timeOffset="9524.49">22348 14419 656 0,'2'12'191'0,"-1"-5"38"16,2 4-177-16,1 2-44 16,-1 0-12-16,-3-6-2 15,2 0-4-15,-2 1 20 16,0-7 24-16,-2-1 26 15,2 0 8-15,0 0 10 16,0 2-13-16,0-1-14 16,0 4-24-16,0 0-7 15,0 14-8-15,2 53-6 16,-2-43-4-16,3 8 0 16,-6 0-1-16,-2 9 1 15,1-2 0-15,-5325 4 4 16,10649-5 0-16,-5320-2 1 15,-3-7 0-15,0-6 0 16,0-11-4-16,3-5 1 16,-2-2-2-16,2-3-2 0,1-1 0 15,3-1 2-15,-4-5 2 16,2 0 0-16,1 0 0 16,11 0 3-16,18 0-1 15,52-2-2-15,-45 1 1 16,5-2 0-16,-5 1-2 15,1-1-25-15,-8 5-19 16,-3-5-58-16,-9 0-78 16,-5-1-153-16,-12-5-10 0</inkml:trace>
  <inkml:trace contextRef="#ctx0" brushRef="#br0" timeOffset="10343.65">22952 14571 853 0,'11'9'217'0,"-11"3"69"15,7 12-236-15,0 6-40 16,-1 11 3-16,1-1-12 16,1 3 8-16,-2-4 4 15,-5 3 13-15,5-8 3 16,-6 0 11-16,3-7-5 16,-3-5-1-16,3-7-12 15,-3-9-3 1,3-1-13-16,-6-3-8 0,3-4-2 0,0 1-17 15,0-2-10-15,0-3-2 16,-3-21 6-16,1-68-5 16,-1 38 14-16,2-10 11 15,-1 2 4-15,4-8 6 16,4 15 6-16,1 3 9 16,2 12-1-16,8 8 1 15,1 13-6-15,7 6-4 16,-1 7-7-16,9 11-1 15,-4 2-1-15,3 9 5 16,-6 5 0-16,3 8 2 16,-11 1 0-16,-4 6 2 15,-6-1-3-15,-8-1 1 16,-5-8 0-16,-6-1 1 16,-7-6 2-16,-7 2-4 0,-2-5-8 15,-10 1-16-15,2-2-9 16,-3 0-14-16,9-6-1 15,1-1 6-15,11-2 15 16,4-3 20-16,7 0 18 16,1 0 6-16,13 0-1 15,-8 0 3-15,3 0-12 16,2 0-4-16,23 5-5 16,47 12 6-16,-48-7 1 0,5 8 8 15,-2-1 2-15,-7 7 4 16,-6-2-6-16,-2 4 0 15,-12-1-6-15,-9 1 11 16,-8-3 0-16,-14 4 4 16,-6-7-1-16,-15-1-9 15,2-3-22-15,-14-9-44 16,4-5-28-16,-8-12-43 16,11-5-22-16,-5-13-86 15,15-2-32-15,7-13-24 16,17 5-62-16</inkml:trace>
  <inkml:trace contextRef="#ctx0" brushRef="#br0" timeOffset="11119.99">23582 14568 670 0,'11'-3'430'0,"-2"0"-75"16,-18 2-136-16,8 1-206 16,-1 0-72-16,1 0-7 15,-1 0-1-15,2 0 34 16,-3 1 54-16,2 1 24 16,-2-1 3-16,-1 2 1 15,-1 0-19-15,-1 3-10 16,-5 14-16-16,-55 53-5 15,50-42-4-15,-3 9-4 16,3-5-2-16,3 4 1 16,7-4 1-16,6 0 1 0,1-12 3 15,10-1 6 1,5-7 1-16,12-8 7 16,-1-13 2-16,10-7 4 0,-4-9-2 15,5-13 2-15,-6-6-5 16,6-8-1-16,-7 4-2 15,-3-5 0-15,-8 13-1 0,-4 5 8 16,-9 15 0-16,-1 4 6 16,-6 10-7-16,-6 6-3 15,-1 2-10-15,6-3-3 16,-2 2-7-16,-7 20 6 16,-20 53 1-16,27-32 1 15,6-7 2-15,5 7 0 16,2-4 0-16,10-3 2 15,-1-11 8-15,8-10 21 16,0-15 8-16,5-16 10 16,-1-10 1-16,7-14-6 15,-7-9-23-15,-1-11-18 16,-9 1-19-16,-5-3-13 16,-10 9-4-16,-2 4 4 15,-7 12 9-15,-1 6-7 16,-1 8-9-16,1 4-62 15,-5 5-68-15,3 5-212 16,-2 2 2-16</inkml:trace>
  <inkml:trace contextRef="#ctx0" brushRef="#br0" timeOffset="11471.4">24596 13996 457 0,'-13'44'398'16,"-2"3"-90"-16,-4 18-3 15,-1 10-266-15,-2 9-7 16,4-5-35-16,-1 1 0 16,5-12-1-16,-4 6 0 15,2-8 4-15,-1 2 3 16,1 0-5-16,-5 3-16 16,4-11-29-16,-1 1-89 15,2-16-155-15,7-2-12 16,9-20-119-16</inkml:trace>
  <inkml:trace contextRef="#ctx0" brushRef="#br0" timeOffset="12040.07">24961 14339 784 0,'-12'15'196'0,"0"-1"62"16,1 4-232-16,-2 7-9 16,-3 1-16-16,-2 0-2 15,6-1 3-15,2 3 19 16,0-6 8-16,-2 0 4 15,4-2 0-15,-3 6-4 16,5 2-19-16,4 7-16 16,3 1-8-16,5 7-7 15,3-8-5-15,5 1-4 16,5-8 8-16,6-3 8 16,0-11 7-16,5-2 7 0,-2-9 5 15,3-6 3-15,-5-4-4 16,-4-9-1-16,-9-3-6 15,-1-12-15-15,-14-1-7 16,-3-7 3-16,-6-1 1 16,-8-1-1-16,-3 9 15 15,-2 5 3-15,-1 9-4 16,3 6-4-16,6 9 2 0,3 6 5 16,4 2 6-16,3 5 10 15,6 2 11-15,2 2 16 16,5-1-1-16,9 2 12 15,10-5-3-15,11-4-1 16,5-9-15-16,9-7-7 16,-3-6-30-16,5-6-72 15,-12-1-216-15,-2-1 33 16</inkml:trace>
  <inkml:trace contextRef="#ctx0" brushRef="#br0" timeOffset="12887.63">25459 14205 1041 0,'36'54'283'16,"-36"-47"64"-16,3 3-277 0,0 5-76 15,-2 8-3-15,1 7 1 16,-1 7 4-16,-1 1 9 16,0 2 13-16,2-4 5 15,-5 1 2-15,-2-11-2 16,-2 6-6-16,1-6-11 15,0 4-13-15,4-6-6 0,-3-2-1 16,5-9-2-16,-1-2-6 16,-1-11 13-16,4-15-15 15,6-4-6-15,7-10 1 16,0-8 4-16,8-14 2 16,-1 0 22-16,3-11 10 15,1 2 6-15,5-10 8 16,-4 11 4-16,4 7 11 15,-6 15-2-15,0 8-4 16,-5 17-9-16,3 12-7 16,-7 8-15-16,5 12-1 15,-4 6-1-15,1 14 4 16,-5 1-1-16,0 10 2 16,-5 0 0-16,-3 10-4 15,-8-5-9-15,-1 2-10 16,-2-7-3-16,0-3-10 15,2-13-10-15,-2-4-43 0,2-8-56 16,-5-2-209-16,-1-11 10 16</inkml:trace>
  <inkml:trace contextRef="#ctx0" brushRef="#br0" timeOffset="13138.64">25613 14437 1306 0,'-1'-2'264'0,"11"5"111"16,5 8-406-16,4 0-35 16,1 1-5-16,5 1-3 15,4-3 18-15,-1-4 21 16,0-3 24-16,1-6 8 15,-3 0 9-15,2-4-19 16,-5-3-57-16,2-2-251 16,-8-1 47-16</inkml:trace>
  <inkml:trace contextRef="#ctx0" brushRef="#br0" timeOffset="13422.53">26185 13925 1212 0,'28'33'269'0,"16"26"112"15,3 9-377-15,11 23-6 16,-16-5-13-16,4 12-28 15,-20-18-21-15,-10-1 4 16,-19-15 7-16,-14 4 4 16,-14-9 27-16,-26 7 6 15,-9-4-24-15,-26 10-267 16,-8-5 63-16</inkml:trace>
  <inkml:trace contextRef="#ctx0" brushRef="#br0" timeOffset="14422.59">15819 15826 702 0,'53'0'146'16,"-55"-1"63"-16,5 1-201 16,2 0-17-16,-5 0 2 15,3 0 11-15,-3 1 14 16,1 2 6-16,2 8 14 16,3 15 4-16,11 59 1 15,-14-43-12-15,2 15-4 16,-1-3-12-16,3 6-3 15,-4-9-5-15,0-2 1 16,2-14-3-16,-4-5 1 16,2-14-2-16,-6-3 2 15,3-10-8-15,-9-15-51 16,3-10-6-16,-1-20 2 16,-5-12-3-16,-1-18 23 15,3 1 61-15,0-14 15 16,0 11 1-16,4-2 2 15,7 13-17-15,12 0-12 16,8 19-12-16,10 5-2 0,5 10 2 16,9 5 3-16,-7 13 1 15,7 8 2-15,-4 9-3 16,0 11-2-16,-10 1-1 16,-3 7-4-16,-11-6 3 15,-7 5 23-15,-8-5 14 16,-8 5 21-16,-6-7 8 0,-7 7 0 15,-4-7-23-15,-5 5-36 16,2-5-43-16,-5 4-70 16,4-5-46-16,2-3-101 15,4-6-46-15,8-2-34 16</inkml:trace>
  <inkml:trace contextRef="#ctx0" brushRef="#br0" timeOffset="14739.85">16694 15390 870 0,'-34'32'210'0,"25"-4"68"15,-27 16-243-15,2 7-36 16,-10 12 0-16,4-1 2 16,-6 10 9-16,13-9 2 15,4 7 1-15,11-6 0 16,12 9-2-16,11-9-9 16,9 2-3-16,8-18-3 15,13-3-14-15,3-19-10 0,10-10-56 16,-4-16-64-16,17-14-138 15,-5-18-18-15</inkml:trace>
  <inkml:trace contextRef="#ctx0" brushRef="#br0" timeOffset="15685.6">17222 15481 899 0,'0'2'223'16,"0"0"71"-16,-4-2-265 15,-1 0-15-15,1 0-17 16,-8 0-2-16,-10 4 0 15,-55 20 14-15,51-7 12 16,-6 5 14-16,5 3 1 0,0 11 0 16,5 4-13-16,-5 8-9 15,7 3-13-15,2 10-2 16,5-1-2-16,5 3-2 16,12-6-2-16,5 1-2 15,5-13 1-15,10-5 1 16,-2-11 7-16,2-11 11 15,-2-13 4-15,5-9 8 16,-7-11 2-16,0-9-2 16,-4-6-6-16,-2-2-2 15,-10 2-6-15,-8-2 0 16,-7 4-2-16,-5-1 0 16,-4 5-1-16,1 1 5 15,3 5-2-15,3 10-1 16,7 2-6-16,3 6-9 15,7 4-3-15,-2-4 2 16,1 2 0-16,19 6 5 16,64 26 8-16,-34-27 0 0,-5-4-2 15,3-10-10-15,-8-6-24 16,5-9-309-16,-6-4-12 16,-1-5-123-16</inkml:trace>
  <inkml:trace contextRef="#ctx0" brushRef="#br0" timeOffset="16417.74">17743 15469 968 0,'9'10'249'0,"-8"-7"65"0,-1 0-265 16,-3 7-51-16,2-8-3 16,0 2 3-16,-1 16 2 15,-13 62 1-15,11-47 0 16,3 8 8-16,-1-7 3 16,2 3 4-16,0-5-1 15,-1 0 1-15,-1-11-8 16,1-3-2-16,1-7-3 0,-2-7 6 15,1-6-11-15,-4-8-26 16,4 5-6-16,0-2-3 16,-2-8-4-16,-5-25 13 15,-2-45 27-15,12 26 8 16,-1-1 0-16,6-17 0 16,1 5-4-16,9-3-3 15,2 16 3-15,12 6 17 16,-6 18 10-16,8 6 12 15,-7 14 2-15,7 6-6 16,-14 10-17-16,11 13-10 16,-9 9-12-16,2 13 1 15,-7 8 0-15,7 14 1 16,-7 1-1-16,3 8 3 16,-1-6 3-16,4-2 4 15,-5-8 1-15,4-1 3 0,-1-11-4 16,2 1-1-16,-4-5-6 15,-1-2-20-15,-2-6-17 16,-4-3-40-16,-3-10-32 16,-8-4-28-16,-5-9-159 15,-9-10-32-15,-5-3-32 16</inkml:trace>
  <inkml:trace contextRef="#ctx0" brushRef="#br0" timeOffset="16642.87">17723 15822 1353 0,'20'-3'268'0,"8"0"139"16,8-1-406-16,7-2-18 15,-2-1-15-15,7-3-61 16,-9-2-69-16,2 0-114 15,-5 0 8-15,0-4 17 16,-7 2 59-16,1-7 43 16,-3 1 17-16,0-2 36 15</inkml:trace>
  <inkml:trace contextRef="#ctx0" brushRef="#br0" timeOffset="16920.82">18153 15320 1254 0,'24'31'264'0,"22"14"121"16,16 5-371-16,18 21-10 15,-4 2 3-15,0 15-62 16,-24-5-48-16,-12 13-33 15,-24-13-1-15,-15 2-1 16,-17-16 71-16,-12-12 79 16,-7-20 40-16,-11-16 15 15,-1-17-45-15,-17-23-284 16,7-19 60-16</inkml:trace>
  <inkml:trace contextRef="#ctx0" brushRef="#br0" timeOffset="17894.5">17600 10747 429 0,'7'-9'134'0,"-1"-4"-3"16,0 0-139-16,6 1-102 16,-2-1-52-16,5-3-21 15</inkml:trace>
  <inkml:trace contextRef="#ctx0" brushRef="#br0" timeOffset="18983.11">17675 10632 9 0,'0'-3'93'0,"0"1"-25"15,0 2 24-15,0 0 21 16,0 2-9-16,0-1-4 16,0 1 6-16,0 1-20 0,0 0-3 15,0 0-25 1,1-1-1-16,0 1-12 0,1 0 9 16,2 0-1-16,-1-1 10 15,2-1-7-15,15 1 1 16,47-4-18-16,-35-8-11 15,-1 0-14-15,5-2 1 16,4-1-3-16,12-2 6 16,2 1 3-16,11-2 3 15,0 4-2-15,14-4 1 16,-7 1-5-16,12 5 2 16,-5-2-1-16,13 1 9 15,-15 3 0-15,12 3 4 16,-10-1-2-16,7 4 3 15,-11 4-10-15,2 5-5 16,-16 3-6-16,-1 5-4 16,-19-1-5-16,-4 4-2 15,-10-5 0-15,-3 3 3 16,-7-6 1-16,1 5 1 0,-4-5 1 16,1 2-1-16,-3-2-1 15,1 2-1-15,-2-3-1 16,-2-1-1-16,0 0 0 15,-3-3 0-15,-3-3 1 16,-2-1 2-16,-1-1 0 0,0 0 1 16,-1-1 1-16,1 1-2 15,0 0-1-15,0 0-1 16,0 0-1-16,1 0 1 16,2-2 2-16,0 2 2 15,1-1-1-15,2 1 0 16,3 0-1-16,3 0-3 15,-4 0-2-15,1 1 1 16,-3 1 1-16,3-1 2 16,-2 1 1-16,5-1 3 15,2-1 0-15,48 5 0 16,-43-8-2-16,0-2-1 16,-6 4-3-16,-2-1-1 15,-5 4 0-15,-1-2-2 16,-5 3 1-16,0-3 0 15,0 0 1-15,0 0-1 0,0 1 2 16,1 1 1 0,-1-1 1-16,0-1 0 0,2 0 2 15,-1 0 0-15,0 0 0 16,1 0-3-16,-1 0 0 16,-1 0-2-16,0 0 0 15,0 0-2-15,0 0 1 16,0 0-2-16,0 0 2 0,0 0-2 15,0 0 1-15,0 0 0 16,0 0 1-16,0 0 0 16,0 0 2-16,2 0-1 15,-2 0 0-15,0 0-2 16,0 0-2-16,0 0-6 16,0 0-1-16,0 0-1 15,0 0 0-15,0 0-10 16,0 0-2-16,-2-1-13 15,1-1-5-15,-2 1-10 16,0 1 6-16,-1 0-15 16,-1 0-2-16,0 0-29 15,-1 1-4-15,0 1-24 16,0-1 21-16,-1 1 17 16,-1-1 27-16,1 1-30 15,0-1 9-15,0 0-10 16,-1 1 0-16,1-1-43 0,1 1-29 15,2-1 29-15</inkml:trace>
  <inkml:trace contextRef="#ctx0" brushRef="#br0" timeOffset="19668.64">25461 10384 3 0,'30'-25'16'16,"2"0"-3"-16,9 3 1 15,-5 2-2-15,9-1 4 16,-4 2-7-16,0 3 3 16,-6 2 4-16,-1 0 19 15,-11 7-5-15,-4 4-3 16,-4 2-3-16,-7 1-6 15,-3 3-22-15,-7 3-1 16,1-6 2-16,-1 0 10 16,-1 1 1-16,-1 2-16 15,-2 0-18-15,-8 3-21 0,-4 1-27 16</inkml:trace>
  <inkml:trace contextRef="#ctx0" brushRef="#br0" timeOffset="19982.46">25616 10299 24 0,'-17'6'36'0,"4"3"-7"16,-4-2-21-16,10-1-17 0,0-2-5 16,3-1 2-16,2-4 37 15,1-1 43-15,1 1 68 16,-2-2 24-16,2 0 27 16,-1-2-23-16,1 1-7 15,0 0-47-15,0 1-17 16,0 0-33-16,1 0 9 15,2 1-10-15,1 1 1 16,8 1-7-16,14 1 5 16,44 11-15-16,-39-9-2 15,-5 0-8-15,2 0-4 16,-9-2-11-16,-3 2-19 16,-6-1-18-16,-4-5-32 15,-4 4-14-15,-4-2-108 16,1-1-66-16,-4-1-78 15,0 0-75-15</inkml:trace>
  <inkml:trace contextRef="#ctx0" brushRef="#br0" timeOffset="20135.43">25552 10452 259 0,'0'24'271'16,"9"-4"-14"-16,5-4-47 15,13-1-32-15,2-8-71 16,10-3-32-16,5-4-52 0,0-4-13 15,-3-2-34-15,0-3-253 16,-12 2 70-16</inkml:trace>
  <inkml:trace contextRef="#ctx0" brushRef="#br0" timeOffset="21035.92">17688 11782 904 0,'60'6'195'0,"14"-2"85"16,-1 3-268-16,19-1-5 15,-7 0-4-15,20-3 0 16,-9-4-3-16,12-7 23 16,-3 2 9-16,13-4 26 15,-13 0 6-15,11 3 8 16,-11 4-23-16,3-3-10 0,-13 3-20 16,5-1-2-16,-18-2-5 15,4-6 3-15,-13 5 1 16,3-5-2-16,-13 3-6 15,-2 1 1-15,-10 0-4 16,-7-2-1-16,-16 10-4 16,-3-1 0-16,-15 1-1 15,-3 1 1-15,-1 2 1 16,-3-2 0-16,-5-2 0 0,2 1 0 16,0 0-1-16,0 0 1 15,0 0-1-15,0 0 0 16,0 0 0-16,2 0-5 15,-1 0-9-15,2 0-12 16,2 0-8-16,-4 0-30 16,1 0-36-16,-1 0-216 15,-1 0-31-15,0-1-93 16</inkml:trace>
  <inkml:trace contextRef="#ctx0" brushRef="#br0" timeOffset="21513.98">19041 11153 1092 0,'4'3'170'0,"-2"1"123"16,-7 22-331-16,-36 69 4 15,3-39 20-15,-8 24 6 16,-3-4 7-16,-3 16 7 16,5-6 1-16,-11 7 1 15,8-18-1-15,-5-1-2 16,7-18-14-16,-6-5-76 15,7-18-189-15,-10-9-26 16,9-18-126-16</inkml:trace>
  <inkml:trace contextRef="#ctx0" brushRef="#br0" timeOffset="21779.82">18486 11360 1186 0,'45'12'399'0,"-29"-5"35"0,9 11-265 15,12 8-222-15,9 19 14 16,-5 8 3-16,4 14 1 16,-2-3 13-16,5 13 14 15,-1-11 7-15,8 6 3 16,-1-14 0-16,2 5 1 15,-10-17-5-15,-2-3-29 16,-12-13-30-16,-1-6-127 16,-6-11-213-16,7-12 3 15</inkml:trace>
  <inkml:trace contextRef="#ctx0" brushRef="#br0" timeOffset="22429.37">18950 10306 1276 0,'-22'44'237'16,"-24"-38"118"-16,5 46-411 15,3 8-20-15,-12 19-3 16,5-6 5-16,-8 9 6 15,8-8 30-15,-3 12 13 16,9-16 12-16,-4-1-17 16,7-15-15-16,1-12-183 15,1-18-57-15,-2-18-66 16</inkml:trace>
  <inkml:trace contextRef="#ctx0" brushRef="#br0" timeOffset="22661.38">18401 10293 1420 0,'56'34'290'0,"20"5"142"0,4-2-423 16,24 24-13-16,-9 6-27 15,4 16-78-15,-23-1-54 16,-8 14-74-16,-27-14 7 15,-3-5 43-15,-15-21 92 16,-1-11 76-16,-3-26 81 16,13-9 5-16,5-16 23 15,18-15-316-15,2-17 93 16</inkml:trace>
  <inkml:trace contextRef="#ctx0" brushRef="#br0" timeOffset="23080.99">26326 11217 89 0,'51'12'19'15,"-13"2"9"-15,-8-1 4 16,-14 1 15-16,-7-3 9 16,-15-2-21-16,-8 3-63 15,-8-1-8-15</inkml:trace>
  <inkml:trace contextRef="#ctx0" brushRef="#br0" timeOffset="23461.32">25534 11518 532 0,'-2'3'187'0,"2"-2"61"0,-2-1-128 16,1 0 3-16,1-1-7 16,-3 1 7-16,1-2-31 15,2 1-11-15,0-1-24 16,2 1-13-16,1-2-26 15,4 0-9-15,18-1-9 0,46-7 0 16,-36 11 0-16,3 3 1 16,-3-1-2-16,6-1-8 15,-6 1-14-15,-3-2-42 16,-10-2-30-16,-4 1-82 16,-11-2-4-16,-13 0-147 15,-8 0 10-15</inkml:trace>
  <inkml:trace contextRef="#ctx0" brushRef="#br0" timeOffset="23605.84">25495 11716 623 0,'-1'25'207'0,"5"-2"21"16,5-2-188-16,8-1-33 15,7-7-40-15,3-4-75 0,1-7-119 16,6-5 17-16</inkml:trace>
  <inkml:trace contextRef="#ctx0" brushRef="#br0" timeOffset="24251.33">18898 12703 1323 0,'1'10'248'0,"-4"6"125"16,-3 2-401-16,-5 14-64 16,-7 9-3-16,-7 4-4 15,-2-1 8-15,-4 4 15 16,2-9 45-16,-3-4 14 15,1-4-13-15,-3-6-147 16,7-8-106-16,-11-6-42 16</inkml:trace>
  <inkml:trace contextRef="#ctx0" brushRef="#br0" timeOffset="24426.27">18552 12776 1064 0,'42'12'359'15,"12"5"50"-15,10-4-300 16,22 11-37-16,2 5-50 0,8 9-65 16,-15-2-55-16,5 7-264 15,-19-8-49-15,1 1-115 16</inkml:trace>
  <inkml:trace contextRef="#ctx0" brushRef="#br0" timeOffset="25026.48">26057 12437 1364 0,'-1'12'245'0,"-1"-9"84"16,-5 1-457-16,-1 4-70 15,1-3-26-15,4 3 18 16,2-5 71-16,1-3 101 16,1 0 77-16,2 0 59 15,3 0 14-15,25-2-3 16,42-8-47-16,-28 1-17 0,3 0-25 15,9 4-16-15,-3 2-34 16,-1 1-69-16,-14 2-35 16,-10-1-178-16,-11 4-14 15</inkml:trace>
  <inkml:trace contextRef="#ctx0" brushRef="#br0" timeOffset="25196.07">25953 12745 970 0,'31'19'211'16,"-2"-13"92"-16,11 1-326 16,2-5-270-16,-7-12 74 15</inkml:trace>
</inkml:ink>
</file>

<file path=ppt/ink/ink8.xml><?xml version="1.0" encoding="utf-8"?>
<inkml:ink xmlns:inkml="http://www.w3.org/2003/InkML">
  <inkml:definitions>
    <inkml:context xml:id="ctx0">
      <inkml:inkSource xml:id="inkSrc0">
        <inkml:traceFormat>
          <inkml:channel name="X" type="integer" max="30937" units="cm"/>
          <inkml:channel name="Y" type="integer" max="17402" units="cm"/>
          <inkml:channel name="F" type="integer" max="4095" units="dev"/>
          <inkml:channel name="T" type="integer" max="2.14748E9" units="dev"/>
        </inkml:traceFormat>
        <inkml:channelProperties>
          <inkml:channelProperty channel="X" name="resolution" value="1000.22632" units="1/cm"/>
          <inkml:channelProperty channel="Y" name="resolution" value="1000.11493" units="1/cm"/>
          <inkml:channelProperty channel="F" name="resolution" value="0" units="1/dev"/>
          <inkml:channelProperty channel="T" name="resolution" value="1" units="1/dev"/>
        </inkml:channelProperties>
      </inkml:inkSource>
      <inkml:timestamp xml:id="ts0" timeString="2021-07-07T20:50:29.646"/>
    </inkml:context>
    <inkml:brush xml:id="br0">
      <inkml:brushProperty name="width" value="0.05292" units="cm"/>
      <inkml:brushProperty name="height" value="0.05292" units="cm"/>
      <inkml:brushProperty name="color" value="#FF0000"/>
    </inkml:brush>
  </inkml:definitions>
  <inkml:trace contextRef="#ctx0" brushRef="#br0">17105 13379 249 0,'-7'-6'64'15,"-11"0"23"-15,5-1-73 16,0 4-7-16,-1 0 2 15,-2 0-1-15,-6-3 10 16,0 0 10-16,-5-2 18 0,3 0-1 16,-10-1 2-16,6 4-10 15,-5-3-5-15,5 5-13 16,-1 1-4-16,3 3-4 16,-4 3-1-16,7 4-3 15,-6 3 6-15,4 2 4 16,-3 6 7-16,5 2 5 15,-8 8 7-15,-1 0-4 0,-1 11-1 16,2 1-7-16,-10 11-4 16,10-5-7-16,-2 13-3 15,1-8-4-15,1 7-2 16,3-10 0-16,2 5-2 16,6-10 0-16,2 1 0 15,8-7-1-15,4 5-1 16,6-7 0-16,4 5-1 15,4-5-1-15,5 5 1 16,3-7 0-16,4-1 0 16,2-5 1-16,6 3 0 15,-2-6 0-15,2 1 1 16,1-4 1-16,8 1 1 16,-4-7 5-16,10-3 4 15,-7-8 4-15,5-4 4 0,-7-10 3 16,9-1-1-1,-6-6-4-15,7-1-2 16,-2-1-7-16,5 3-2 0,-8-1-4 16,3-3 0-16,-5 2-1 15,4 1 2-15,-6 0 0 16,4 0 0-16,1 3 0 16,-1-6-1-16,-2-2-1 0,-1 2-1 15,-11-1 1 1,-3-1-1-16,-5 7 2 15,-2-1-2-15,-2 2 1 0,3 1-1 16,-6 2 1-16,3 0-2 16,-2 0 1-16,3-2-1 15,-4 2 1-15,5-3-2 16,-2 1 1-16,0-1-2 16,-4 0 1-16,0-3-1 15,-3 1 2-15,-3-2 1 16,-3-1-10-16,2-4 13 15,-3 0 1-15,1-3-1 16,0-2-1-16,0-5 11 16,-3 1-13-16,2 0-1 15,-5 1 0-15,-2-4 1 16,-3 6 1-16,-7-1 5 16,-1-3 3-16,-10 0 5 15,3 4 0-15,-11-1-2 16,1 4-4-16,-12 5-3 0,0 2-4 15,-9 2-2-15,7 2 2 16,-4-4 8-16,10 2 5 16,0-3 7-16,11 3 2 15,1 1 0-15,5 5-7 16,0 1-7-16,6 5-5 16,-4 3-3-16,5 2-1 15,-5 2-2-15,3 3-1 0,-4 7-2 16,3 2 0-16,-6 3 1 15,5 4-3-15,1 11-9 16,2 4 0-16,1 10-1 16,2 0 0-16,-1 5 3 15,0-11 10-15,2 2 1 16,2-11 3-16,-1 0-1 16,5-6 0-16,-1 6 0 15,2-7-1-15,2 4 0 16,7-3 0-16,-2 2-1 15,6-3 2-15,0 1-2 16,4-2 1-16,2 5 0 16,4-3 0-16,3 9-1 15,0-1 1-15,2 4-6 16,1-6-5-16,4 1-21 0,-7-6-11 16,6 0-25-16,1-5-15 15,5 2-62-15,1-5-40 16,12 2-37-16,1 0-46 15</inkml:trace>
  <inkml:trace contextRef="#ctx0" brushRef="#br0" timeOffset="1997.79">20036 13390 262 0,'-55'-24'150'0,"46"16"-2"0,3 2-55 15,0 2-26-15,0 1-20 16,5 2 8-16,-2-1-6 15,0-1 15-15,-1 0 3 16,-2-1 13-16,-3 0-13 16,-10-7-9-16,-45-22-21 15,36 26-12-15,6 1-19 0,-8 3-8 16,-1 3-1-16,-8 3-5 16,1 4-1-16,-8 6 0 15,6 3 2-15,-10 6 1 16,8 1 4-16,-8 8 0 15,5 1 1-15,-6 8-1 16,5 0 1-16,-3 9-1 16,12-4 0-16,-1 3 0 15,8-6 1-15,-4-1-2 16,9-6 1-16,-4 3-1 16,9-7 0-16,-4 4-6 15,10-3-3-15,-1 2-11 16,9-4-4-16,3 5-7 15,6-1 4-15,6 8 4 16,4-2 11-16,9 12 5 16,-3-5 7-16,10 4 0 15,0-9 2-15,2 5-1 0,-3-15 3 16,11 6 1-16,-4-7 6 16,10-2 8-16,4-6 0 15,8 1-1-15,-2-10 1 16,8-1-3-16,-2-2-8 15,11-4-2-15,-7-3-1 16,7-2-1-16,-9-4-1 16,4-8-1-16,-12-3 1 0,4-9 0 15,-10-3 1-15,7-10 8 16,-11 2 7-16,5-16 21 16,-7 6 9-16,-5-19 9 15,-7 2-4-15,0-10 8 16,-17 8-16-16,-5-16-6 15,-9 11-8-15,-15-6-8 16,-9 6-16-16,-11-6-15 16,-9 13-3-16,-15 2-5 15,1 13 4-15,-18 4-5 16,-1 16 8-16,-8 4-10 16,6 14-4-16,-11 9-31 15,12 6-16-15,-5 13-71 16,10 4-47-16,-6 13-72 15,20 1-36-15</inkml:trace>
  <inkml:trace contextRef="#ctx0" brushRef="#br0" timeOffset="33802.66">25966 12731 537 0,'-4'-6'157'0,"0"-1"30"15,-1-1-141-15,0-1-42 16,-1 1-3-16,0 2 4 16,0 0 10-16,-1 0 30 15,-1 0 17-15,-2-1 30 16,4 1 5-16,-2 0-4 16,2 2-33-16,0 1-17 15,2 0-27-15,-1 3-2 16,4 5 0-16,-5 34 10 15,6 63 4-15,6-22 1 16,0 2 2-16,-1 22 4 16,-2-2-1-16,3 29 4 15,-3-7 1-15,-1 21-3 16,-4-15-4-16,-1 16 6 0,-1-24 0 16,-4 16 7-16,3-20-4 15,-3 12-1-15,2-18-11 16,2 14-7-16,3-15-11 15,-4 16-2-15,5-12-5 16,-1 16 0-16,-1-14-1 0,-1 14 0 16,2-18 0-16,-2 11-1 15,-3-21 0-15,0 2 1 16,2-20 2-16,-3 1 3 16,1-17 8-16,-1 7 4 15,1-12-1-15,1-3-1 16,-2-13-2-16,1-1-10 15,3-13-3-15,0-5-1 16,3-7-1-16,0 8-1 16,3-3 0-16,-1 3-1 15,2 1 0-15,6 4 0 16,-1-3 0-16,4 21-11 16,-1-1 1-16,3 11-10 15,-2 0-1-15,-3 2-9 16,-1-21 5-16,2-3-18 15,-5-10-16-15,0-6-5 16,-2-9-15-16,-1-2-46 0,-1-4-10 16,5-14-228-16,-1-13 32 15</inkml:trace>
  <inkml:trace contextRef="#ctx0" brushRef="#br0" timeOffset="35949.69">26053 12604 453 0,'-21'-2'137'15,"1"4"26"-15,-1 1-119 16,7 0-30-16,1-1-5 15,-1 1-11-15,4-1 39 16,1-1 11-16,1-1 26 16,0-3 16-16,3 2 22 15,3-1-34-15,1 1-11 16,-1 0-28-16,2-1-9 16,0 2-16-16,3 0 1 15,7 0 2-15,37 7 5 16,46 9-2-16,-18-2 4 15,4-3-3-15,24 8 2 16,-5 3 0-16,29 7 0 16,-9-5-6-16,22 5 5 15,-13-6 4-15,34-2 11 16,-22-7 2-16,24-5 3 0,-14-5-1 16,28-4 5-16,-33 0-9 15,31-5 4-15,-20 0-3 16,19-5-4-16,-25 0-12 15,20-9-6-15,-22 0-6 16,20-8-2-16,-29 1-4 16,20-7 9-16,-22 3 3 15,14 0 7-15,-24 2 2 16,24-1 4-16,-22 7-8 0,20 0-2 16,-21 5-8-16,17 0-2 15,-18 7-4-15,17-3 1 16,-19 4-2-16,25 1-1 15,-22-6-1-15,17-2 1 16,-17 0 0-16,15-3 0 16,-25-2 1-16,18-6 2 15,-18 4-2-15,10-6-1 16,-14 1 1-16,9-4-1 16,-15 7-1-16,-2-1 0 15,-16 4 0-15,9 3-1 16,-18 6 0-16,5 3-1 15,-11 5 0-15,-1 4 0 16,-15 2-1-16,2 4 1 16,-15 0-1-16,-2 1 0 15,-13 2 0-15,-2-4 1 16,-10 2 0-16,-2-3 0 16,-6 0 0-16,2 1 0 0,-4-1-1 15,1 0-1-15,0 3-1 16,4 2 0-16,-6 0 0 15,2 5 1-15,0 1 0 0,5 8 0 16,-5 0 2-16,1 12-1 16,1-4 1-16,-1 11 0 15,-4-4 2-15,1 7 1 16,0-6 1-16,2 10 3 16,-5-5-1-16,2 19 1 15,-3 3-2-15,-3 23 2 16,-1 1-3-16,-5 15 4 15,0-7 1-15,-3 20 2 16,3-13-2-16,-4 24 1 16,4-9-3-16,-10 27-1 15,2-15-3-15,-11 28 1 16,4-15-1-16,0 20 0 16,0-15-1-16,1 23 4 15,4-25 0-15,-5 18 1 16,1-17-1-16,1 18 1 15,1-24-3-15,-4 4 0 16,0-21-1-16,1 8 0 0,-3-29 0 16,-2 14 1-16,3-14-2 15,-1 7 1-15,2-15-2 16,0 3 0-16,6-14 0 16,-3 13-2-16,5-12 0 15,-2 7 1-15,4-11-2 16,3 1 1-16,1-20 2 0,0-2 0 15,4-16-1-15,0-1-1 16,1-15 0-16,0-5-4 16,-3-8-1-16,3-5-3 15,1-6 1-15,1-1-3 16,0-2 1-16,1-2-3 16,0 0 2-16,0 0-7 15,0 0 2-15,0 0 1 16,0-2 0-16,0 2-4 15,0 0 6-15,0 0-3 16,0 0 0-16,0 0-3 16,0 0 0-16,0 0-1 15,0-1 3-15,0 1-3 16,0 0 6-16,0 0 6 16,-2 0 5-16,1-2 2 0,-4 1 2 15,-2-1 3 1,-28-3 1-16,-57-13 4 0,42 11 1 15,-14-1 3-15,0 0-2 16,-27-4-3-16,-1-1-3 16,-30-6-4-16,4-7-1 15,-24-8 0-15,9 0 2 16,-30-5 4-16,21 1 2 16,-32-4 3-16,15 10 2 15,-25-5 10-15,27 12-1 0,-34 6 2 16,20 15-4-16,-16 3-1 15,19 5-12-15,-24 2-1 16,22-2-4-16,-9-2 3 16,14-5 1-16,-25-3 2 15,31-4 1-15,-18-5 4 16,15-1-1-16,-26-3 1 16,36 0-1-16,-20 2 0 15,27 0-3-15,-18 3-2 16,36 7-1-16,-20 2-1 15,20 5-2-15,-19 6-1 16,23 4 0-16,-19 0-2 16,21 7 1-16,-16-3-1 15,17-2 0-15,-11 1 0 16,14-4 0-16,-5-2 0 16,18-1-1-16,-8 3 3 15,18-4 0-15,-8 7 1 0,10 0 0 16,-3 5 0-16,18 1-6 15,-3 4-6-15,15-3-8 16,4 3-20-16,14-2-17 16,5 2-50-16,17-3-35 15,15 4-102-15,13-1-98 16,17 1-107-16,10-1-51 16</inkml:trace>
  <inkml:trace contextRef="#ctx0" brushRef="#br0" timeOffset="39725.82">25057 13345 702 0,'-9'2'198'15,"8"-2"41"-15,1 8-174 16,0-6-49-16,0 1 7 16,0 8 5-16,0 33 23 15,0 42 1-15,-3-29 15 16,2-4-1-16,1 10 7 15,1-11-19-15,0 9-9 16,7-8-19-16,-2 7-9 16,-1-11-10-16,0 4-2 0,1-11-24 15,-3-5-34-15,1-12-23 16,-1-4-106-16,-2-10-124 16,-1-17-21-16,-3-10-98 15</inkml:trace>
  <inkml:trace contextRef="#ctx0" brushRef="#br0" timeOffset="39997">24688 13798 1045 0,'4'1'242'16,"-5"-1"77"-16,-1 6-289 15,2-6-60-15,0 1-12 16,2 2 13-16,1 0 3 16,3 0 2-16,24 10 22 15,48 11 27-15,-30-27 19 16,3 1 7-16,16-4 3 16,-6 2-14-16,11 0-9 15,-11 2-26-15,2 1-44 16,-18 2-48-16,0 4-261 0,-13 2 30 15</inkml:trace>
  <inkml:trace contextRef="#ctx0" brushRef="#br0" timeOffset="40738.56">24686 15238 911 0,'3'-3'248'0,"0"2"45"16,2 4-261-16,-4-3-24 16,3 1-20-16,34 9 2 15,57 14 17-15,-22-17 8 16,2-4 5-16,20-3 2 0,2-3-1 16,13-6-18-16,-11 1-44 15,9-8-199 1,-14-3-76-16,-3-9-76 0</inkml:trace>
  <inkml:trace contextRef="#ctx0" brushRef="#br0" timeOffset="41635.12">29048 10303 1095 0,'-2'3'167'0,"-1"-6"90"16,-3 11-336-16,5-7-2 15,-3 2 12-15,-8 9 38 16,-57 53 41-16,27-34 25 16,4-5 8-16,-9 12 2 15,5 0-8-15,-5 19-10 16,5-3-19-16,-3 26-6 16,8 2-4-16,7 22-9 15,11-5-6-15,11 9-13 16,14-19-5-16,16-3-5 15,9-23 4-15,14-8 4 0,3-15 13 16,12-10 10-16,-3-13 10 16,4-15 19-16,-7-13 7 15,-1-16 0 1,-11-6-4-16,-1-15-10 0,-16-3-19 16,-9-11-20-16,-15 3-1 0,-15-10 1 15,-13 12 8-15,-12-4 12 16,0 17 19-16,-7 6 4 15,6 15-2-15,3 12-4 16,8 13-8-16,5 10-7 16,16 7-3-16,8 5 4 15,10 3 4-15,16 3 2 16,12-2 3-16,12 0 2 16,5-8-2-16,12-5-3 15,-1-12-2-15,7-14-22 16,-12-12-55-16,14-19-187 15,-10-11 22-15</inkml:trace>
  <inkml:trace contextRef="#ctx0" brushRef="#br0" timeOffset="42093.95">30843 10006 1102 0,'-1'-5'250'0,"-8"5"26"16,-3 7-310-16,-17 15-164 15,-8 5 36-15,-17 8 12 16,-1 0 76-16,-15 4 55 15,10-5 64-15,-7 5 23 16,7-5-1-16,-6 2-8 16,9-7-22-16,2 3-10 15,13-5-30-15,8 2-33 16,15-6-3-16,13 4 0 16,18-6 4-16,14 7 24 15,12-3 41-15,16 6 39 16,3-2 20-16,15 9 25 15,-5-2-6-15,4 10-4 16,-17-3-34-16,-7 10-9 16,-21-2-24-16,-18 12 1 15,-19-6-5-15,-30 5-8 16,-17-5-24-16,-40 3-59 0,-16-13-75 16,-46 4-257-16,5-15 17 15</inkml:trace>
  <inkml:trace contextRef="#ctx0" brushRef="#br0" timeOffset="42548.82">28143 11872 1195 0,'1'-7'277'16,"-1"1"107"-16,0 0-357 16,0 1-37-16,0 0-24 0,-1 1-15 15,-1 1 1-15,1 3 10 16,-1 3 13-16,-1 7 28 16,-4 34 9-16,-5 46 4 15,12-27 1-15,8 3-1 16,-2 13-5-16,1-5-17 15,2 2-30-15,-3-18-16 16,-6-4-32-16,-2-16-22 0,-8-10-139 16,-9-9-70-16,-22-10-26 15</inkml:trace>
  <inkml:trace contextRef="#ctx0" brushRef="#br0" timeOffset="42813.67">27899 12150 1462 0,'72'36'306'16,"-11"-17"144"-16,15 3-502 15,-3 1-65-15,-3 2-107 16,-18-12-55-16,-8-13-40 15,-13-11 82-15,2-18 108 0,-5-12 135 16,13-12 75-16,1-1 35 16,17 2-8-16,3 6-95 15,27 4-239-15,-2 19 39 16</inkml:trace>
  <inkml:trace contextRef="#ctx0" brushRef="#br0" timeOffset="43961.8">30589 11888 863 0,'31'-8'223'16,"18"0"85"-16,10 0-251 15,25-4 26-15,5 0-2 16,24 1-9-16,-14 3-16 16,2 2-33-16,-20 6-56 0,-12 2-89 31,-31 4-63-31,-18 3-179 0,-21 7-9 0</inkml:trace>
  <inkml:trace contextRef="#ctx0" brushRef="#br0" timeOffset="44975.74">27804 12097 327 0,'6'19'142'16,"-5"-3"44"-16,7 2-92 15,0 1-13-15,6 1 19 16,-3-5-18-16,5-2 7 16,3-3 25-16,12-3 11 15,0-5-20-15,8-4-7 0,2 2-38 16,10-3-18-16,-1 1-23 16,9 0-9-1,-3 1-7-15,10-4-1 16,-8 2-1-16,6-1 1 0,-11 0 0 0,5-5 1 15,-8 0 1-15,-4-3 2 16,-10 1 2-16,0-2 3 16,-13 1 3-16,-2 2-2 15,-8 1-3-15,0 3-3 16,-7 3-3-16,-3 2-6 16,-5 1 1-16,2 0-3 15,-1 0-3-15,-1 0-10 16,0 0 0-16,-3 0-3 15,-2 0 1-15,-12 0 2 16,-45 3 6-16,30-3-1 16,1 0 3-16,-7 1 1 15,1 1 2-15,-9 0 0 16,5 1 3-16,-4 2 2 16,2-1 1-16,-6 2 4 15,4 1 5-15,-1 5 2 16,10-2-2-16,-1 6-2 15,10-4-4-15,-3 5-3 16,4-1-3-16,-6-1 1 0,5-3 0 16,-4-2 2-16,6-4 2 15,1-5 1-15,7-1 1 0,3-1-7 16,9-1-5 0,1 1-88-16,7 1-57 15,1 0-169-15,1-2-45 0</inkml:trace>
  <inkml:trace contextRef="#ctx0" brushRef="#br0" timeOffset="45784.64">29436 12790 1174 0,'-15'21'217'0,"8"7"125"15,4-1-351-15,0 16-3 16,5 6 9-16,-1 14 5 16,-1 0 5-16,3 19 11 15,-3-5 8-15,4 30 17 16,2-1 1-16,6 30 2 16,-3-6-9-16,10 40-8 15,-2-9-14-15,5 24-5 0,-3-9-6 16,4 37 0-16,-8-35-1 15,3 19 0-15,-5-21-1 16,4 17 9-16,-1-38 1 0,5 21 1 16,-7-21 1-16,2 14 3 15,-10-24-9-15,-3 13-1 16,-6-21-2-16,-3 6 0 16,-5-26-1-16,-2 5-3 15,1-23 0-15,-1-4-8 16,4-25-8-16,-1 3-15 15,4-22-14-15,3-5-51 16,3-16-57-16,0-9-253 16,3-20 28-16</inkml:trace>
  <inkml:trace contextRef="#ctx0" brushRef="#br0" timeOffset="47025.9">25768 14606 553 0,'7'66'183'15,"14"-49"46"-15,14 2-131 0,7-1-39 16,21-2 29-16,-2-4-24 16,17-4-1-16,-1-2-6 0,13-3 19 15,-9-1-13-15,19-1 11 16,-8-1-3-16,18 3-3 15,-7 3-23-15,17 0-11 16,-12 1-21-16,22-3-3 16,-13-2 2-16,24-5 5 15,-12-6 5-15,36-3 7 16,-18-1-2-16,25-3-4 16,-20 2-5-16,17 1-6 15,-30 1 6-15,14 0 14 16,-23 2 4-16,15 1 10 15,-18-1 4-15,16-3-9 16,-12 1-13-16,14 1-5 16,-15-3-10-16,11 3-1 15,-25 0-6-15,12 0-2 16,-23 1-1-16,10-1 0 16,-20 3 0-16,16 3 0 15,-20 2-2-15,9 5 2 16,-8 2-1-16,12-1 0 15,-12 0 0-15,10-2 0 0,-14 1 0 16,5-2-1 0,-21 3 3-16,9 0 7 15,-12 0 2-15,10 0-1 16,-11 2 1-16,16 1-2 0,-11 0-8 0,7 1-1 16,-16-2 0-16,9 1 1 15,-10-3-1-15,5 1 0 16,-11-1 1-16,10 1-1 15,-11-1-1-15,5 2 2 16,-10-3 0-16,8 0 1 16,-10 1-1-16,5-2 0 15,-6 2-1-15,6 0 0 16,-2 0 0-16,4 0 5 16,-2 0-1-16,2 1 1 15,-8 1 2-15,-3 0-2 16,-10 1-5-16,-2 0-1 15,-12 0-2-15,0 3-1 16,-5-3 1-16,0 1-1 16,-3 0 2-16,5 0 0 15,-5-1 0-15,-2 2-6 16,0-3-5-16,-3 1-13 16,-2-1-17-16,0-1-30 15,0-3-11-15,-6-1-29 16,0 0-19-16,0 0-40 15,0 0-8-15,-2 0-41 0,1 0-139 16,-2 0 16-16,-1-1-55 16</inkml:trace>
  <inkml:trace contextRef="#ctx0" brushRef="#br0" timeOffset="60193.92">27013 13478 422 0,'-13'15'324'0,"-38"37"-80"16,49-49-30-16,2 3-195 16,0 3-19-16,0-8-2 15,0 2 6-15,-3 1 3 16,2 7 0-16,0 13 7 15,-4 45-2-15,2-40 2 16,0-1-3-16,-4 4 0 0,3-3-4 16,1-2 2-16,0-4-2 15,7-3 1-15,3-5-1 16,4-2 1-16,3-3-2 16,5-2 5-16,2-3 1 0,6-2 4 15,1-4-3-15,9-4 6 16,-2 0-3-16,6-1 2 15,-4-2-6-15,4 1 1 16,-3 3-8-16,-1-2-28 16,-9 3-26-16,-2-3-82 15,-6 0-70-15,-2 1-97 16,-11-4-47-16</inkml:trace>
  <inkml:trace contextRef="#ctx0" brushRef="#br0" timeOffset="60510.96">27198 13458 678 0,'28'68'420'0,"-21"-42"-104"0,-9-14-64 15,-1 13-310-15,0 7-14 16,0 13 18-16,-3-4 20 16,0 3 5-16,5-5 28 15,4 7 22-15,1-7 11 0,6 8 9 16,5-2 0-16,1 9-4 16,0-6-17-16,3 3-19 15,-5-6-24-15,0-5-70 16,-4-12-83-16,-6-4-150 15,-8-13-35-15</inkml:trace>
  <inkml:trace contextRef="#ctx0" brushRef="#br0" timeOffset="60927.93">27759 13450 432 0,'0'8'138'0,"-6"-4"19"15,3 2-95-15,2-6-41 16,1 1 12-16,-3 2 8 15,1 2 21-15,1 2 0 0,-1 6 19 16,1-1-6-16,1 47 5 16,4-45-19-16,4 6-8 15,-1-1-25-15,3 4-8 16,2 1-14-16,4-1-1 16,1-2-3-16,7-4 2 15,2-1-2-15,3-3 7 16,2-5-1-16,5-4 3 15,-5 0-5-15,-2-4-24 16,-4-1-33-16,-3-1-71 16,-9-5-65-16,-1-9-105 15,1 1-30-15</inkml:trace>
  <inkml:trace contextRef="#ctx0" brushRef="#br0" timeOffset="61209.34">28135 13386 1112 0,'-4'-1'226'16,"0"1"101"-16,1 1-328 15,0 2-5-15,-2 13-9 0,-2 79 4 16,10-38 4-16,4 13-5 15,8 1 3-15,-2 17 7 16,5-11 1-16,-7 18 3 16,0-4-13-16,-1 4-16 15,-6-17-11-15,2 3-61 16,1-24-76-16,5-5-134 16,-3-14-21-16</inkml:trace>
  <inkml:trace contextRef="#ctx0" brushRef="#br0" timeOffset="61976.9">30823 13166 756 0,'-27'5'166'15,"-38"22"68"-15,43-10-220 16,1 4-14-16,-1-1 0 16,3 1 0-16,0 0 2 15,6 0 4-15,-1 2 14 16,5 1 5-16,5 9 14 16,1 2 3-16,7 12 8 15,5 1-10-15,8 15-1 16,1-5-12-16,18 4-5 15,4-8-11-15,8 1-3 16,-1-13-6-16,7-2-2 0,-9-13-1 16,2-8 2-16,-7-16-2 0,6-13 1 15,-10-9 0-15,-2-17-5 16,-12-2-8-16,-5-10-10 16,-10 1-10-16,-12-4-4 15,-6 10 8-15,-6 4 10 16,-4 13 15-1,-8 10 24-15,4 16 16 0,-5 15 16 16,2 14 3-16,-4 14 5 16,4 6-14-16,-1 14-11 15,10-6-33-15,-3 4-47 16,10-10-47-16,4 1-57 16,3-12-76-16,5-5-94 15,5-16-7-15</inkml:trace>
  <inkml:trace contextRef="#ctx0" brushRef="#br0" timeOffset="62810.88">33371 13260 779 0,'-15'12'179'0,"2"0"75"16,0 1-232-16,3 3-3 15,3-4-8-15,-5 2-4 16,6-2-5-16,2 0 3 16,1-4 4-16,3 3 9 15,0-4 2-15,1 0 3 16,5-1-3-16,6 1 1 15,-1-1-8-15,8 2 3 16,0-1 4-16,3 2-7 16,-3 1-4-16,5 4-3 15,-7 1 0-15,4 5-3 16,-7 2 6-16,2 7 7 16,-4-1 9-16,0 9 3 15,-2-7-7-15,-1 8 4 16,-4-7-5-16,0 5-7 15,-2-9-7-15,-3 3 4 16,-6-6-5-16,0-1-18 16,-6-7-15-16,-7 0-41 15,-1-4-43-15,-9-6-165 16,-2-5-39-16,0-5-65 0</inkml:trace>
  <inkml:trace contextRef="#ctx0" brushRef="#br0" timeOffset="63128.66">33349 13274 830 0,'-6'4'168'0,"6"5"78"16,2 0-249-16,5 1 7 15,3-2 6-15,9-2 30 16,8-3 23-16,9-6 38 16,2-1 0-16,9-6-4 15,-4 0-28-15,-2-2-19 16,-11 3-73-16,-6-1-155 15,-11 4-181-15,-15 0-25 0</inkml:trace>
  <inkml:trace contextRef="#ctx0" brushRef="#br0" timeOffset="63773.07">33856 13404 807 0,'-2'7'143'0,"1"0"89"15,-2-1-248-15,1-6-18 16,1 1 9-16,-2 2 23 16,0 2 17-16,-1 1 34 15,-2-1 25-15,-1 1 16 16,-4 2-21-16,-3 0-16 16,-40 46-27-16,41-33-10 15,4 2-18-15,3 11-1 16,3 1-2-16,4 7-1 15,1-4 1-15,7 6 5 0,2-9 1 16,4 3 9-16,-5-6 4 16,6-2 14-16,-6-6 1 15,1-5 11-15,-1-6 3 0,-1-6 5 16,1-4-7-16,3-6 4 16,5-5-12-16,9-10-8 15,4-4-10-15,7-7-5 16,-2 0-6-16,-1-9-3 15,-7 3-2-15,-5-6 1 16,-8 6-2-16,-6-8 2 16,-8 8 6-16,-7-5 1 15,-7 7 0-15,-13-3 0 16,-8 7-2-16,-12 4-7 16,-4 9-2-16,-4 4 0 15,7 11-11-15,2 7-25 16,9 5-12-16,-2 10-55 15,6 2-62-15,1 2-194 16,5-8 17-16</inkml:trace>
  <inkml:trace contextRef="#ctx0" brushRef="#br0" timeOffset="77626.71">32903 16032 418 0,'-17'54'387'0,"19"-46"-100"0,-1-10-9 16,4-1-233-16,-5 2-27 16,3-1-16-16,-3 1-4 15,3-2 0-15,0 0 0 16,-1 0 1-16,3 0 0 16,-1 0 1-16,1 0 0 15,5 0 3-15,10 0 0 16,52 6-1-16,-40 13 2 15,12 6-2-15,-8-1-1 16,5 7-1-16,-3-2 1 0,3 0-1 16,-12-4 1-16,-1 6-1 15,-9-8 3-15,-5 3 3 16,-8-4 2-16,-1 2 1 16,-7-4 1-16,-2-1 1 15,-7 0-4-15,-2 1-7 16,-4-4-6-16,-8-3-19 15,0 2-19-15,-3-7-31 16,1-2-1-16,-4-3-2 16,6-1 20-16,-5-6 17 15,2-4 32-15,-1 0 9 16,5-2 6-16,4-4 17 16,7 4 11-16,3 3 14 15,7 4 1-15,0 2-2 16,6 2-11-16,-3 2 3 0,1 0-7 15,2 0 15-15,3 0 5 16,16 2 2-16,48 10-14 16,-44-7-8-16,-3 0-15 15,-2 1-16-15,-5-1-12 16,0-3-7-16,-1-1-7 16,-1-2-10-16,1-1-5 15,1-2-39-15,-2-2-39 0,7-1-187 16,-1 0 14-16</inkml:trace>
  <inkml:trace contextRef="#ctx0" brushRef="#br0" timeOffset="78543.98">33523 15964 905 0,'-3'14'258'0,"-7"4"54"16,-5-5-247-16,-5 12-89 15,1 2-10-15,-6 10-7 16,2-2-1-16,-2 3 9 16,6-9 20-16,3 0 20 0,4-8 14 15,5-1 16-15,2-2 5 16,5 1 3-1,5-3-12-15,-1 3-9 0,6-2-16 16,2 2-8-16,1-1-5 16,6-2-6-16,3-7 1 15,6-5 0-15,-5-6 6 16,8-6 13-16,-5-5 13 16,2-9 15-16,-3-3 5 0,-2-10 4 15,-6 0-8-15,-2-12-7 16,-6 6-14-16,-3-5-5 15,-6 8-5-15,-6 1 1 16,-3 11 5-16,-6 7 6 16,-1 6 1-16,-6 4 1 15,2 5-3-15,-2 2-9 16,5 2-7-16,-5 4-5 16,4 1-4-16,2 1-1 15,4 0 1-15,4-1 1 16,0 0 4-16,5-4 0 15,3-1 0-15,0-1-1 16,2-1 1-16,2 1-3 16,20-5 2-16,62-17 1 15,-44 14 0-15,6 0 0 0,-7 5 1 16,0 1 0-16,-9 1 1 16,-6 4 0-1,-7-1 0-15,-4 1 0 0,-8-1 0 16,-1 2-1-16,-3-1 0 15,-3-2-1-15,0 0 1 16,0 1 1-16,0 0-1 16,2 4 0-16,-2 2 0 15,1 21 0-15,3 43-1 0,-5-34 0 16,-2-2 1-16,6 4-1 16,6-8 1-16,1 0 0 15,6-8 1-15,6-4 3 16,1-7 3-16,1-2 3 15,0-7 5-15,4-6 4 16,-6-6 0-16,3-13 9 16,-8-3 6-16,-1-11 10 15,-7-3 0-15,-3-13 8 16,-8 9-9-16,-3-6-3 16,-6 7-12-16,-5 4-3 15,-4 12-9-15,-6 4-8 16,-4 7-6-16,-5 11-5 15,0 10-3-15,-3 7-25 16,6 6-19-16,-3 7-67 16,5 1-59-16,-8 9-267 15,-3-5 26-15</inkml:trace>
  <inkml:trace contextRef="#ctx0" brushRef="#br0" timeOffset="78856.53">33155 16329 267 0,'-1'-8'-87'16,"-1"-11"53"-16</inkml:trace>
  <inkml:trace contextRef="#ctx0" brushRef="#br0" timeOffset="79675.14">32952 16070 65 0,'0'6'419'16,"0"-6"-191"-16,-6-6-38 15,5 5 33-15,-1-2-220 0,-1 0-6 16,1 0-1-16,-1-1 7 16,-2-1 17-16,2 1 30 15,-1 1 6-15,1 0 2 16,0 0-5-16,2 0 1 16,1 0-25-16,1 0-2 15,2 0 3-15,4 1-2 16,11-1-11-16,52-2-4 15,-47 8-4-15,6 3-6 16,-5 1-1-16,-1 3-2 16,-5 2 0-16,1 4 8 15,-9 3 4-15,-3 9 5 16,-1-2 5-16,-5 6 2 16,4 3-7-16,-2 2-4 15,-5-7-6-15,2 7-3 16,2-6-3-16,-5-1 0 0,0-1 0 15,1 2 0-15,1-5 0 16,-8 5 0-16,3-5 0 16,-8 2 0-16,1-6 0 15,-6 3 0-15,-2-6-1 16,-2 1-3-16,2-4 1 16,-2 0-2-16,4-4-3 15,-1-5 2-15,2-5 2 0,-1-8 3 16,5-4 6-16,-4-8 12 15,4-1 5-15,-3-6 1 16,4 3-2-16,2-2-7 16,5 0-11-16,6-2-7 15,6 6-3-15,5 1-2 16,2 4 3-16,6 2 1 16,3 4 4-16,9 2 1 15,-3 2 5-15,8 3 2 16,1 4 1-16,5 3 1 15,-8 1 0-15,5 4 0 16,-7 0 0-16,0 3 6 16,-7-1 2-16,0 1 16 15,-5 2 5-15,1 1 5 16,-7 0-2-16,2 3 2 16,-1-3-15-16,-2 1-5 0,2-4-9 15,4 3-4-15,-3-1-8 16,1 0-2-16,-1-2-8 15,2-2-29-15,-4 1-17 16,0 0-52-16,-4-2-39 16,0 3-278-16,-4-3 58 15</inkml:trace>
  <inkml:trace contextRef="#ctx0" brushRef="#br0" timeOffset="84602.9">15729 15974 535 0,'3'4'140'16,"0"1"51"-16,-2-2-148 15,1-1-24-15,-1 1-2 0,2 0-4 16,-3-1-11-16,0-1 6 16,0 1 5-16,0-1 11 15,0-1 4-15,0 0 8 16,-3 0-6-16,2 0-5 15,-1-1-15-15,1 1-12 16,-1 0-10-16,1 0-1 16,-1 1 1-16,1 1 3 15,-1 1 4-15,1 1 2 16,1 0-1-16,0 1 2 16,0-1 3-16,0 0 4 15,3 1 4-15,0-1 5 16,1-1 0-16,6 1 1 15,11-1-2-15,50 5 1 16,-41-14-5-16,7 3 0 16,0 1-4-16,2 2-2 15,-1 2-2-15,0 1-18 0,-4 1-20 16,-1-1-49-16,-6 0-27 16,-10 0-87-16,-5-2-19 15,-9 2-23-15</inkml:trace>
  <inkml:trace contextRef="#ctx0" brushRef="#br0" timeOffset="84937.27">16060 15907 748 0,'-10'-5'182'0,"4"2"73"16,0 2-222-16,5 1-8 15,-1 0-7-15,-1 0-26 16,1 1-8-16,-3 1 1 16,1 1 12-16,-1 0 7 15,0 0 11-15,-1 1 1 16,0 0 0-16,-1 8-6 16,-20 51-6-16,29-34 2 15,4 3 1-15,1 13 3 16,2 1-4-16,2 5 1 0,1-6-3 15,-2-1-1 1,0-12-3-16,2-4-8 0,-3-9-12 16,0-3-35-16,1-6-32 15,-1-4-100-15,-1-6-70 16,8-5-27-16</inkml:trace>
  <inkml:trace contextRef="#ctx0" brushRef="#br0" timeOffset="85275.64">16402 16045 749 0,'3'3'147'0,"-8"-3"57"16,2-1-239-16,2 1-40 15,1 0 5-15,-2 0 4 16,2 0 28-16,-1 0 48 16,0 0 34-16,-1 0 17 15,1 0 2-15,1 1-4 16,-5 1-23-16,2 1-6 16,0 1-14-16,-1 9-4 15,-3 8-6-15,-11 43-12 16,17-47-13-16,1-1-26 15,1-4-23-15,-2-3-66 0,-1-6-73 16,-1-2-6-16,0-2-63 16</inkml:trace>
  <inkml:trace contextRef="#ctx0" brushRef="#br0" timeOffset="85514.79">16279 16054 630 0,'5'15'243'0,"3"1"11"16,-2-5-157-16,3 7-53 16,5 1-32-16,4 3 8 15,1-5-7-15,0 1-4 16,0-5-3-16,-2 3 0 16,-3-6-5-16,-4 1-2 15,1-1-3-15,0-1-11 16,-3-2-12-16,7 0-34 15,3 2-37-15,5 1-166 16,2-1 21-16</inkml:trace>
  <inkml:trace contextRef="#ctx0" brushRef="#br0" timeOffset="86601.74">18639 15983 816 0,'-19'7'151'16,"8"-1"77"-16,-1 3-250 0,5 4-17 15,-1 0 9-15,1 3 1 16,0-2 11-16,-2-2 21 16,5-2 15-16,-2-1 5 15,4-6 0-15,-5-2 0 16,6-1-13-16,-1 0-12 16,1 0-9-16,-1 0-8 15,1 0-4-15,-1 0-2 16,2 0 4-16,0 0 6 15,2 2 9-15,-1-1 6 16,4 2 6-16,3 2 2 16,16 5 7-16,50 15 6 15,-48-25-7-15,4 0-1 16,-3-3-5-16,1-4-52 16,-6 4-55-16,0-3-125 15,-6-2-17-15</inkml:trace>
  <inkml:trace contextRef="#ctx0" brushRef="#br0" timeOffset="86939.79">18820 15815 842 0,'-1'3'198'0,"-2"1"69"16,-1 9-228-16,-2 13-46 15,-6 46 9-15,12-43 6 16,1-7 0-16,2 1 10 15,3-4 5-15,0 0 2 16,0 2-5-16,3 5-2 16,-3 2-23-16,2 7-42 15,-5 3-30-15,3 6-120 16,-5-8-96-16,2 11-24 16</inkml:trace>
  <inkml:trace contextRef="#ctx0" brushRef="#br0" timeOffset="87299.49">19287 16015 689 0,'-22'17'286'16,"5"-5"-4"-16,1 8-160 15,4 2-171-15,2 6-31 16,0 0-15-16,0 2-11 15,2-11 28-15,-2 5 20 16,3-8 24-16,-1 4 5 16,1-7-55-16,-2 6-91 15,1-6-2-15</inkml:trace>
  <inkml:trace contextRef="#ctx0" brushRef="#br0" timeOffset="87532.67">19111 16024 1132 0,'14'26'142'0,"-6"6"139"15,5 9-357-15,4 7-29 16,7-4 32-16,3 0-7 15,7-14 14-15,5-2-25 16,-8-9-17-16,3-2-116 16,-10-3-9-16</inkml:trace>
  <inkml:trace contextRef="#ctx0" brushRef="#br0" timeOffset="88419.1">21488 15746 208 0,'3'2'-38'0,"0"1"52"16,-1 2-73-16,-2 11 52 16,0-1 52-16,-3 41 77 15,-2-49 26-15,1 0 27 16,1-3-27-16,2-4-30 15,-1 0-62-15,-1 2-29 16,0-1-30-16,-1 1-6 16,1 1-7-16,-1 0-6 15,1 1 3-15,0 0 4 16,0 5 5-16,-1 6 10 16,-7 43 12-16,16-42 10 15,1-3-2-15,4 3 0 16,1-4-5-16,6-2-8 0,0-1-14 15,8-3-12 1,0-2-6-16,5-2-22 16,-2-4-18-16,6-1-76 0,-11-1-33 15,5-2-28-15</inkml:trace>
  <inkml:trace contextRef="#ctx0" brushRef="#br0" timeOffset="88704.71">21770 15685 1070 0,'3'17'260'0,"-4"5"52"16,4 5-316-16,-1 11-156 15,1 7-44-15,-3 13-10 16,0-8 16-16,-3 1 49 16,1-9 95-16,-4 2 51 15,1-10 40-15,1 5 2 16,5-4-22-16,1 1-83 0,5-9-86 16,8 3-2-16</inkml:trace>
  <inkml:trace contextRef="#ctx0" brushRef="#br0" timeOffset="89070.34">22172 15936 115 0,'7'4'597'0,"-1"1"-278"15,-12-2-87-15,4-3 19 16,-1 3-337-16,-1 1-8 15,-3 9 2-15,-8 12 19 16,-20 38 50-16,25-40 15 16,1-3-2-16,0 5-54 0,1-3-47 15,0 0-117-15,0-6-30 16</inkml:trace>
  <inkml:trace contextRef="#ctx0" brushRef="#br0" timeOffset="89285.3">22020 15898 1111 0,'3'3'193'0,"4"12"106"15,-1 5-338-15,5 6-64 16,4 5 8-16,4 8 8 15,-3-5 13-15,5 5 10 16,-4-2-3-16,2 4-163 16,-4-3 45-16</inkml:trace>
  <inkml:trace contextRef="#ctx0" brushRef="#br0" timeOffset="105657.23">27093 15408 630 0,'-3'1'152'0,"0"-1"64"0,2 0-177 16,-3 0 16-16,1 0 1 15,0 0 4-15,0 1 3 16,0 2 15-16,0 2-16 16,-3 8 3-16,-3 15-15 0,-8 55-10 15,15-41-23-15,2 9-6 16,2-1-7-16,2 7-1 16,5-8-2-1,0 7 1-15,1-6-2 0,3 1 1 16,-3-9 2-16,2-1-16 15,-5-11-14-15,2-3-58 16,-6-8-73-16,3-12-165 16,0-14-12-16</inkml:trace>
  <inkml:trace contextRef="#ctx0" brushRef="#br0" timeOffset="106456.77">27525 15371 770 0,'2'2'168'0,"-1"-1"68"15,1 0-230-15,1 1-6 16,-3-1-4-16,1 1-2 15,1-1 1-15,2 1 20 16,2-2 7-16,22 3 11 16,47 3 5-16,-40-6 5 15,0 2-17-15,3 6 0 16,-7 2-10-16,1 7-3 16,-6 2-3-16,1 12 0 15,-5 1-5-15,-2 12 0 16,-5 0-1-16,-5 5 1 15,-1-6-2-15,-9 5 0 16,-8-12 0-16,-2 5-1 0,-2-6 0 16,-7 2-2-16,-1-4 0 15,-3 1-5-15,-4-6-3 16,-5-4-18-16,2-2-11 16,-5-6-12-16,1-4-3 15,-4-5-11-15,7-5 15 16,-1-8 9-16,6-3 9 0,3-4 4 15,2-3 12-15,7-3-3 16,3 2 4-16,6-1 8 16,9 5 3-16,5 3 6 15,5 4 8-15,10 3 1 16,6 3 1-16,4 0 19 16,2 4 12-16,14 4 34 15,-3-1 16-15,14 3 21 16,0 3-15-16,6-1-12 15,-13 0-36-15,3 4-19 16,-16 0-23-16,-3 4-4 16,-9 2-8-16,4 3-16 15,-9-2-17-15,3-1-28 16,-4-4-27-16,2-4-114 16,-2-5-124-16,6-12-2 15</inkml:trace>
  <inkml:trace contextRef="#ctx0" brushRef="#br0" timeOffset="112045.95">30233 15314 574 0,'1'-1'272'15,"1"-2"12"-15,-1 0-153 16,-1 0-10-16,0 1-61 15,0 1-21-15,0 0-25 16,0-1-9-16,0 1-4 0,0 1 10 16,0 0 7-16,0 3 8 15,0 1 2-15,3 21 1 16,10 52-10-16,-4-27-4 16,1 4-6-16,3 13-1 15,-1-4-12-15,0 5-17 16,-2-11-5-16,0-3-10 15,-1-16-6-15,-2-1-5 16,-2-13 3-16,1 1-50 16,-5-7-49-16,2-2-151 15,-2-7-10-15</inkml:trace>
  <inkml:trace contextRef="#ctx0" brushRef="#br0" timeOffset="112996.8">30831 15386 654 0,'5'-19'199'0,"-4"-2"52"15,-1 5-177-15,-4 0-16 16,-2 4-8-16,-4-1 5 15,1 6-13-15,-6-2 0 16,2 3-3-16,-1 2-5 16,-4 1-6-16,-1 2-1 15,2 2-5-15,-5 4-6 16,3 0-7-16,0 3-6 16,0-1-2-16,3 3-4 15,4-1 1-15,3 3-2 16,2 1 1-16,3 1-2 15,-1 2 1-15,5 5 0 0,5-4 3 16,3 4 0-16,0-1 3 16,11 2 4-16,-5-3 4 15,8 6 1-15,2-2 2 16,9 5-1-16,-2-6-2 16,10 4-1-16,-8-2-2 15,4-6-1-15,-5-1-1 0,1 2-2 16,-5-3-1-16,0 3-1 15,-3-2-1-15,-5 5 1 16,-2-2 0-16,-1 2-1 16,-5-1 1-16,-2 1-1 15,-7-3-1-15,-2 0-2 16,-2-2-2-16,-5 1 0 16,-1-2 1-16,-6-3-4 15,-2-3-2-15,-4-1-7 16,-1-5-4-16,-8-4-8 15,5-3 5-15,-7-6 2 16,6-2 10-16,0-5 3 16,7-3 7-16,-1-3 2 15,8 3 1-15,3-3 0 16,4 4 3-16,4-1 0 16,6 3-1-16,1-4 1 0,3 1 0 15,0-6 5-15,2 3 3 16,-2-4-1-16,3 3 0 15,-4-6-1-15,0 2-5 16,-3-5-2-16,-1 0 0 16,0-4 0-16,-3 5-1 15,1-1-1-15,-4 7 1 16,0 3-3-16,-3 6-6 16,1 0-16-16,-3 9-15 0,-1 1-18 15,-4 4-86-15,-2 7-154 16,-2 1-1-16,-1 4-121 15</inkml:trace>
  <inkml:trace contextRef="#ctx0" brushRef="#br0" timeOffset="114137.81">31608 15378 676 0,'4'-4'217'0,"-1"-5"45"15,0 0-199-15,-3 8-5 16,0-2-27-16,0-1-21 16,-3-1-4-16,2 1 1 15,-2-2 3-15,-2 0 9 16,1 0 3-16,-2 1 8 15,-1-1 2-15,-9-4 4 16,-45-21-9-16,40 31-4 16,1 1-11-16,-4 4-5 15,2 1-7-15,-1 4-3 16,3 1 0-16,1 1-2 16,5 0 2-16,3 1-2 15,4-3 3-15,1 2-1 16,3-5 2-16,-3 3-1 15,4-2 3-15,-2 2-2 16,4 0 1-16,0 0 0 0,3-2 1 16,3 0-1-16,4 0 1 15,0 0 0-15,6 0 1 16,0 2-1-16,2 0 1 16,4 3-1-16,0-4 0 15,4 4 0-15,0-3 0 16,6 4 0-16,-2-3 0 15,3 5 0-15,-4-1 0 16,2 2-2-16,-6-1 1 16,0 3 0-16,-5-3 0 0,0 5-1 15,-4-2 2-15,2 1 0 16,-6 1 0-16,-1 5 1 16,-6-7 0-16,1 4 0 15,-5-2 1-15,-2 1-1 16,-2-5 0-16,-5 4 0 15,0-5-1-15,-4 0-7 16,-3-2-2-16,-1 1-7 16,2-5-2-16,-2 2-4 15,1 0 5-15,-2-5 0 16,2-3 4-16,-6-1 0 16,4-6 5-16,-5-4 1 0,5-3 2 15,-5-5 3-15,4-2 1 16,1-4-1-1,-1 1 0-15,5-1-1 0,6 4 0 16,2 1 1-16,4 1 1 16,4-1 0-16,1 1 1 15,3-4 1-15,2 3-1 16,3-5 0-16,1-4 0 16,2-6 0-16,-2-1 1 15,3-7 0-15,-3 2-1 16,3-7 6-16,-4 6 2 0,-1-4 0 15,0 7 2-15,-3-3 0 16,0 10-5-16,-3-1-2 16,-2 7-2-16,0 3 5 15,-6 6 0-15,-2 1-2 16,-1 5-2-16,-7 3-5 16,-2 2-7-16,-4 7-10 15,-1 3-8-15,-7 8-39 16,0 2-24-16,-6 5-119 15,1 1-74-15,2 0-33 16</inkml:trace>
  <inkml:trace contextRef="#ctx0" brushRef="#br0" timeOffset="120120.26">27308 17235 255 0,'4'1'162'0,"1"1"9"15,-1-1-38-15,-1 1-25 16,0-1-10-16,-2-1 8 16,1 0-22-16,-2 0-6 15,-2-1-27-15,1-1-9 16,-1 1-27-16,-1-1-8 16,1 1-6-16,-1 1 4 15,0 0 2-15,0 0 5 16,0 0 2-16,0 3 3 15,0 1-6-15,-6 9-1 16,-1 15-6-16,-12 50-2 16,18-48-2-16,-4 5 1 15,4-6-1-15,0 1 1 16,-1-9-2-16,2-3 2 16,2-6 0-16,1-4-9 15,-1-3-5-15,1-7-7 16,0 2-4-16,0-1 0 15,0-1 6-15,1 1 6 0,2-2 6 16,0 0 4 0,1 0 0-16,9-1 1 0,6-2-1 15,51-9 1-15,-46 15-1 16,2 2 1-16,0 4-1 16,-2 4 1-16,-8-1-1 0,0 2 2 15,-3 1 0-15,-4 0 10 16,-8-5 5-16,2 5 9 15,-7-4 1-15,-5 8 2 16,-1-1-10-16,-2 1-6 16,2-1-16-16,-3 2-7 15,-3-8-3-15,-1 0 0 16,-4-2 1-16,-6-1 0 16,1-2-1-16,-8-2-33 15,2-1-32-15,-3-5-139 16,3-2-37-16,-3 2-58 15</inkml:trace>
  <inkml:trace contextRef="#ctx0" brushRef="#br0" timeOffset="120458.7">27286 17234 443 0,'10'4'164'0,"-1"-3"12"0,-2 1-80 15,-1-1-76-15,-4-2 15 16,0-1 2-16,3 1 3 15,1-1-12-15,14-3 1 16,40-16-11-16,-40 11-4 16,-4 0-8-16,11 1-1 15,-7 2-5-15,4-1-5 16,-3 1-17-16,6 0-88 16,-7 1-112-16,5 3-7 15</inkml:trace>
  <inkml:trace contextRef="#ctx0" brushRef="#br0" timeOffset="121204.84">27873 17166 641 0,'0'2'148'0,"-5"2"56"16,2 1-187-16,2-5-12 15,0 1-4-15,-1 2 1 16,1 1-3-16,-1 2 0 16,-2 13 22-16,-17 50 13 15,14-44 3-15,-5 8 12 16,5-1 3-16,-3 9-18 16,4-3-12-16,2 6-4 15,4-5-10-15,3 4-1 16,7-4-6-16,6-1 3 15,4-9 3-15,12 0 6 16,6-7 0-16,5-6 2 16,-4-5-1-16,2-3-4 0,-8-3-4 15,0-2 2-15,-7-3-2 16,-1-2 3-16,-2-1-1 16,-1-1 0-16,-7-3-1 15,1-4 1-15,-5 0-2 16,-2-4 3-16,-3-1-1 15,-5 0 3-15,-2 1 5 16,-5-4 6-16,-6 6 0 0,-4-3-1 16,-3 4-5-1,-7 2-7-15,7 6-10 0,-9 4-2 16,2 6-2-16,-3 5 1 16,6 5 1-16,-10 3 2 15,6 2 0-15,-4 1 0 16,6-2-1-16,0-1 0 15,5-1-3-15,4 1-7 16,6-2-6-16,2 2-8 16,5-3-5-16,5 0-35 15,2-4-18-15,5 1-88 16,4-4-84-16,3-5-23 16,-1-2-77-16</inkml:trace>
  <inkml:trace contextRef="#ctx0" brushRef="#br0" timeOffset="122281.48">30300 17241 431 0,'54'-13'169'0,"-54"16"31"0,3 2-93 15,0 1-29-15,-3-6 16 16,0 2-22-16,0 1 7 15,0 1-14-15,0 5-2 16,0 7-15-16,3 50-7 16,-3-46-12-16,0 6 10 15,1 2-2-15,4 6 2 16,-2-2-8-16,1 7-3 16,0 3-15-16,4 5-5 15,-1-5-15-15,2 5-32 16,-2-7-18-16,3-4-43 15,0-7-29-15,5 2-147 16,-2-8-19-16,0-2-46 16</inkml:trace>
  <inkml:trace contextRef="#ctx0" brushRef="#br0" timeOffset="122988.8">31104 17381 525 0,'-1'-3'159'0,"-5"-3"50"15,-4-5-138-15,-2 0 13 16,-1 1-5-16,-2-2 12 16,-1 2-12-16,-4 0-8 15,2 1-27-15,-2 0-3 16,1 2-20-16,-4 0-4 16,4 2-6-16,0 3 1 15,0 0-8-15,0 5-3 16,1 3-3-16,-1 3-2 15,3 2-1-15,-5325 5 0 16,10654 0 1-16,-5321 5 0 0,3-1 0 16,5 4 1-16,5-4 0 15,5 5 2-15,2-8-1 16,5 2 3-16,-1-8-1 16,2-1 2-16,-4-7 1 15,5 0 3-15,-4-6-2 16,4-6-3-16,-2-3-4 15,1-7 0-15,-2-1-3 0,-2-2 3 16,-3 2 4-16,-4 1 5 16,-3 7 0-16,-1 3 1 15,-3 6-3-15,2 2-2 16,-2 1-5-16,0 0 4 16,0 1-1-16,0 2 2 15,0 3 4-15,3 20 6 16,7 43-1-16,-1-37 2 15,-1-1 0-15,3 5-1 16,-1-4-6-16,3 6-2 16,-4-3-3-16,4-3-1 15,-3-4-2-15,-3-5-8 16,2-5-4-16,-3-1-26 16,0-3-20-16,-2-3-60 15,1-2-47-15,-4-2-136 16,3-4-6-16</inkml:trace>
  <inkml:trace contextRef="#ctx0" brushRef="#br0" timeOffset="123404.08">31379 17239 356 0,'-16'11'214'15,"8"-3"-28"-15,-5 4-52 16,4 0-108-16,1 1-11 16,2-3-12-16,1 0 17 15,10-2 7-15,-7-1 23 16,4-1 10-16,-2-6 20 15,0 1-14-15,0 2-4 16,0 1-23-16,0 2-8 16,0 6-21-16,0 5-5 15,6 46-4-15,4-42 1 16,-1-4-2-16,4 2 2 16,4-6-1-16,5-1 5 0,2-2 2 15,6-7 3-15,2-1 0 16,2-4-16-16,-1-5-32 15,1-3-103-15,-6-1-146 16,-5-11-4-16,-8-1-131 16</inkml:trace>
  <inkml:trace contextRef="#ctx0" brushRef="#br0" timeOffset="123700.05">31608 17245 861 0,'3'0'230'16,"0"2"65"-16,1 1-238 16,-2 5-38-16,6 23-3 15,7 45-17-15,-14-35 1 16,4-8-2-16,-1 13 2 15,3-10 1-15,4 8 2 16,-1-3-1-16,3 5 0 16,-6-11 1-16,5 3-22 15,-3-5-22-15,1-3-88 0,0-2-164 16,-3 5-6 0,-5-6-120-16</inkml:trace>
  <inkml:trace contextRef="#ctx0" brushRef="#br0" timeOffset="146234.23">26511 18600 542 0,'0'-2'185'0,"-2"1"26"15,2-2-156-15,0 1-13 0,0 1-28 16,0 1 13-16,0 0 16 15,0 0 27-15,-1 0 7 16,0 0 6-16,-1 0-23 16,1 1-21-16,-1 2-26 15,1 2-9-15,-5 12-3 16,-7 66-1-16,10-43 0 16,3 11 0-16,-2-4 1 15,4 5 0-15,4-9 1 16,-2 3-1-16,3-11 0 0,2-1 0 15,-2-11 0-15,1-2 0 16,-4-11 0-16,-1-3 10 16,1-5 12-16,-4-10 6 15,0 5 2-15,0-2 0 16,2-14-8-16,7-75-8 16,-8 43-4-16,2-18 0 15,-3 1 0-15,3-7 1 16,3 10-1-16,1-2 2 15,0 15 0-15,5 9 9 16,1 8-1-16,5 5-4 16,-2 13-4-16,1 4-3 15,-2 6-10-15,1 4-4 16,-3 3 0-16,3 4-2 16,-3 5 1-16,3 4 0 15,-3 1 1-15,-2 5 0 0,-4-1 3 16,0 2-2-16,-1-4 2 15,-6 5-4-15,-3-5 1 16,-6 4-1-16,-1-2 1 16,-9 2-2-16,0-4 0 15,-4 3-18-15,1-3-11 16,-6 0-28-16,8-4-23 16,-2 0-78-16,7-8-74 0,5-8-76 15,4-8-56-15</inkml:trace>
  <inkml:trace contextRef="#ctx0" brushRef="#br0" timeOffset="146653.65">27117 18344 61 0,'-3'5'112'16,"-3"2"-10"-16,0 2 31 16,-4 2 21-16,0 1-22 15,-2 3-8-15,0-2-14 16,2 1-29-16,1 0-27 15,-2 3-2-15,0-1-8 16,3 6 8-16,-3 0-6 16,3 7 3-16,0 0-4 0,4 11-1 15,-2 3-15-15,2 10-7 16,2-3-9-16,2 8-6 16,2-10-4-16,2 0-3 15,5-11 0-15,6-1-8 16,-1-11-7-16,7 1-26 15,0-10-26-15,4-2-113 16,-3-9-106-16,1 0-20 16</inkml:trace>
  <inkml:trace contextRef="#ctx0" brushRef="#br0" timeOffset="147278.82">27482 18517 545 0,'-8'-2'230'16,"8"4"1"-16,2 0-124 16,-4-2-82-16,1 0-10 15,-1 0-9-15,2 2 14 16,0-1 10-16,0 1 16 0,0 1 5 15,0 0 2-15,-3 0-12 16,2 1-4 0,0 2-14-16,-1 11-5 0,2 49-7 15,4-35-3 1,-1-1-2-16,-3 7-2 0,0-2-1 16,3 3-2-16,2-9 0 15,-2-3-12-15,4-7-6 16,-4-6-11-16,-3-8-2 0,-2-8-83 15,-4-9-68-15,-2-5-104 16,0-10-62-16</inkml:trace>
  <inkml:trace contextRef="#ctx0" brushRef="#br0" timeOffset="147627.72">27311 18489 300 0,'-5'-5'154'0,"1"-2"-9"16,-5 1-77-16,8 5-18 16,-1-2-16-16,1 0 18 15,-1 0 19-15,1 0 45 0,1 0 9 16,1 0 6-16,2 0-3 15,2 2-6-15,8-1-39 16,12 1-13-16,39 2-17 16,-36 2-28-16,-8 0-15 15,9-3-5-15,-4 2-3 16,3-4-5-16,-3 1-3 16,5-2-18-16,-5 1-18 0,3 0-68 15,-6-1-67-15,4 4-166 16,-7 5-17-16</inkml:trace>
  <inkml:trace contextRef="#ctx0" brushRef="#br0" timeOffset="148035.93">27787 18500 551 0,'48'-4'247'15,"-47"8"-10"-15,-4 4-127 16,0 5-76-16,-1 3-29 16,-2 6 10-16,2-2 8 15,-2 5 19-15,0-2 8 0,5 8 9 16,2-3-12-16,2 7-11 16,0-2-18-16,3 0-9 15,-2-7-11-15,2-6-11 16,-6-7-11-16,3-5-26 15,-2-5-7-15,1-5-49 16,-4 1-93-16,1-2-73 16,-1-3-33-16</inkml:trace>
  <inkml:trace contextRef="#ctx0" brushRef="#br0" timeOffset="148310.79">27730 18620 381 0,'-2'2'193'0,"4"1"16"16,1-3-76-16,-3 0-24 16,0 0-20-16,1 0-5 0,1 0-21 15,-1 1-4 1,0 0-25-16,2 1-5 0,0-1-8 16,2 2-3-16,-2 0-7 15,1 0 2-15,8 2 0 16,10 0-1-16,45 8-2 15,-34-14-2-15,-2-2-1 16,4-1-27-16,-3 1-18 0,-1-3-48 16,-11 2-48-16,6-2-167 15,-8-2 15-15</inkml:trace>
  <inkml:trace contextRef="#ctx0" brushRef="#br0" timeOffset="148808.46">28211 18286 622 0,'5'-50'242'0,"-4"46"12"15,-1 5-177-15,3-2-4 16,-4 1-29-16,1 1 16 16,0 2 8-16,0 2 17 15,1 6-8-15,5 19-8 16,11 44-22-16,-6-36-9 16,-3 1-16-16,8 11-7 15,-1-5-8-15,3 11-2 16,-5-4-3-16,0 10-1 15,-4-10-2-15,-1 4-10 16,-3-13-7-16,1-5-23 16,-5-14-12-16,2-7-75 15,-3-8-36-15,0-9-179 16,0-9-7-16</inkml:trace>
  <inkml:trace contextRef="#ctx0" brushRef="#br0" timeOffset="149532.66">28495 18429 499 0,'7'1'156'16,"-4"4"31"-16,1 2-139 15,-4-7-35-15,0 2-4 16,2 0-16-16,-1 3 12 16,2 7 17-16,1 5 19 15,8 46 6-15,-12-43 5 16,0 1-9-16,1 2-12 15,-1-1-16-15,3 1-5 16,-3-2-5-16,2 2-3 16,1-4 0-16,-2-3-1 15,2-7 0-15,0-2 1 16,0-10 0-16,-3 2-6 16,0-4-3-16,0-3 0 15,1-26 2-15,8-51 6 0,-9 46 13 16,0-6 8-16,2 2 13 15,-1-5 1-15,2 9-4 16,1-1-5-16,7 11-2 16,0 4-1-16,8 9 5 15,0 5 9-15,2 8 0 16,4 3 3-16,-7 10-7 16,4 6-4-16,-1 4-10 0,4 11 0 15,-8 1-2-15,5 9-3 16,-9 0-3-16,0 3 0 15,-7-6 0-15,0 3 3 16,-5-9 0-16,-2 4 1 16,-2-7 0-16,-4 5-3 15,-1-5-5-15,-8 2-2 16,0-8-8-16,-6 0-2 16,2-5 0-16,-5-3-3 15,3-8-2-15,-8-6-9 16,0-5-15-16,-6-11-46 15,2-2-33-15,-1-8-114 16,12 0-100-16,4-10 6 16,9 2-104-16</inkml:trace>
  <inkml:trace contextRef="#ctx0" brushRef="#br0" timeOffset="149869.28">29074 18467 505 0,'9'10'169'0,"-2"8"35"0,-3 4-135 16,-1 2 10-16,0 3 5 15,-3-3-23-15,-1 6 11 16,2-8-11-16,1 4-8 16,1-7-19-16,1 4-9 15,0-5-11-15,1 4-4 16,-1-8-13-16,-1-1-33 16,-1-4-19-16,0-6-67 15,-2-5-94-15,0 1-67 16,-1-2-39-16</inkml:trace>
  <inkml:trace contextRef="#ctx0" brushRef="#br0" timeOffset="150082.21">28976 18603 719 0,'-1'3'218'15,"2"-1"38"-15,5 0-195 16,-6-2-40-16,3 0-13 15,1 0 17-15,9 3 11 16,15 1 17-16,47 9 3 0,-43-10-3 16,-2 0-21-16,3-3-26 15,-9-1-30-15,1-2-46 16,-7-2-48-16,1-5-194 16,-8-1 20-16</inkml:trace>
  <inkml:trace contextRef="#ctx0" brushRef="#br0" timeOffset="150459.71">29108 18010 761 0,'16'6'209'0,"-2"-8"38"16,10 4-216-16,5 7-25 16,9 11-18-16,0 5 34 15,16 19 28-15,-5 1 14 16,14 13 28-16,-2-4-2 16,5 11-12-16,-12-10-26 15,-1 9-14-15,-14-8-25 16,-8 9-7-16,-14-8 0 15,-4 5 4-15,-11-8 2 0,-11 3 2 16,-7-9 3-16,-13 0-19 16,-8-12-23-16,-11-1-53 15,-4-7-37-15,-11 0-111 16,7-12-86-16,-11-2-20 16,12-5-83-16</inkml:trace>
  <inkml:trace contextRef="#ctx0" brushRef="#br0" timeOffset="151815.26">30202 18547 721 0,'-6'-1'259'16,"1"-1"35"-16,0 1-203 16,1-1-26-16,-1 1-30 15,3-1-13-15,-1 1 4 16,1-1 28-16,2 1 11 16,3 0 12-16,1-1-7 15,11 1-8-15,11-1-27 16,50-1-12-16,-45 5-13 15,4-1-9-15,-4 2-7 0,1 0-11 16,-8-2-10-16,3-1-32 16,-2 2-19-16,-5-5-89 15,-7 2-74-15,-3-2-114 16,-7 0-48-16</inkml:trace>
  <inkml:trace contextRef="#ctx0" brushRef="#br0" timeOffset="152006.96">30393 18587 112 0,'-16'16'194'0,"-1"1"-36"16,5-2 4-16,3 1-42 15,5 0-32-15,4 0-7 16,7-3-11-16,9-1 18 16,8-5-6-16,9-7-10 15,5-1-16-15,9-7-54 0,-3-3-54 16,7-5-108-16,-6 1-108 15,11-3-25 1</inkml:trace>
  <inkml:trace contextRef="#ctx0" brushRef="#br0" timeOffset="157636.26">31012 18359 403 0,'0'-5'217'0,"0"1"20"15,0 0-76-15,0-1-11 16,0 2-22-16,0 1-3 16,0 0-32-16,-1 1-6 15,1-1-30-15,-2 1-13 16,1-1-15-16,-1 2-8 16,1 0-15-16,0 2-6 15,-1 1 0-15,1 1 0 16,-4 6 0-16,-1 11-1 15,-11 43 1-15,14-42-1 16,-3-3 0-16,5 3-1 16,-1-6-4-16,5 0-9 0,3-2-2 15,1-2-4-15,4-3-2 16,7-6-2-16,4-6 3 16,9-7-12-16,0-2-4 15,10-4-21-15,-8 0-8 16,7-2-39-16,-11 1-20 15,4-4-115-15,-5 5-27 16,4 2-43-16</inkml:trace>
  <inkml:trace contextRef="#ctx0" brushRef="#br0" timeOffset="157932.6">31342 18333 587 0,'-55'-43'253'16,"53"40"10"-16,1 3-145 15,-2 0-65-15,3 0-17 16,0 2-25-16,-2 1 3 16,1 1 6-16,1 22 16 15,-9 49 4-15,9-33 0 16,-1 0-4-16,-2 11-7 15,1-6-15-15,4 8-9 0,-4-7-14 16,4 2-18-16,2-15-11 16,-4-3-61-16,3-16-42 15,-1-9-161-15,3-12-3 16</inkml:trace>
  <inkml:trace contextRef="#ctx0" brushRef="#br0" timeOffset="158270.63">31434 18368 689 0,'-1'-5'181'0,"2"2"53"16,4 6-194-16,-5-3-39 15,0 2 1-15,0-1-6 16,0 2 7-16,0 1 32 15,0 7 12-15,0 8 4 16,5 42-2-16,1-44-9 16,1 0-26-16,2-4-7 15,0-2-4-15,3 1 3 16,-2-3 4-16,6-2 6 16,0-3 0-16,4-4 1 15,2-1-7-15,3-6-27 0,0-1-26 16,3-3-54-16,-6 1-33 15,1-1-144-15,-7 1 3 16,0 1-55-16</inkml:trace>
  <inkml:trace contextRef="#ctx0" brushRef="#br0" timeOffset="158586.57">31691 18267 686 0,'7'-3'252'16,"-7"2"26"-16,3 2-168 15,-3-1-61-15,0 1 3 16,0 2-16-16,-1 3 10 16,-1 13 3-16,-8 59 8 15,7-43-11-15,2 8-3 16,1 1-8-16,3 7-10 15,1-4-12-15,2 8-4 16,1-6-4-16,2 2-5 16,0-3 2-16,-1-1-9 15,0-17-13-15,-1 4-42 16,0-8-37-16,-2-8-123 0,-5-5-129 16,0-5-19-16</inkml:trace>
  <inkml:trace contextRef="#ctx0" brushRef="#br0" timeOffset="158969.17">32262 17901 292 0,'-6'1'230'15,"-4"8"-3"-15,-2 7-6 16,-3 4-40-16,-1 12 5 16,0 5-43-16,-1 14-7 15,1 2-44-15,-2 12-16 16,5-2-32-16,-2 10-10 15,4-7-18-15,-5 8-7 16,1-7-6-16,-1 13-2 16,3-11 1-16,-3 1-6 0,3-11-4 15,4-4-21-15,2-19-20 16,2-6-55-16,5-13-41 16,3-8-183-1,6-9-22-15,10-22-75 0</inkml:trace>
  <inkml:trace contextRef="#ctx0" brushRef="#br0" timeOffset="162047.5">32497 18241 191 0,'1'3'130'0,"-1"-1"-16"15,-1 1-37-15,-1 0-40 16,-1 2-15-16,0 1-17 15,-5 8 18-15,-33 46 14 16,28-41 27-16,5-2 9 16,-3 2 22-16,6-1-8 15,-1 1 0-15,4-3-20 0,-1 0 0 16,6-1-21-16,-2-2-11 16,3-4-13-16,2-1-8 15,4-2-7-15,1-1 0 16,2-4 3-16,1-1 5 15,4-1 2-15,-2-4 4 16,-1 1-2-16,1 2-5 16,-3 1-5-16,4 4-5 15,-4 3-4-15,3 7-2 16,1 1-1-16,0 7-1 16,-10-1 0-16,2 11-1 15,-6-3 3-15,-7 4-1 16,1-5 3-16,-6 6 0 15,0-10 2-15,-8-4 3 16,4-6-5-16,-8-4-27 16,2-9-26-16,-9-8-120 15,4-6-110-15,-13-12-25 0</inkml:trace>
  <inkml:trace contextRef="#ctx0" brushRef="#br0" timeOffset="162366.4">32500 18223 542 0,'7'0'300'16,"-3"0"-24"-16,4 2-88 15,-8-2-115-15,1 0-20 16,3 0-23-16,7 0-5 16,9 1-12-16,53 6-6 15,-45-8-3-15,2-1-7 16,-3-6-10-16,2-4-36 16,-3-1-25-16,2-3-26 15,-5 0-150-15,2 6-39 16,-3-7-25-16</inkml:trace>
  <inkml:trace contextRef="#ctx0" brushRef="#br0" timeOffset="162831.1">32945 18092 854 0,'52'55'255'15,"-50"-53"41"-15,-4 5-228 16,-1 3-69-16,-1 11-9 16,0 2 1-16,-5 9 4 15,3 0 7-15,-1 8 6 16,1-2 1-16,2 8 0 16,1-5 0-16,-2 10-3 15,2-6-3-15,5 1 0 16,-1-10 5-16,8 2 7 15,1-13 7-15,8 0 12 16,-1-5 7-16,5-7 4 16,-1-4-4-16,8-6-5 15,-4-9-14-15,-1-8-21 16,1-2-17-16,-1-8-8 16,-4 2-2-16,-10-1 3 15,0 3 15-15,-5-1 7 0,-4 2 8 16,-7-1 0-16,1 5-1 15,-10 2-3-15,-1 7-1 16,-9 6-4-16,0 7 0 16,-5 9-1-16,-1 3-3 15,-5 5-33-15,3-1-30 16,1 6-168-16,6-1-98 16,-2-10-51-16</inkml:trace>
  <inkml:trace contextRef="#ctx0" brushRef="#br0" timeOffset="164569.21">26617 19483 412 0,'8'4'203'16,"-4"1"-12"-16,1-3-86 15,0 1-76-15,-2 0-12 16,2-1-3-16,-1-1 19 16,-1 1 12-16,0-1 15 15,0 2 3-15,0 0-2 16,1 1-20-16,0 2-10 0,5 9-14 15,29 50-8-15,-29-41-5 16,1 2 0-16,-3 0 0 16,7 2-1-16,-3-5 2 15,-2-1-2-15,-3-6-1 16,4-2 1-16,-3-6-1 16,-2-2-1-16,-2-1 1 15,-2-3 5-15,-1-2 6 0,0-1-6 16,-1 0-2-16,1-2-2 15,-3-2-5-15,0-2-5 16,-4-22 5-16,-11-54 2 16,18 43 2-16,-4-11 3 15,5 6 0-15,-1-2 6 16,3 8 3-16,-3-5 2 16,7 10-1-16,5 1-2 15,4 5-5-15,3-1-4 16,4 8-2-16,1 2-2 15,-8 5 1-15,6 2-1 16,-8 3 1-16,2 5-1 16,-3 3 1-16,5 5-2 15,-8 2 1-15,5 4-1 16,-4 2 1-16,1 5-1 16,-5 1 1-16,1 8 1 0,-5 2 0 15,-5 4 3-15,-4-2 1 16,-5 3 2-16,-5-10 0 15,-9 2 2-15,3-6-9 16,-6-6-39-16,3-1-30 16,-4-11-40-16,7-4-30 15,3-10-116-15,5-5-9 0,5-11-24 16</inkml:trace>
  <inkml:trace contextRef="#ctx0" brushRef="#br0" timeOffset="164963.22">27441 19160 379 0,'-15'6'289'0,"2"3"-13"0,-6 2-80 16,-4 7-28-16,-2 1-61 16,-4 13-23-16,2 3-34 15,-2 13-6-15,6 0-16 16,-5 9-1-16,6-3-6 15,2 9-4-15,5-9-5 16,3 3-2-16,8-7-6 16,4-4-6-16,6-11-7 0,10-4-20 15,4-10-5-15,13-8-33 16,2-9-30-16,11-11-122 16,-5-6-96-16,7-6-32 15</inkml:trace>
  <inkml:trace contextRef="#ctx0" brushRef="#br0" timeOffset="165374.06">27728 19280 602 0,'5'-2'152'16,"0"1"45"-16,1 0-174 15,0 1-7-15,-1 0 9 16,-1 1 31-16,-1 3 19 15,1 12 26-15,5 56 2 0,-18-37-9 16,3-3-32-16,3 5-16 16,2-4-27-16,2 7-8 15,4-8-7-15,2 3-4 16,-1-3-5 0,3-3-16-16,-2-12-9 0,0 1-30 15,1-11-16-15,-3-4-68 16,0-4-37-16,-5-1-106 15,0 1-21-15</inkml:trace>
  <inkml:trace contextRef="#ctx0" brushRef="#br0" timeOffset="165711.82">27576 19369 577 0,'-10'1'228'0,"9"-5"15"15,1 4-140-15,0-1-47 16,0 1-13-16,0-2-14 16,0 1 5-16,1-1-3 15,2 1 9-15,2-1-3 0,3 1 4 16,14-2-3-16,50-9 1 15,-43 9-10-15,9-1-5 16,-2-2-9-16,5-1-6 16,-1-1-6-16,3 1-5 15,-9 0-12-15,5 1-56 16,-7-1-49-16,2 1-205 16,-9-1 0-16</inkml:trace>
  <inkml:trace contextRef="#ctx0" brushRef="#br0" timeOffset="166230.23">28061 19512 481 0,'-4'4'264'15,"4"-4"-38"-15,-3 2-70 16,3-2-159-16,0-2 0 16,0 2 17-16,0 0 52 15,0 0 30-15,0 0 40 16,3 0 10-16,-2 0 1 15,2 0-46-15,3 0-24 16,14 0-38-16,45-1-15 16,-42-2-18-16,6 3-7 15,-6-3-4-15,8 2-17 16,-6-1-13-16,0 1-43 0,-2 1-24 16,-1-3-80-16,-5 1-78 15,0-2-100-15,-10-5-33 16</inkml:trace>
  <inkml:trace contextRef="#ctx0" brushRef="#br0" timeOffset="166677.44">28677 19100 376 0,'1'-3'477'0,"-2"8"-163"16,2 2-225-16,-2-5 226 15,0 0-314-15,-1 3 0 16,2 18 0-16,-7 47 1 16,10-35 4-16,-2-1 3 15,6 14 1-15,1-4 1 16,0 8-3-16,0-6-4 15,6 3-16-15,-5-12-6 16,3 5-36-16,-2-8-30 0,2-4-68 16,-5-9-47-1,6-2-108-15,0-9-15 0</inkml:trace>
  <inkml:trace contextRef="#ctx0" brushRef="#br0" timeOffset="167310.49">28960 19224 424 0,'7'5'180'0,"2"4"12"16,0 1-112-16,3 6-13 15,-7 1-10-15,3 7 1 0,-2-2 8 16,-1 2 16-16,0 0-4 16,-2-2-8-16,1-3-22 15,-4 1-11-15,3-5-17 16,-3-4-6-16,0 1-6 16,-1-3-3-16,-1-5-1 15,-1 1-2-15,2-5-1 16,1-2-16-16,-3-1-7 0,1-1-6 15,-1-4 0 1,-4-27-2-16,-9-45 17 0,15 38 6 16,1 1 8-16,0 2-2 15,3 6 5-15,2 0 5 16,3 8 2-16,3 2 8 16,4 7 6-16,2 3 3 15,2 7-5-15,2 6-3 16,-2 7-9-16,1 8-5 15,1 2-5-15,5 5-1 16,-7 1 0-16,6 5 1 16,-2-3 3-16,-2 7 3 15,-4-3 3-15,2 5 8 16,-4-5 6-16,-5 2 7 16,-4-11 0-16,-3 5-1 15,-5-6-8-15,-7 0-4 16,2-2-12-16,-9 5-9 0,-4-7-7 15,-7 4-15-15,0-8-8 16,-11 1-22-16,1-7-9 16,-5-1-53-16,4-6-46 15,-6 2-148-15,11-4-2 16</inkml:trace>
  <inkml:trace contextRef="#ctx0" brushRef="#br0" timeOffset="167694.18">29553 19346 840 0,'0'1'295'0,"0"2"31"0,-3-3-232 16,3 0-42-16,0 0-39 15,0 0-8-15,0 0-3 16,3 1 8-16,-3 1 5 15,3-1 1-15,1 1 0 16,14 2-6-16,49 12-17 16,-41-16-24-16,-3-3-25 15,5-3-92-15,-8 1-102 16,-1-4-81-16,-7-7-76 0</inkml:trace>
  <inkml:trace contextRef="#ctx0" brushRef="#br0" timeOffset="168175.51">29741 19001 700 0,'12'-10'249'16,"39"-34"7"-16,-44 41-188 15,5 9-42-15,-1 1-33 16,7 6 43-16,-1 5 13 0,11 11 24 16,1 0 12-16,15 11 7 15,0-2-23-15,10 11-11 16,-6 1-24-16,0 16-13 16,-13-2-17-16,-7 13-4 15,-15-11 0-15,-6 4-1 16,-8-17 2-16,-9-4 1 15,-5-12 5-15,-11-4-33 16,-6-9-32-16,-12-4-90 16,-1-8-92-16,-14-5-129 15,4-4-45-15</inkml:trace>
  <inkml:trace contextRef="#ctx0" brushRef="#br0" timeOffset="170192.7">30585 19394 514 0,'24'64'483'0,"-22"-51"-138"0,-1-13-9 16,2 3-320-16,-3-3-35 15,0-1-3-15,0 1 7 16,0 0 22-16,0 0 16 16,0 0 2-16,0 0 1 15,2 0-5-15,-1 0-13 16,4 0-5-16,0 1-1 15,17 0-4-15,51 4-2 0,-35-14-12 16,-4 3-11-16,2 0-51 16,-4-5-44-16,1 2-44 15,-9 2-34-15,-2-5-123 16,-6 3 34-16</inkml:trace>
  <inkml:trace contextRef="#ctx0" brushRef="#br0" timeOffset="170385.97">30754 19661 867 0,'4'4'181'0,"12"4"58"0,5-4-272 15,4 0-26-15,-1-2-15 16,6-10-16-16,-4 1-75 15,2 0-61-15,-4 1 3 16</inkml:trace>
  <inkml:trace contextRef="#ctx0" brushRef="#br0" timeOffset="171325.19">31234 19265 405 0,'5'-1'218'16,"-1"-1"9"-16,0 1-90 0,-1-1 0 15,0 1-27-15,0 1 13 16,-1 1-15-16,-1 1 0 16,0 1-28-16,2 3-11 15,-1 11-34-15,12 56-11 16,-14-45-15-16,3 7-4 15,5 1-3-15,-3 7-1 16,3-4 1-16,5 3-4 16,-1-2-7-16,1 1-33 15,-2-9-26-15,-3-6-98 16,0-5-96-16,3-2-89 16,-1-14-65-16</inkml:trace>
  <inkml:trace contextRef="#ctx0" brushRef="#br0" timeOffset="171944.64">31711 19313 829 0,'25'-7'210'16,"-3"-7"54"-16,-9-4-255 15,-7-1-37-15,-3 6-7 16,-7 0 15-16,-5 3 26 15,-6 1 53-15,1 4 24 16,-4 3 13-16,1-1-15 0,-5 3-17 16,0 3-34-16,-4 1-15 15,2 3-15-15,-2 5-3 16,3 0 1-16,-1 2-2 16,8-1 2-16,0 2 0 15,6-5 1 1,4 0-1-16,5-4 2 0,1 3 2 15,7 0 2-15,2 1 1 16,4 0 1-16,1 3 4 16,4-3 3-16,5 7 1 15,1-4-1-15,2 7-2 16,2-2-4-16,-2 5-3 16,-1-4-4-16,-2 4-1 15,-4-2-1-15,0 4 0 16,-3-4 0-16,-6 6-2 0,-5-4 0 15,-5 0-7-15,-5-4-4 16,-11-3-10-16,-1-4-5 16,-5-3-26-16,0-6-7 15,-6-3 0-15,5-8 13 16,1-8 8-16,3-5 30 16,4-7 27-16,7-4 8 15,3-5 6-15,7 4 1 0,8-5 10 16,0 3-1-16,8-2 13 15,1 7 0-15,-2-1 11 16,-2 8-9-16,-1 4-9 16,-5 7-19-16,-3 3-29 15,-3 5-41-15,-5-1-135 16,1 4-191-16,-2-1-6 16</inkml:trace>
  <inkml:trace contextRef="#ctx0" brushRef="#br0" timeOffset="172688.38">32162 19185 501 0,'-2'-6'248'16,"-1"2"-3"-16,-6 2-125 15,7 1-33-15,0 1-35 0,-3 0-15 16,-1 0-11-16,-4 1 2 16,-6 2-5-16,-54 18 1 15,44-14-1-15,-5 5 1 16,3-2-5-16,-4 3-2 15,10 2-4-15,0 4 8 16,5-3 4-16,1 3 6 16,10 0-1-16,-1-3 1 15,7-5-6-15,6 5-4 16,7-2-2-16,4-3 3 16,7-1-1-16,9 2 10 15,1-5 4-15,5 1 9 16,-1-1-3-16,4 2-4 15,-8 1-11-15,1 2-8 16,-7 1-14-16,-3 4-5 16,-5 1-1-16,-4 5-3 15,-4-1 1-15,-2 3-2 0,-7 1 3 16,-2 0-1-16,-4-2 0 16,-1 1-11-16,-3-5-5 15,-4-1-10-15,1-7-3 16,-4-2-4-16,-1-4 9 15,-4-6-2-15,2-5 7 16,-5-6-4-16,0-7 1 16,-4-5-6-16,1-3 7 15,-2-11 2-15,7 2 10 0,5-7 14 16,7 1 10-16,8-6 12 16,8 8 6-16,10-2 5 15,2 3-4-15,10 1 8 16,-4 10-4-16,3-1 2 15,-11 9-2-15,-2 4 0 16,-8 5-11-16,-8 1-39 16,-8 4-40-16,-14 0-159 15,-5 4-173-15,-3-1-25 16</inkml:trace>
  <inkml:trace contextRef="#ctx0" brushRef="#br0" timeOffset="173121.16">32492 19122 789 0,'3'5'249'0,"-4"8"50"15,-2 3-227-15,-1 10 5 16,2 2-36-16,2 14 6 16,0-1-1-16,6 16 0 15,4 0-6-15,2 7-3 16,-2-8-13-16,3 5-9 16,-1-10-12-16,-2-1-24 15,-6-8 6-15,-4 5-72 16,-8-5-30-16,-4-3-239 15,-3-2 21-15</inkml:trace>
  <inkml:trace contextRef="#ctx0" brushRef="#br0" timeOffset="173969.75">32846 19235 625 0,'4'-3'297'0,"-3"0"20"15,2 0-152-15,0 1-38 16,0 1-46-16,0 0-18 16,0 1-27-16,0 0-2 0,-2 1-5 15,2 2 2-15,-1 1-4 16,4 17-4-16,13 52-10 15,-16-37-5-15,2 1-5 16,1 8-7-16,0-1-5 16,1 5-19-16,-1-3-17 15,1 3-29-15,-1-9-14 16,0-2-66-16,1-12-29 0,1-6-148 16,0-7-3-16</inkml:trace>
  <inkml:trace contextRef="#ctx0" brushRef="#br0" timeOffset="174553.38">33381 19373 747 0,'9'3'369'0,"-3"-6"-9"16,-2-5-183-16,-1-3-92 15,-4 1-63-15,-4-6-28 16,-2 1-14-16,-5-1 10 16,-1 2 16-16,-6-2 21 15,2 3 11-15,-5 2 1 0,1 3-10 16,-5 2-9-16,6 3-16 16,-5 4-6-16,6 4-3 15,0 3-2-15,4 6 1 16,5 5-1-16,1 1-4 15,-1 3-8-15,6 1-3 16,4 1-8-16,1-4 1 16,6 0 5-16,1-5 8 15,6-3 4-15,-6-4 9 16,3-5 1-16,-2-2-2 0,12-4-11 16,-5 1-8-16,7-7-31 15,-6-2-28-15,1-6 23 16,-2-3 14-16,-4-6 14 15,-2 2 36-15,-1 0 47 16,-3 5-13-16,-5 2 15 16,0 7-1-16,-2 4-6 15,2 5-18-15,-2 0-14 16,0 0-15-16,-1 1-1 16,1 3-1-16,-1 9 2 15,1 18 6-15,-2 51-2 16,3-50-2-16,0 4-11 15,0 0-12-15,3 1-33 0,-3-3-31 16,0 4-85-16,0-10-30 16,1-5-112-16,1-10 29 15,3-4-50-15</inkml:trace>
  <inkml:trace contextRef="#ctx0" brushRef="#br0" timeOffset="174885.67">33518 19207 847 0,'6'0'219'0,"-4"0"50"16,1 3-241-16,-3-3-48 15,0 1-7-15,0 2 0 16,0 2 10-16,0 9 19 15,0 10 20-15,1 46 4 16,-1-46 2-16,2 3 0 16,-1-8-13-16,3 0-8 15,4-5-4-15,-4-4 1 16,6-1 0-16,1-2 2 16,0-4 2-16,4 0-1 0,-1 0-6 15,7-3-15-15,-1 2-15 16,1-5-67-1,1-2-43-15,-1-3-146 0,-4-1-15 16</inkml:trace>
  <inkml:trace contextRef="#ctx0" brushRef="#br0" timeOffset="175171.02">33756 19156 775 0,'16'4'182'15,"-26"3"66"-15,15 8-224 16,-7 3-18-16,5 12 9 16,-4 4 3-16,1 15 4 15,-3 5 1-15,1 14 1 16,-1-3-14-16,-1 8 5 15,2-10-38-15,1 4 8 16,0-10-24-16,6 6-84 16,0-5-101-16,6 4-23 15,3-13-104-15</inkml:trace>
  <inkml:trace contextRef="#ctx0" brushRef="#br0" timeOffset="186375.4">18270 20188 268 0,'15'-9'133'0,"8"-4"34"15,5 0-63-15,14-5 28 16,3 5-14-16,11-3 3 16,2 4-23-16,20-1 3 0,-7 2-31 15,21 2-13-15,-3 3-20 16,19 7-14-16,-1 11-19 15,21 14-3-15,-11 6 0 16,32 18 0-16,-8 3 0 16,17 9-1-16,-2 1 1 15,28 22 0-15,-19-6 0 16,17 21-5-16,-14-5-3 0,9 6-2 16,-28-16 0-16,8 5 0 15,-25-18 4-15,8 15 0 16,-26-1-5-16,5 22-13 15,-19-3-9-15,3 19-31 16,-20-5-16-16,9 21-49 16,-11-13-3-16,6 10-1 15,-9-23 13-15,15-9 20 16,-8-35 63-16,14-12 32 16,-10-23 16-16,28-10 20 15,-11-13 4-15,23-12 6 16,-7-9-12-16,26-13 1 15,-17-4-3-15,22-5-2 16,-18 2-3-16,12-6 32 16,-26 3 15-16,9-7 25 15,-22-1 6-15,6-1-4 0,-22 8-35 16,0 1-19-16,-22 10-26 16,-9 3-11-16,-18 7-23 15,-4 9-88-15,-20 3-62 16,-7 16-103-16,-15 9-69 15</inkml:trace>
  <inkml:trace contextRef="#ctx0" brushRef="#br0" timeOffset="187724.05">25051 21817 609 0,'-3'1'274'0,"0"1"-19"15,1-1-149-15,-1 1-82 16,1-1-38-16,1 2-4 15,1 1 6-15,1 17 7 16,9 56 12-16,-7-30 4 16,3-2 9-16,-3 13 3 15,4-2-1-15,4 8-5 16,0-4-3-16,4 3-7 16,-2-11-4-16,2 2-3 0,-7-13 3 15,1-4-1-15,-5-10 1 16,-1-6-1-16,-3-11 3 15,3-4 6-15,-6-9 1 16,2 0 10-16,-1-3 6 16,-3-26 16-16,-13-58 0 15,6 30 10-15,2 3-7 0,-3-6-2 16,1-1-18-16,1-6-7 16,3 8-10-16,6 1-3 15,2 12-2-15,2 5 0 16,6 13 1-16,2 5 0 15,2 7-1-15,4 3 0 16,3 3-1-16,-2 2-3 16,4 4 0-16,3 3-2 15,0 2-2-15,2 4-6 16,0 4-1-16,-4 4-3 16,-3 3 2-16,-3 4 4 15,-4 4 8-15,-2 7 9 16,-4 1 7-16,-5 6 8 15,-3-5 2-15,-7 4 4 16,-3-9-3-16,-4 0-3 16,-3-9-13-16,-4 1-19 15,-2-5-26-15,-6-2-50 0,2-5-28 16,-7-3-68-16,5-3-53 16,-1-2-113-16,11-1-4 15</inkml:trace>
  <inkml:trace contextRef="#ctx0" brushRef="#br0" timeOffset="188189.59">25761 21698 682 0,'0'-2'231'0,"0"-1"28"16,0 1-158-16,-3 4-66 15,0 2 9-15,-7 18 6 16,-31 64 27-16,25-39-1 16,-3 11 9-16,4 0-11 15,1 13-12-15,3-4-30 16,1 7-10-16,7-7-15 15,3 3-7-15,6-7-8 16,4 1-19-16,6-8-14 0,6 2-46 16,2-8-35-16,6-5-100 15,1-14-120-15,2-17-13 16</inkml:trace>
  <inkml:trace contextRef="#ctx0" brushRef="#br0" timeOffset="188955.74">26099 21967 951 0,'6'9'181'15,"-4"-6"98"-15,1 4-283 0,2 8-8 16,3 6 5-16,-4 9 4 15,-1 3 1-15,1 14 0 16,-4-2 5-16,3 11 3 16,-1-8 1-16,-1 1-2 15,-1-9 1-15,2-4-4 16,2-9-2-16,-4-4 0 16,0-8 4-16,1-7 0 15,1-3 3-15,-2-13-1 16,-2 5-1-16,2-2-7 15,0-17-3-15,2-75-3 16,-1 43 0-16,-2-13 0 16,-1 0 8-16,4-9-1 15,1 12 6-15,-3 4 14 16,6 16 9-16,-3 8 16 16,4 15 7-16,-3 7 1 15,2 7-16-15,4 7-12 0,2 2-16 16,0 10-7-16,5 4-3 15,5 13 2-15,3 4 4 16,4 10 3-16,0-2 3 16,1 7 0-16,-4-8 0 15,-1-1 5-15,-6-5 1 16,1-1 6-16,-8-3 4 0,-4 3 3 16,-2-5-5-16,-6 2-1 15,-1-3-8 1,-8 0-3-16,-4-6-5 0,-6-1 0 15,-7-4-1-15,-9-1-2 16,1-5-1-16,-10-3-10 16,3-2-10-16,-4-5-29 15,12-3-22-15,-1-3-56 16,18 0-33-16,-4 0-210 16,6 1 31-16</inkml:trace>
  <inkml:trace contextRef="#ctx0" brushRef="#br0" timeOffset="189377.32">26858 21995 981 0,'-6'20'230'0,"6"-7"77"16,5-5-277-16,-2 3-35 15,4 5 0-15,-1 3 1 16,-2 3 3-16,2 7 1 16,-1 1 1-16,-7 5 1 15,5 0-1-15,-2 4 0 16,-1-4 1-16,0 2-24 16,2-5-26-16,-1-2-19 15,1-8-24-15,-5-3-68 16,3-7-44-16,3-5-58 15,0-7-42-15</inkml:trace>
  <inkml:trace contextRef="#ctx0" brushRef="#br0" timeOffset="189627.41">26673 22225 536 0,'20'2'204'0,"-4"-1"7"0,0-2-110 16,3 4-78-16,5 0 34 15,-2 0 3-15,1-2 7 16,3 3 5-16,2-2-19 16,-3-1-33-16,1-1-11 15,-4 3-24-15,3-4-88 16,-3 2-71-16,3 1-112 15,-4 2-61-15</inkml:trace>
  <inkml:trace contextRef="#ctx0" brushRef="#br0" timeOffset="190127.53">27436 21660 811 0,'2'-5'240'16,"1"5"46"-16,-3 3-205 15,0-3-54-15,0 1 12 16,0 2 2-16,1 1 20 15,6 18-3-15,21 54 3 16,-22-44-12-16,4 15-11 16,-1 3-18-16,-2 11-6 15,5-1-9-15,1 13-3 16,-1-8-1-16,-2 8-1 16,-3-8 2-16,-4 2-11 15,-1-9-12-15,2 6-40 0,-4-13-43 16,2 8-201-16,-2-8-54 15,5-10-75-15</inkml:trace>
  <inkml:trace contextRef="#ctx0" brushRef="#br0" timeOffset="190663.56">28081 21890 508 0,'11'17'222'0,"-3"-4"-4"15,3 5-95-15,-3 4-113 16,3 11 24-16,-3-1 12 16,1 8 19-16,-6-2 2 0,3 6 0 15,-2-7-24-15,-2 6-16 16,1-8-24-16,1 1-34 15,-1-8-27-15,1-2-24 16,1-11-90-16,-2-5-87 16,2-4 5-16,1-10-87 15</inkml:trace>
  <inkml:trace contextRef="#ctx0" brushRef="#br0" timeOffset="190977.71">27893 21827 530 0,'15'-4'244'0,"-4"-2"14"15,5-2-97-15,5 4-69 16,4-2 6-16,-2 2-26 15,2-1 15-15,-3 2-11 16,7 2 7-16,-3 0-9 16,11 1-9-16,1-2-24 15,4 2-10-15,-3 2-23 0,4-1-39 16,-11 0-26-16,3 2-81 16,-10 0-109-16,-3-1-135 15,-9 1-37-15</inkml:trace>
  <inkml:trace contextRef="#ctx0" brushRef="#br0" timeOffset="191501.93">28648 22011 905 0,'7'4'221'0,"-3"5"81"16,-2-2-262-16,-1 6-5 16,-1-1-6-16,2 10 1 15,-4-2 1-15,2 2 1 16,2 0-7-16,-1 6-4 16,4-3-9-16,-1 2-14 15,2-2-16-15,-2 2-38 0,1-7-38 16,-2-3-156-16,-5 0-80 15,-10-3-50-15</inkml:trace>
  <inkml:trace contextRef="#ctx0" brushRef="#br0" timeOffset="191769.75">28531 22177 1033 0,'9'2'274'15,"-5"1"57"-15,2-3-287 16,-6 0-70-16,0 0-1 16,0 1 8-16,1 0 22 15,1 2 15-15,1 2 5 16,1-1 1-16,9 8-5 16,50 32-10-16,-37-40-7 15,1-1-3-15,3-5-8 16,1-3-8-16,8-4-42 15,-1-4-32-15,0-3-249 16,-3-3 37-16</inkml:trace>
  <inkml:trace contextRef="#ctx0" brushRef="#br0" timeOffset="192169.72">28849 21541 821 0,'16'13'257'0,"11"4"54"16,2 7-227-16,9 11-33 16,-6 0-11-16,6 9-2 15,-8-1 1-15,2 16 12 16,-2-2 0-16,-7 14-4 16,-5-4-16-16,-5 15-9 15,-9-9-13-15,-4 7-7 16,-9-12-2-16,-5 7-16 15,-5-10-15-15,-10 2-53 16,-4-12-52-16,-6 2-227 16,1-12 7-16,-3-11-114 15</inkml:trace>
  <inkml:trace contextRef="#ctx0" brushRef="#br0" timeOffset="194153.37">25861 12700 672 0,'-4'13'156'0,"3"8"59"16,5-1-187-16,8 18-19 15,2 7 11-15,5 24 18 16,-1 2 2-16,-1 18 7 15,-4 2 7-15,0 29 10 16,-5 1-14-16,-1 28 2 16,-3-5-4-16,-1 44-2 15,0-14-19-15,-1 13-4 16,-4-18-4-16,-1 25-6 16,-1-43-7-16,-2-2 7 15,0-33 4-15,2-11 3 16,0-36-1-16,1-14 1 15,-2-22-7-15,1-10-5 16,-2-14-8-16,-7-15-346 0,-3-18 112 16</inkml:trace>
  <inkml:trace contextRef="#ctx0" brushRef="#br0" timeOffset="195385.05">25569 12786 195 0,'-2'7'168'0,"16"-1"9"16,11 3-97-16,17-2 155 15,12-1-97-15,25 3 22 16,9-3-32-16,36 1-3 16,6 2-31-16,36 1-10 15,-1-3-31-15,41 9-13 16,-5-1-17-16,43-2-5 0,-13-3-10 15,49-1 0 1,-17-7 8-16,46-7 10 0,-23-1 2 16,53-7 11-16,-37-4 2 15,42-5 3-15,-42-2-3 16,36-9 10-16,-48 1-9 16,34-6 2-16,-42 1-11 15,21-4-6-15,-37 6-11 0,19-4-6 16,-50 2-8-1,17-9 20-15,-42 3-1 0,9-5 2 16,-51 6 0-16,9-6 2 16,-44 8-20-16,2-5-2 15,-37 7-2-15,7-9-1 16,-27 10 0-16,-1-6-1 16,-20 10 0-16,-3-1 0 15,-12 9 1-15,-1 2-1 16,-15 8 0-16,2 1-1 15,-10 5-2-15,-1 3-4 16,-7 3-1-16,3 6-2 16,-2 4-1-16,-3 7 1 15,1 3 3-15,0 14 1 16,-2 4 3-16,8 16 1 16,1 7 1-16,12 20 0 0,-2-1 0 15,13 19 1-15,-4-5 0 16,3 24 0-16,-6-3 1 15,2 26 2-15,-6-10 1 16,2 25 3-16,-8-13 0 16,3 23-1-16,-7-19 0 15,-1 17-1-15,-10-17-2 0,-2 14 0 16,-7-27 0-16,-6 3 0 16,-6-27 0-16,6-11 1 15,-4-32 1-15,0-7 1 16,5-22-1-16,3-8-3 15,-4-13-2-15,2-2 0 16,4-8-5-16,0-2 0 16,-1-4 2-16,3 2 1 15,0 0-1-15,0 0 0 16,-1 0-2-16,1 0-3 16,0 0-2-16,-2 0-4 15,2 0 1-15,0 2 1 16,-1-1 5-16,-1 1 3 15,2 1 7-15,-4-2 2 16,0 1 0-16,-10-1 0 16,-16-1 0-16,-64-9-2 15,43-2-2-15,-26-3 0 16,-3 4-3-16,-27 4 0 0,-2 6 2 16,-37 2 4-16,-5 1 2 15,-37 1 3-15,-8-1 1 16,-47 1 3-16,2 1-1 15,-54-1-1-15,2 1-2 16,-55-1-1-16,7 2-5 16,-58 1-1-16,31 3-1 0,-58 6 1 15,34 6 0 1,-54 12 0-16,42 10 1 0,-54 13 0 16,65 1 0-16,-48 9-11 15,75-7-20-15,-22 3-49 16,73-11-16-16,-21 10-360 15,70-14 75-15</inkml:trace>
  <inkml:trace contextRef="#ctx0" brushRef="#br0" timeOffset="198363.47">29563 21787 755 0,'-4'3'141'15,"-1"-1"54"-15,1-2-228 16,-1 0 0-16,1 0 7 16,0-2 43-16,-4 1 36 15,3-1 34-15,-1 1 3 0,-2 0-9 16,4-1-26-16,-3 1-19 16,1-1-33-16,0 2-8 15,2 0 0-15,-1 0-3 16,2 0 4-16,-1 0 24 15,3 0 17-15,1 0 14 16,2 0 14-16,13 0-1 16,22-3-23-16,53-8-14 15,-48 2-15-15,2 0-10 16,-7 2 0-16,-2 2-18 16,-12 4-12-16,-3 2-41 15,-5 2-50-15,-8 5-118 16,-5 0-92-16,-8 4-40 15</inkml:trace>
  <inkml:trace contextRef="#ctx0" brushRef="#br0" timeOffset="198600.46">29605 22116 510 0,'10'3'85'0,"8"-2"57"15,10-4-147-15,2-1 20 0,7 1 30 16,-1-4 8-16,5-1 5 16,-1 0-22-16,-2-3-201 15,1 4 36-15</inkml:trace>
  <inkml:trace contextRef="#ctx0" brushRef="#br0" timeOffset="200052.05">30297 21577 137 0,'-13'-16'194'0,"1"5"-15"0,4 6 4 15,2-1-2 1,1 2-32-16,2 3 14 0,2-1-22 16,1 1 10-16,-2-1-30 15,1 1-5-15,1-1-34 16,0 1-21-16,0-1-34 15,0 2-17-15,0 0-15 16,0 0-3-16,-3 2-1 16,2 1-1-16,-1 1 4 0,-1 11 0 15,0 4 2-15,-1 42 1 16,10-44 2-16,4 1-1 16,2-6 2-16,7-2 0 15,1 0 0-15,6-1 1 16,1-3 0-16,3-3 0 15,1-2 1-15,4-5-14 16,-3-2-20-16,3-4-76 16,-4-1-9-16,-2-8-227 15,0 3-13-15,5-6-57 16</inkml:trace>
  <inkml:trace contextRef="#ctx0" brushRef="#br0" timeOffset="200356.73">30539 21382 1120 0,'5'6'230'16,"-7"-6"95"-16,-2 1-332 15,4 0-9-15,-3 2-1 16,2 3 3-16,-1 23 11 15,-1 58 1-15,5-47 1 16,-1 17-1-16,5-1 1 0,3 9 0 16,2-5 1-16,-3 5-1 15,3-11-12-15,0 0-26 16,-1-11-30-16,0-2-89 16,2-15-111-16,2-11-39 15,5-18-84-15</inkml:trace>
  <inkml:trace contextRef="#ctx0" brushRef="#br0" timeOffset="200707.61">30833 21439 444 0,'29'54'444'0,"-28"-54"-175"0,2 0-274 16,-3 4 265-16,-1-3-314 16,-1 2 9-16,1 2 50 15,-2 4 24-15,-1 5 7 16,-17 46 6-16,18-47-2 16,3 3-10-16,0 0-16 15,5 2-7-15,1-1-4 16,2 1-3-16,4-5 8 0,-2 0 6 15,2-3 4-15,4 0 2 16,0-4 6-16,4-1-6 16,-1-2-6-16,5-5-2 15,-1-2-15-15,2-5-50 16,-3-1-70-16,7-5-210 16,-10-1 0-16</inkml:trace>
  <inkml:trace contextRef="#ctx0" brushRef="#br0" timeOffset="200978.25">31065 21306 597 0,'0'1'380'0,"1"4"-77"0,1-1-75 16,-2 8-209-1,3 15-26-15,4 60 3 0,-11-41 8 16,2 16 3-16,1-4 1 16,2 12 0-16,5-6-2 15,1 18 2-15,4-9-16 16,2 0-39-16,0-16-20 16,4-6-73-16,-6-26-79 15,3-12-82-15,-1-17-28 0</inkml:trace>
  <inkml:trace contextRef="#ctx0" brushRef="#br0" timeOffset="201448.72">31615 20865 289 0,'3'-1'96'16,"-6"2"43"-16,2 3-51 16,-1-2 14-16,1 1 11 0,-2 1 34 15,-3 17-16-15,-16 52 9 16,13-43-20-16,-1 13 11 16,0-1-6-16,0 16-30 15,-3 5-29-15,1 23-12 16,0-1-25-16,2 20-30 15,-2-6 13-15,-1 19-3 16,3-7-5-16,0 19-23 16,0-22-20-16,4 6-34 15,6-26-14-15,-5-14-208 16,5-21-65-16,6-13-32 16</inkml:trace>
  <inkml:trace contextRef="#ctx0" brushRef="#br0" timeOffset="201979.47">31935 21481 1040 0,'-19'15'256'16,"23"-7"78"-16,-17 8-291 15,1 2-47-15,-4 11-4 16,-1 3 1-16,1 5 1 15,3-5 1-15,-2 1 1 16,0-8 3-16,8-1 0 16,3-10 0-16,1-2-2 15,10-3 1-15,5-2-2 16,1-1 2-16,7 0 0 16,4-4 1-16,-1 4 0 15,5 0 0-15,5 6 1 16,1-2-1-16,4 9 0 15,-6 0 1-15,-1 12-2 0,-12-2 0 16,-5 7 0-16,-8-2 2 16,-7 1 0-16,-8-6 4 15,-6 0 1-15,-4-8 1 16,-16-4 3-16,2-5-12 16,-10-9-41-16,1-9-41 15,-11-10-195-15,13-6-52 16,-14-19-78-16</inkml:trace>
  <inkml:trace contextRef="#ctx0" brushRef="#br0" timeOffset="202289.91">31904 21482 506 0,'6'-8'144'0,"13"-4"18"16,4 3-151-16,12 0 124 15,0 5 6-15,11 0 42 0,-4 4 18 16,6-2 10-16,-6 2-139 15,2 2-32-15,-6-1-53 16,2 1-58-16,-10 1-48 16,7-3-248-16,-10-2 29 15</inkml:trace>
  <inkml:trace contextRef="#ctx0" brushRef="#br0" timeOffset="202725.6">32786 21628 977 0,'0'-1'206'0,"-10"8"90"16,-8 6-301-16,-11 15-19 15,-9 4 3-15,-6 12 3 16,9 3 3-16,-4 11 17 15,12-2 1-15,8 6-1 16,6 0-1-16,6 0-3 16,11-12-1-16,7-3-1 15,6-15 1-15,18-13 18 0,3-10-3 16,13-12 34 0,0-10 9-16,11-18 23 15,-10-7-6-15,6-13 20 16,-9-9-30-16,-1-7 1 0,-13 6-16 15,-9-2 2-15,-16 12-12 16,-13 0-2-16,-13 13-10 16,-17 4-10-16,-8 6-15 15,-15 9-7-15,2 12-3 16,-11 11-3-16,3 11-13 16,-3 13-56-16,11 2-29 0,0 13-300 15,8-2 35-15</inkml:trace>
  <inkml:trace contextRef="#ctx0" brushRef="#br0" timeOffset="-211218.6">7187 23621 857 0,'0'4'151'0,"-3"1"79"16,2-1-260-16,-1 2-3 0,1 4 5 15,-2 12 31-15,-11 39 23 16,8-39 33-16,-5-2 29 16,6 7-4-16,-4-7-20 15,4 9-11-15,4 2-30 16,-2 8-28-16,2-1 6 0,1 8-1 16,4-6 0-16,-3 1 1 15,1-11-1-15,-1-1 2 16,2-10-1-16,-3-5 0 15,2-3 0-15,-4-6-1 16,2-3-1-16,0-2 2 16,0 0 3-16,-1 0 13 15,-1-2 1-15,1 1 1 16,-1-3-2-16,1-4-3 16,-5-27-16-16,-11-55 0 15,14 42-2-15,-6-8 1 16,3 11-2-16,5 0 4 15,2 11 0-15,1-2 0 16,3 8 0-16,4-4 1 16,-3 7-1-16,1-4 1 15,5 5-2-15,0 2 1 16,-2 3-1-16,5-2 2 16,-5 4 0-16,-4 0 1 15,2 4-1-15,-2-3 1 0,0 4-2 16,1-2-1-16,5 6-1 15,0-3-2-15,1 3-2 16,9 4 0-16,-5 1-1 16,5 0 2-16,0 4 2 15,0 2 1-15,-3 3 1 0,1 0 2 16,-4 1-1-16,0 2 1 16,-5 1-1-16,-1 1 2 15,-4 0 1-15,-2 4 1 16,-2-2 0-16,-4 4 1 15,-1 1-2-15,-1 4-10 16,-2-3-9-16,-4 3-15 16,-1-5-7-16,-5 5 2 15,-1-6 9-15,-5 2 9 16,0-4 16-16,-3 1 8 16,3-6-1-16,-5 1 1 15,2-3-5-15,-3-1-2 16,5-2-32-16,-5 1-41 15,8-4-26-15,-4 1-53 16,8-2-30-16,2 0-65 16,6 0 8-16</inkml:trace>
  <inkml:trace contextRef="#ctx0" brushRef="#br0" timeOffset="-210241.16">7936 23209 706 0,'-3'-4'162'16,"-1"1"70"-16,-1 1-205 16,0 2 14-16,-3 2 14 0,-11 10 20 15,-43 47 1-15,40-19 14 16,6 1-21-16,-2 8-15 15,3-3-25-15,7 6-10 16,0-8-17-16,3 7-6 16,3-6-3-16,1 12 1 15,-2-6 0-15,6 12-3 16,1-3-4-16,6 10-25 16,2-6-20-16,8-1-48 15,4-14-40-15,6-8-97 16,-3-14-40-16,9-8-38 15</inkml:trace>
  <inkml:trace contextRef="#ctx0" brushRef="#br0" timeOffset="-209837.23">8464 23532 78 0,'-17'6'650'0,"4"-4"-323"15,11 0-56-15,-5 2 33 16,4 4-344-16,2-8 15 16,1 1 13-16,-3 3 19 15,-2 12 17-15,-9 59 7 16,9-41-7-16,1 8-3 16,1-4-10-16,-6 3-3 15,6-5-8-15,3 1 0 16,0-8-5-16,-1-3-14 15,1-7-18-15,0-4-80 16,0-9-62-16,1-15-153 16,1-12-34-16</inkml:trace>
  <inkml:trace contextRef="#ctx0" brushRef="#br0" timeOffset="-209506.59">7989 23503 624 0,'4'-9'170'0,"8"-1"63"15,2-1-180-15,7 4 34 16,2 6 3-16,11-1 15 15,-2 5-5-15,14 4 6 16,3 2-34-16,3 0-18 16,-8 3-28-16,10-4-11 15,-12 2-14-15,4-4-1 16,-3 2-6-16,11-10-15 16,-11-1-12-16,6-3-33 15,-5-1-46-15,6-3-198 16,-9 4-17-16,-2 5-91 15</inkml:trace>
  <inkml:trace contextRef="#ctx0" brushRef="#br0" timeOffset="-209141.75">9107 23377 1014 0,'-8'26'268'16,"4"-8"66"-16,0 4-268 15,2 7-73-15,-2 7 4 16,2 1 2-16,-1 2 2 16,8 1-1-16,1 1 1 15,2-6-2-15,-3 3-10 16,6-6-9-16,-2-3-13 16,-1-7-11-16,0-2-40 15,1-7-23-15,-5-3-208 0,1-2 36 16</inkml:trace>
  <inkml:trace contextRef="#ctx0" brushRef="#br0" timeOffset="-208825.62">8901 23648 839 0,'3'0'133'0,"0"0"102"16,0 0-249-16,1 0-2 15,3 0 32-15,11 0 40 16,45 3 15-16,-37-7 24 16,0 0 0-16,5-1-10 15,-1 2-39-15,4 0-17 16,-8 3-24-16,3 2-15 15,-5 1-11-15,1 0-25 16,-5 0-17-16,8 2-56 16,-3 0-46-16,4-1-149 15,0 1 1-15</inkml:trace>
  <inkml:trace contextRef="#ctx0" brushRef="#br0" timeOffset="-208434">9720 23234 1072 0,'-5'26'285'16,"-6"28"68"-16,6-35-287 15,-1 3-81-15,6 7 5 16,-1 0 3-16,4 7 10 16,1-6 5-16,5 5 7 15,0-4-1-15,2 5 2 16,1-1-6-16,4 9-2 15,-1-4-5-15,1 5-8 16,-2-6-11-16,0 4-22 16,-6-8-21-16,0 4-73 0,-4-5-69 15,-1-1-147-15,0-15-25 16</inkml:trace>
  <inkml:trace contextRef="#ctx0" brushRef="#br0" timeOffset="-207472.77">10255 23507 784 0,'6'4'179'16,"-4"1"67"-16,1 2-222 15,-3-6-28-15,0 2 2 0,-2 3 4 16,1 15 4-16,-7 50 15 16,8-48 2-16,-3 8 3 15,6-6 0-15,0 3-5 16,-1-6-16-16,2 1-4 16,2-8-4-16,-6-2-10 15,3-6-5 1,0-3-7-16,-3-2 2 0,-2-4 2 15,2-1 3-15,0-1 3 16,-1-3 8-16,-1-25 4 16,1-46 6-16,1 33 21 15,-3 3 6-15,6-9 1 16,0 1-4-16,1-11-7 16,2 7-15-16,4 1 14 15,-2 9 8-15,2 5 11 16,2 14 1-16,1 5 1 15,-2 7-17-15,1 4-3 16,-2 7-9-16,2 7 3 0,-5 3-1 16,6 7 0-16,0 4-5 15,4 7-1-15,0 1-5 16,6 5 0-16,1 0-1 16,5 6 3-16,-1-2 0 15,2 4 4-15,0-5-1 16,0 3 2-16,-5-6-2 15,0 0 0-15,-9-3-2 0,-6 2 3 16,-4-4 5-16,-6 3 14 16,-7-6 3-16,-8-3 4 15,-4-7-3-15,-7 0-10 16,0-10-18-16,-11-4-7 16,-1-4-8-16,-1-7-10 15,-2-2-16-15,-4-7-58 16,11 2-24-16,5-2-61 15,5 2-57-15,11 1-93 16,9 5 13-16</inkml:trace>
  <inkml:trace contextRef="#ctx0" brushRef="#br0" timeOffset="-206898.38">10971 23376 1187 0,'-3'17'264'0,"14"34"99"15,-5-35-336-15,0 2-46 16,1 7 6-16,-2 1 7 15,2 3 4-15,-1-1 2 16,1 5 1-16,-2-2-1 16,3 1-5-16,0-6-10 15,-3-1-22-15,0-9-10 16,1-4-21-16,-3-6-12 16,-1-5-31-16,0-2-4 0,-4-1-200 15,1-1 44-15</inkml:trace>
  <inkml:trace contextRef="#ctx0" brushRef="#br0" timeOffset="-206653.24">10941 23497 749 0,'-1'0'313'16,"4"3"-11"-16,0-2-151 15,-3-1-156-15,3 2-6 16,-2-1 4-16,4 2 4 15,0 1 9-15,10 5 4 16,46 35-1-16,-37-37 1 16,-4-1-2-16,3-2-34 0,-1-2-15 15,3-4-16-15,-2-1-15 16,4-4-75-16,-1 0-42 16,0 0-78-16,-4-2-51 15</inkml:trace>
  <inkml:trace contextRef="#ctx0" brushRef="#br0" timeOffset="-206238.21">11168 23015 973 0,'-2'-1'220'0,"2"-1"85"15,2 2-276-15,2 3-18 16,5 3 26-16,20 22 32 0,48 47 12 15,-30-32 25-15,-2-2-13 16,9 14-19-16,-7 2-33 16,0 15-12-16,-9-7-32 15,-12 16-8-15,-6-10-3 16,-8 2 5-16,-8-13-2 16,-5 1 2-16,-8-11-8 15,-7 2-43-15,-3-9-26 16,-9 0-98-16,-1-10-180 15,-17-6-21-15,0-19-107 0</inkml:trace>
  <inkml:trace contextRef="#ctx0" brushRef="#br0" timeOffset="-203598.6">12407 23384 630 0,'17'9'259'0,"5"-7"2"0,0-7-152 16,4-2-40-16,-2 1-36 16,1 3 1-16,-5 2-3 15,0 1-10-15,-1 3-13 16,0 1-11-16,0-1-17 15,0 3-61-15,-4 0-47 16,-2 5-165-16,-7 2-12 16</inkml:trace>
  <inkml:trace contextRef="#ctx0" brushRef="#br0" timeOffset="-203359.29">12335 23694 777 0,'0'0'260'16,"8"0"20"-16,5 0-176 16,4 0-115-16,8-2-2 15,1 2 14-15,5 0 1 16,0 3-7-16,7 2-76 0,-2-1-138 15,6 5-61-15,-7-1-104 16</inkml:trace>
  <inkml:trace contextRef="#ctx0" brushRef="#br0" timeOffset="-195515.66">15446 22576 167 0,'-9'48'78'16,"9"-48"-5"-16,1-2-23 16,2 4-35-16,-3-2 33 15,0 0 33-15,0 0 15 16,0 0 3-16,-1 0 3 0,-1-2-28 16,2 2-26-16,0 0-14 15,0 0-6-15,0 0-11 16,0 0-6-16,0 0-3 15,0 0 1-15,0 0 3 16,0 0 15-16,0 0 6 16,0 0 13-16,0 0 7 15,0 0 9-15,0 0-9 16,0 0-3-16,0 0-13 16,0 0-12-16,0 0-15 0,-1 0-6 15,1 0-4-15,-1-1 0 16,1-1 0-16,0 2 2 15,0 0 5-15,0 0 6 16,0 0 4-16,0 0 5 16,0 0 2-16,0 0-3 15,0 0-6-15,0 0-4 16,0 0-8-16,0 0-2 16,0 0-3-16,0 0 1 15,0 0 2-15,0 0 0 16,0 0 5-16,0 0 7 15,0 0 3-15,0 0 8 16,0 0 4-16,0 0 0 16,0 0-6-16,0 0-5 15,0 0-8-15,0 0-4 0,0 2-4 16,0-1-1-16,0 1 1 16,1 1 0-16,0 0 2 15,1 1 7-15,-1 2 3 16,4 10 3-16,11 47 1 15,-13-40 1-15,-6 0-6 16,0 5-4-16,1 1-3 16,2 2-1-16,0-5-2 0,3 2-1 15,2-8 1-15,-5-2-1 16,1-3 0-16,-1-2 1 16,-1-5 1-16,1 1-1 15,-3-4 2-15,1-5 1 16,2 0 3-16,0 0 11 15,0 0 22-15,0-2 8 16,-1-1 1-16,-1-1 3 16,1-6-7-16,-5-31-19 15,-7-48-5-15,6 32-2 16,-1 3-3-16,4-6-2 16,-5 10-4-16,8 1-1 15,2 9-1-15,5 4 1 16,0 7-2-16,7 2 1 0,-1 10-4 15,7 2-3 1,-5 5-3-16,5 3-4 0,-1 2-2 16,-1 4-1-16,-2 1 0 15,1 6-4-15,-1 0 3 16,1 5-3-16,0 1 3 16,-2 5 0-16,-1-2 2 15,1 4 1-15,-6-2 2 16,0 8 2-16,-6-1 6 0,-3 5 5 15,-3-1 1 1,-9 2 0-16,-4-2 0 0,0 0-5 16,-5-2-6-16,-1-1-12 15,4-8-18-15,0-5-32 16,4-5-13-16,-1-8-60 16,7-1-23-16,2-8-127 15,10-7-105-15,9-18-21 16</inkml:trace>
  <inkml:trace contextRef="#ctx0" brushRef="#br0" timeOffset="-195118.28">16044 22326 575 0,'-4'-6'243'0,"4"6"-15"0,-5 5-114 15,5-5-115-15,-3 1 36 16,1 3 24-16,-9 15 45 15,-24 59 17-15,21-30 12 16,2 2-34-16,-4 17-17 16,3-3-38-16,3 9-14 15,4-13-19-15,1 5-5 16,10-18-3-16,1-5-2 16,5-15 1-16,5-2-19 15,2-14-16-15,2-5-38 16,7-6-41-16,0-9-153 15,5-4-96-15,5-9-39 16</inkml:trace>
  <inkml:trace contextRef="#ctx0" brushRef="#br0" timeOffset="-194484.47">16310 22472 711 0,'3'-3'288'0,"0"2"9"15,-2 4-134-15,-1-3-93 0,0 1 1 16,0 3-6-16,3 14 4 16,7 59-24-16,-8-37-9 15,-1-2-14-15,2 7-6 16,1-10-8-16,4 1-2 15,-2-14-2-15,-1 0 0 16,-2-13 2-16,2 0 8 16,-5-8 8-16,0 4 19 15,-2-5 4-15,1-2-3 16,-1-1-12-16,1-1-10 16,-2-3-19-16,-4-26-8 15,-9-45 1-15,13 35 3 16,3 10-1-16,3-7-2 15,2 10 2-15,4 2 2 16,1 10 2-16,2 2 0 16,-3 8 1-16,4 3-4 15,-1 8-1-15,5 6-3 0,-1 3 0 16,8 9 0-16,-3 3 4 16,6 5 0-1,-4 0 4-15,0 8 2 0,-5-7 0 16,-2 8 1-16,-10-6 6 15,-2 3 10-15,-7-5 5 16,-1 0 15-16,-8-6 6 0,-5 2 1 16,-1-9-8-1,-1 2-9-15,-7-7-14 0,1-3-15 16,3-6-11-16,-4-5-19 16,6-2-17-16,2-8-29 15,5-2-25-15,6-13-26 16,7 0-163-16,7-14-129 15,5-3-12-15</inkml:trace>
  <inkml:trace contextRef="#ctx0" brushRef="#br0" timeOffset="-194204.14">16828 22472 626 0,'10'-3'340'0,"3"3"-19"0,-1 6-142 15,3 10-54-15,-2 7-54 16,0 15-6-16,-4 6-10 16,1 13-1-16,-4-3-17 15,0 12-6-15,1-12-13 16,0 1-23-16,-3-14-14 0,4-6-13 15,-4-16-9-15,-1-3-23 16,-3-13 8-16,-7-7-3 16,-6-4-295-16,-6-3 99 15</inkml:trace>
  <inkml:trace contextRef="#ctx0" brushRef="#br0" timeOffset="-194009.65">16730 22694 1005 0,'6'13'288'0,"17"-6"71"16,4 1-274-16,8 0-38 15,1 0-3-15,8 0-1 16,-3 6-8-16,4-6 7 16,-7 0-31-16,4-4-52 15,-15-1-58-15,-4-13-295 16,-14-8 32-16</inkml:trace>
  <inkml:trace contextRef="#ctx0" brushRef="#br0" timeOffset="-193597.31">17324 22382 693 0,'2'0'246'15,"4"1"41"-15,1-1-128 16,-7 0-61-16,1 0 36 15,4 0-6-15,-4 0 21 16,1 0-24-16,-1 1-9 16,0 2-34-16,1 5-16 15,4 22-35-15,7 62-15 16,-7-41-13-16,8 17-3 16,1-4 0-16,4 10-9 0,0-8-10 15,3 1-28-15,-5-16-11 16,1-1-49-16,-5-18-25 15,-1-6-97-15,-2-11-190 16,-1-14 16-16</inkml:trace>
  <inkml:trace contextRef="#ctx0" brushRef="#br0" timeOffset="-193128.66">17877 22399 1102 0,'12'3'253'16,"-6"6"89"-16,-2 7-312 15,1 14-37-15,1 11 2 16,-4 16 7-16,4 5 9 16,6 12 6-16,-6-7 1 0,-3 2 1 15,4-14-9 1,2-2-36-16,-2-17-34 0,0-4-9 16,5-14-19-16,0-2-74 15,-11-10-18-15,4-8-19 16,-3-8-92-16,-3 7-13 15</inkml:trace>
  <inkml:trace contextRef="#ctx0" brushRef="#br0" timeOffset="-192858.17">17715 22478 1016 0,'22'0'298'0,"2"0"72"16,-4 0-289-16,11 3-6 0,-5 0-28 15,0 1 4-15,-2-1-7 16,5-3-1-16,0 0-13 16,7-3-6-16,2-1-12 15,5-1-15-15,-4 2-13 16,2 2-29-16,-12 1-33 15,0 4-272-15,-11 5-62 16,-6-2-90-16</inkml:trace>
  <inkml:trace contextRef="#ctx0" brushRef="#br0" timeOffset="-192574.44">18501 22580 1245 0,'16'13'265'0,"-15"-1"116"15,2 1-367-15,7 16-11 16,-5 3-1-16,-2 15 1 16,5 1 2-16,0 5 0 15,-1-7-1-15,5 0-2 16,-2-13-9-16,3-2-16 15,-1-8-13-15,-6-4-77 0,-2-4-2 16,-4-5-30 0,-6-8 11-16,-4-10-217 0,-5-3 114 15</inkml:trace>
  <inkml:trace contextRef="#ctx0" brushRef="#br0" timeOffset="-192361.55">18388 22713 539 0,'27'20'381'15,"-10"-7"-62"-15,2 1-43 16,-3-1-233-16,10 4-1 16,-2-1-24-16,6-4-5 15,-2-5-2-15,10-4-6 16,-7-7-24-16,5-12-94 15,-7-6-218-15,2-15 21 16</inkml:trace>
  <inkml:trace contextRef="#ctx0" brushRef="#br0" timeOffset="-192032.17">18747 22309 518 0,'3'-14'392'0,"3"7"-89"15,6 7-18-15,-1 3-267 16,8 9 24-16,2 7 3 16,5 13 9-16,2 7 14 15,8 23 3-15,-1 2-23 16,11 17-5-16,-6-3-10 0,6 5-9 15,-11-13-28-15,-5 0-3 16,-11-22 1-16,-8 2-6 16,-11-12-4-16,-6-3 0 15,-4-9-14-15,-17-1-50 16,2-7-25-16,-11-4-177 16,-3-7-82-16,-4-9-44 15</inkml:trace>
  <inkml:trace contextRef="#ctx0" brushRef="#br0" timeOffset="-191223.77">19766 22627 804 0,'18'16'353'0,"-7"-5"13"16,-6-9-205-16,-1 1-45 15,6 3-52-15,-10 5-11 16,-1 4-10-16,1 11-7 0,-5 2-16 16,-2 7-4-1,3 2-9-15,-1 3-10 0,1-9 0 16,7 4-1-16,-2-6-1 16,5 2-4-16,-1-9 3 15,-1-2 0-15,0-4 3 16,-1-5 5-16,-3-9 6 15,0-4-1-15,-1 0-1 16,-1-2 0-16,2-9-5 16,-5-36-2-16,-1-48 3 0,4 29-1 15,1 6 1-15,2-14-1 16,1 12-1-16,-4 1 3 16,2 18 5-16,3 5 4 15,3 17 1-15,4 5-8 16,3 8-12-16,3 4-13 15,-1 5-10-15,5 5-9 16,2 6 8-16,2 3 8 16,-4 6 5-16,2 3 2 15,-7 0 5-15,-8-1-5 16,-6-1-1-16,-2 1 1 16,-5-2 6-16,-10 4 2 15,0-3 7-15,-7 5 2 16,-2-4 4-16,-6-1-39 15,8-4-35-15,-1 0-102 16,5-7-193-16,0-12-9 16</inkml:trace>
  <inkml:trace contextRef="#ctx0" brushRef="#br0" timeOffset="-190854.3">20308 22351 761 0,'5'3'224'0,"-6"8"41"15,-5 1-209-15,5 7 6 16,-5 3 26-16,3 12-1 16,0-1 10-16,5 12 11 15,-1 1-40-15,2 9-41 16,0-1 0-16,3 7-10 16,-2-7-13-16,8 3-13 15,1-10-6-15,6-5-12 16,0-9-7-16,9-4-43 0,-8-10-30 15,5-8-256-15,-2-6 40 16</inkml:trace>
  <inkml:trace contextRef="#ctx0" brushRef="#br0" timeOffset="-190526.24">20992 22476 919 0,'22'12'334'15,"-29"0"35"-15,13 7-234 16,-3 3-77-16,1 10-2 15,-3 0-21-15,7 7 8 16,-5-1 1-16,0 2-3 16,4-2-17-16,-4-2-14 15,-3-5-17-15,1-6-19 16,1-5-12-16,-5-8-57 16,3-5-22-16,-6-7-248 15,-7 0-24-15,-12-13-85 16</inkml:trace>
  <inkml:trace contextRef="#ctx0" brushRef="#br0" timeOffset="-190271.61">20690 22558 764 0,'4'13'390'15,"8"-8"-35"-15,6-5-113 16,4 0-233-16,10 1 19 15,3-1 4-15,8-3-3 16,3-1 1-16,6-3 2 16,-2-7-27-16,7-3-30 15,-9-4-21-15,5-2-48 16,-5 1-38-16,3 0-79 16,-9 9-41-16,-1 4-85 15,-10 8-28-15</inkml:trace>
  <inkml:trace contextRef="#ctx0" brushRef="#br0" timeOffset="-189854.92">21507 22582 851 0,'62'62'431'16,"-54"-53"-56"-16,-2-9-154 15,-1 1-260-15,1 2-7 16,-6-3 12-16,0 0 24 16,1 2 37-16,0 1 7 15,2 1 5-15,-1 15-8 16,8 48-16-16,-10-36-16 16,3-2-9-16,-3 2-14 15,1-3-7-15,2-2-28 16,-1-6-16-16,1-5-76 15,-3-4-129-15,-9-2-69 16,-6-7-72-16</inkml:trace>
  <inkml:trace contextRef="#ctx0" brushRef="#br0" timeOffset="-189658.07">21383 22687 699 0,'8'16'448'0,"0"-6"-82"16,7-7-61-16,3 3-298 0,6 1-1 16,3 0 0-16,3 2 1 15,1-3 2-15,1 0 0 16,-4-5-31-16,-2-10-123 16,-6-7-228-16,-3-11 4 15</inkml:trace>
  <inkml:trace contextRef="#ctx0" brushRef="#br0" timeOffset="-189285.1">21667 22186 473 0,'24'12'589'15,"-3"1"-194"-15,-7 0-283 16,13 4 284-16,-3 4-382 16,9 4-8-16,-4 1 7 15,9 6 12-15,-8 3 1 16,1 7 2-16,-8 1-5 0,-4 11-13 15,-13 0-19-15,-10 17-21 16,-8-1-11 0,-19 18-122-16,-8 4 6 0,-12 22 6 15,-4-6 17-15,-16 16 21 16,6-12 108-16,-10 1-257 16,4-24 93-16</inkml:trace>
  <inkml:trace contextRef="#ctx0" brushRef="#br0" timeOffset="-187275.09">14545 23395 941 0,'18'61'310'0,"-15"-57"25"15,13 1-229-15,4-4-107 16,11 3-5-16,2 1-2 16,10-2 23-16,-3 0 9 15,13 2 28-15,1 1 14 16,22 2 19-16,6 2-7 15,27 3-2-15,4-3-26 0,27 8-14 16,-2-4-18-16,29 1 5 16,-13-6 2-16,23-1 15 15,-15-8 8-15,18-7 13 16,-21-6-9-16,11-5-3 16,-15-2-15-16,13-3 0 15,-26 2-8-15,12-2 2 16,-19 1-1-16,11 2-1 15,-18 3-9-15,9 3-5 16,-17 7-6-16,8 2-3 16,-20 4-1-16,14 4 7 15,-20 1 1-15,17-2 1 16,-11-2 1-16,15 0 4 16,-12-3-7-16,14-5 1 15,-12 2-2-15,12-4 3 0,-14 3-2 16,22 3 9-16,-22 4 5 15,12 1 5 1,-15 5-1-16,13 4-1 0,-22 0-11 16,25 2-5-16,-16-3-7 15,19 2 4-15,-17-2 3 16,17-3 10-16,-9-5 4 16,15 1 3-16,-17-8-2 0,22-1 1 15,-20-2-6-15,15-3 1 16,-18 1-2-16,15 0-1 15,-16 0-6-15,13 3-3 16,-16 1-3-16,13 1 1 16,-22 3-1-16,16 2 1 15,-16 0 0-15,15 5-1 16,-15 0-1-16,13 2-2 16,-14 1 1-16,15 2-3 15,-20 1 0-15,18 4-1 16,-8-4 1-16,10 0 0 15,-17 0 1-15,22-4-1 16,-20 0 1-16,15-3-1 16,-8-3 0-16,12-3-1 15,-13 3 1-15,12-6 1 16,-11 0-1-16,28-1 1 16,-25 2 0-16,9-3-2 0,-9 2 1 15,11 0-2-15,-34 0 1 16,29-1-5-16,-12 4-4 15,4 2-11-15,-14 1-3 16,9 2-12-16,-17 3-19 16,8-1-22-16,-19 1-7 15,0-4-29-15,-21-1-14 0,-2-4-33 16,-22-2 69-16,-1-7-457 16,-17-3 150-16</inkml:trace>
  <inkml:trace contextRef="#ctx0" brushRef="#br0" timeOffset="-184010.46">14439 23847 203 0,'0'3'251'0,"0"1"-42"16,0 1-26-16,-2 9-31 15,1 5-60-15,-8 48-15 16,5-46-32-16,1 2 0 16,0-2-8-16,3 0 11 15,-3 0 2-15,1 4 9 16,2-2-7-16,-1 0-10 16,1-2-19-16,0 4-8 15,0-3-10-15,0 5-1 16,0 3-3-16,1 3 0 15,-1-4 0-15,2-1-2 16,1-9 0-16,-2-4-1 16,2-8-1-16,-1-4 0 15,-1-3 0-15,-1-2 9 16,0-1 12-16,0-1 3 0,0-11 0 16,3-28-5-1,4-43-8-15,-8 27-10 0,1 4-2 16,-2-14 0-16,2 5 5 15,0-5 4-15,3 18 4 16,2 6 5-16,3 16 5 16,1 2 2-16,1 8-3 15,5 2-4-15,2-1-7 16,4 8-6-16,-1 3-4 0,2 3-13 16,3 4-2-16,3 5-1 15,-8 3 2-15,2 5 1 16,-4 3 13-16,-7 1 6 15,-2 1 8-15,-3 2 9 16,-8-4 6-16,-2 5 5 16,-3-1-2-16,-12 4-3 15,-2-2-13-15,-2 4-23 16,1-6-22-16,-4 1-50 16,7-7-39-16,-2-6-109 15,5-6-104-15,-3-9-2 16,6-7-98-16</inkml:trace>
  <inkml:trace contextRef="#ctx0" brushRef="#br0" timeOffset="-183665.49">14987 23692 605 0,'-8'6'160'0,"-3"3"30"0,-2 8-148 16,2 4-56-16,-1 8 18 16,-1-1 29-16,0 13 18 15,2-3 14-15,-2 10 14 16,2 1-8-16,-2 11-2 15,4-9-16-15,3 2-15 16,4-6-24-16,8-1-8 16,5-9-5-16,5 5-18 15,0-8-12-15,6-5-13 16,-2-7-45-16,8-6-206 16,-2-12 56-16</inkml:trace>
  <inkml:trace contextRef="#ctx0" brushRef="#br0" timeOffset="-183040.24">15418 23857 1112 0,'-12'19'187'0,"11"5"98"15,-5-1-323-15,0 12-23 16,3 0 15-16,3 10 30 16,-3-4 17-16,3-2 2 15,2-9 9-15,-4 0 8 16,2-14 1-16,-3-2-1 16,2-4-2-16,-2-6-6 15,3-1-6-15,0-4 0 16,0-1 1-16,0 1 1 15,0-2-10-15,0-3-9 16,3-12 2-16,9-66-2 16,-9 37-1-16,2-11 6 15,1 2 7-15,4 4-1 16,-1 12 6-16,1 7 11 16,1 15 8-16,-1 4 3 15,-1 6-1-15,-1 4 1 16,3 5-13-16,0 8-7 0,1 1-3 15,5 8-2-15,1 2-3 16,2 9-1-16,-1-1 1 16,6 9 1-16,-4-4-1 15,-1 7 11-15,-2-8 7 16,-4 4 6-16,-5-8 4 16,-3 1 13-16,-6-10-8 15,-5 3-6-15,-2-7-8 16,-9 1-13-16,-1-2-21 0,-10 1-25 15,-2-2-9-15,-10 0-20 16,-4-3 0-16,-6-5-6 16,-1-4 17-16,-2-4-10 15,5-5 5-15,3-3-65 16,9 3-70-16,3-1-82 16,11 3-54-16</inkml:trace>
  <inkml:trace contextRef="#ctx0" brushRef="#br0" timeOffset="-182682.83">16032 23847 531 0,'-1'4'351'15,"2"-1"-26"-15,-1 3-101 16,-1-4-57-16,0 0-65 0,-2 10-14 16,-5 20-34-16,-6 53-18 15,14-44-24-15,1 4-8 16,4-10-4-16,-2-1-1 15,2-10-3-15,3-3-14 16,-4-6-7-16,2-2-24 16,-3-5-9-16,-6-2-32 15,-3-4-80-15,5-4-183 16,-2 1 21-16</inkml:trace>
  <inkml:trace contextRef="#ctx0" brushRef="#br0" timeOffset="-182504">15881 23999 1179 0,'24'19'287'0,"3"-8"102"16,-1-3-320-16,5 5-23 0,-4-3-3 16,4 3 1-16,-8-4-29 15,5-2-68-15,-6-7-52 16,6-14-316-16,-2-17 35 15</inkml:trace>
  <inkml:trace contextRef="#ctx0" brushRef="#br0" timeOffset="-182109.87">16815 23549 905 0,'-3'8'397'0,"-1"-7"-20"15,4 8-214-15,-2-8-105 16,2 2-45-16,-6 9 11 16,-4 20 8-16,-19 54 11 0,17-44-3 15,0 14-2 1,4-2-11-16,2 9-11 0,6-4-19 16,1 6-21-16,4-17-7 15,1-4-24-15,2-17-13 16,3-5-66-16,-1-9-38 15,3 3-227-15,0-4 10 0</inkml:trace>
  <inkml:trace contextRef="#ctx0" brushRef="#br0" timeOffset="-181810.11">17315 23727 1146 0,'-1'15'235'0,"1"8"112"15,0 4-335-15,0 9-8 16,0 5 5-16,0 10 3 15,3 0-1-15,-2 6-3 0,2-9-2 16,6-6-6-16,-2-11-10 16,-2-8-36-16,-1-14-48 15,3-3-128-15,-5-3-134 16,4-10-36-16</inkml:trace>
  <inkml:trace contextRef="#ctx0" brushRef="#br0" timeOffset="-181544.33">17045 23762 1357 0,'9'5'223'0,"-4"-7"153"16,0 2-397-16,-5 0-14 15,3 0 26-15,2 0 14 16,3 2 0-16,16 2-1 15,47 8-3-15,-40-11-2 16,0-1 2-16,8-1-2 16,-1-4 1-16,6 0 4 15,0-3-10-15,7 2-62 16,-9-1-65-16,9 4-248 16,-13 2-5-16</inkml:trace>
  <inkml:trace contextRef="#ctx0" brushRef="#br0" timeOffset="-181286.53">17885 23777 1167 0,'6'7'199'0,"2"1"132"16,-5 2-339-16,5 9-5 15,-1 4 22-15,-4 11 1 16,0 4 3-16,1 14-8 16,0-1-3-16,-1 3-9 15,2-9-5-15,-2-8-42 16,-5-15-23-16,4-8-126 16,-4-5-134-16,2-7-12 15</inkml:trace>
  <inkml:trace contextRef="#ctx0" brushRef="#br0" timeOffset="-181097.2">17740 23908 1286 0,'29'28'359'15,"9"-6"74"-15,-23-16-355 16,19 5-61-16,2-2-15 15,2 0-59-15,-7-2-64 16,2-5-312-16,2-15 22 16</inkml:trace>
  <inkml:trace contextRef="#ctx0" brushRef="#br0" timeOffset="-180713.85">18162 23466 858 0,'20'34'416'16,"4"-11"-35"-16,14 3-141 16,6 6-223-16,11 8 25 0,-2 2 12 15,5 9 12-15,-10 2 2 16,-3 24-13-16,-14 0-28 16,-5 10-20-16,-13-7-15 15,-8 6-13-15,-8-23-6 16,-7-5-19-16,-11-14-8 15,-5 1-59-15,0-13-38 16,-14-5-269-16,1-13 31 16</inkml:trace>
  <inkml:trace contextRef="#ctx0" brushRef="#br0" timeOffset="-179778.14">19385 23805 755 0,'-14'51'302'0,"15"-44"-16"16,6-6-174-16,2 8-100 16,0 1-22-16,4 9 20 0,-7 5 24 15,4 8 20-15,-7 3 4 16,4 12 0-1,-2-9-12-15,-4 1-13 0,2-7-23 16,-2-4-8-16,-1-14-4 16,2 0 3-16,-2-7 6 15,-3-4 13-15,0-9 2 16,2 5-6-16,1-4-4 16,-6-15-17-16,-12-72-11 15,12 25-2-15,1 2 9 0,0-13 1 16,2 16 12-16,2-3 6 15,2 19 4-15,5 1 12 16,1 16 3-16,5 4 2 16,1 10-6-16,3 4-5 15,0 2-16-15,3 5-7 16,-1 2-1-16,1 5-2 16,0 3 5-16,-2 4 2 15,-1 3 3-15,0 3 3 16,-5 2 3-16,-3 4-3 15,0 0-2-15,-7 2-3 16,-1 1-3-16,-6 2-2 16,-2-6 1-16,-8 4 1 15,-2-6 2-15,-4 0-17 16,0-6-14-16,-1-1-93 16,1-8-108-16,-1-7-160 0,7-7-60 15</inkml:trace>
  <inkml:trace contextRef="#ctx0" brushRef="#br0" timeOffset="-179462.6">20038 23564 435 0,'-6'-2'190'16,"-2"4"-6"-16,-5 2-38 16,0 5-73-16,-4 6 61 15,-2 2 27-15,1 9 26 16,4 5-36-16,-1 10-20 16,5-2-58-16,1 12-24 15,6-1-28-15,0 16-12 16,6-4-15-16,4 8-35 15,2-5-23-15,6-1-37 16,1-16-3-16,9-1-214 16,-2-15-30-16,12-12-42 15</inkml:trace>
  <inkml:trace contextRef="#ctx0" brushRef="#br0" timeOffset="-179153.56">20458 23847 682 0,'7'1'246'0,"-1"5"37"15,3 2-170-15,0 6 5 16,-9 8-24-16,-3 13 11 15,1 3-8-15,-2 13-13 16,-1-4-28-16,5 0-11 16,0-10-25-16,3 0-16 15,2-11-21-15,4 2-45 16,-5-5-9-16,5-2-34 16,-8-10-16-16,1-8-252 15,-5-10 91-15</inkml:trace>
  <inkml:trace contextRef="#ctx0" brushRef="#br0" timeOffset="-178882.25">20227 23829 583 0,'15'9'460'0,"-6"-4"-118"16,1-2-3-16,2-1-337 15,4 3-4-15,1 1 10 0,7 2 18 16,2 0 6-16,3-1 2 16,2-3-1-16,5-2-3 15,-2-4-25-15,7-2-23 16,-2-3-8-16,8-1-27 16,-4 1-19-16,11-2-69 15,-5 4-134-15,-1-3-78 16,-12 1-73-16</inkml:trace>
  <inkml:trace contextRef="#ctx0" brushRef="#br0" timeOffset="-178560.23">21265 24025 239 0,'5'34'238'0,"0"-7"-10"16,0 3 0-16,1-6-63 15,1-2-31-15,-3-4-56 0,-1 10-63 16,-1-2-35-16,-2 2-6 15,-3-2 0-15,0-3-11 16,1-8 6-16,-1-7-18 16,2-5 1-16,-9-4-188 15,8-1 0-15,-1 1-34 16</inkml:trace>
  <inkml:trace contextRef="#ctx0" brushRef="#br0" timeOffset="-178356.64">21143 24152 685 0,'4'3'199'0,"2"0"23"16,5-2-176-16,5 4-56 16,-1-1-3-16,4 0 23 15,-1-1 21-15,3 2 3 16,1-5-14-16,3-3-87 0,-3 0-176 15,3-3-10-15,-5-4-141 16</inkml:trace>
  <inkml:trace contextRef="#ctx0" brushRef="#br0" timeOffset="-177933.11">21342 23548 1013 0,'-1'-5'192'0,"2"5"79"15,2-3-292-15,-3 3-5 16,2 0 12-16,-1 0 47 16,4 2 37-16,-1 2 32 15,18 12 0-15,50 40 2 0,-43-31-26 16,6 11-13-16,3 2-31 16,4 9-5-16,-11 1-8 15,4 25-20-15,-13-2-4 16,-6 11-7-16,-11-4-11 15,-2 9-13-15,-11-21 12 16,-13-1-14-16,-1-9 2 16,-8-1-25-16,-2-18-14 0,-8-11-307 15,5-20 12-15,-4-18-126 16</inkml:trace>
  <inkml:trace contextRef="#ctx0" brushRef="#br0" timeOffset="-176013.62">22373 23759 712 0,'0'8'327'0,"1"2"-21"16,-2-1-168-16,0 7-87 15,-5 4-46-15,3 15 0 16,-3 5 6-16,3 12 13 16,-6-1 8-16,5 6 9 15,2-13-2-15,-1-3-6 16,1-15-16-16,3 0-26 16,0-11-27-16,-1-3-65 15,0-4-49-15,5-6-199 16,-2-7 4-16</inkml:trace>
  <inkml:trace contextRef="#ctx0" brushRef="#br0" timeOffset="-175786.85">22228 23920 588 0,'0'1'427'16,"3"4"-115"-16,-3-1-71 0,0 1-203 15,2-1-37-15,2 0 22 16,2 1 27-16,16 11 3 16,47 22-9-16,-40-31-12 15,-4-1-24-15,7 0-47 16,-2-6-27-16,8-6-153 16,-1-4-146-16,5-20-25 15</inkml:trace>
  <inkml:trace contextRef="#ctx0" brushRef="#br0" timeOffset="-174673.49">23034 23721 545 0,'-1'2'213'15,"-2"-1"13"-15,1-1-117 0,1 0-36 16,-1 2-15-16,-1-1 27 16,1 2 9-16,-1 2 11 15,-3 6-13-15,-1 13 1 16,-14 41-26-16,20-37-16 15,1 1-25-15,4 3-6 16,2 3-6-16,4 8 0 16,-1-4-2-16,0 2-2 15,-5-7-3-15,-1-1-2 16,-2-8-3-16,-1 0-1 16,-1-6 0-16,-1-2-1 15,-2-7 0-15,-3 1 0 16,2-5 1-16,1-5 1 15,-3-1-2-15,5-1 7 16,1-2 4-16,-2-2 1 16,-2-4-1-16,-12-28 2 15,-11-51-7-15,15 21-5 16,6 0-2-16,4-12-2 0,-3 10-2 16,7-1 0-1,7 22 3-15,9 4 0 0,-5 15 3 16,8 3 1-16,-1 10 1 15,2 4-2-15,-4 3-1 16,5 3-1-16,-4 6 0 0,2 3-3 16,2 3 0-1,-6 9 0-15,-1-1 1 0,1 7 0 16,-6-1 4-16,-3 7 2 16,-5-4 3-16,-1 2 4 15,-4-3 3-15,-3-1 4 16,-1-2-4-16,-6-1-4 15,-6-2-7-15,-9-1-13 16,-1-2-14-16,-3 0-40 16,1-4-22-16,-1-4-59 15,6-3-35-15,0-6-201 16,-2-7 33-16</inkml:trace>
  <inkml:trace contextRef="#ctx0" brushRef="#br0" timeOffset="-174232.19">23536 23523 480 0,'-3'-3'112'0,"-4"6"53"15,-9 3-113-15,-3 5 28 16,3 6 21-16,-6 6 39 16,2 6 3-16,-2 10-2 15,7 4-41-15,1 8-19 16,5 1-37-16,7 16-17 16,4-3-20-16,9 10-7 15,7-8-4-15,5-1-15 16,5-17-13-16,9-4-60 15,-4-15-49-15,5-1-190 0,-4-10 1 16</inkml:trace>
  <inkml:trace contextRef="#ctx0" brushRef="#br0" timeOffset="-170788.04">23781 23755 120 0,'-2'-1'-9'0,"-1"-2"14"0,1 0-33 16,1 0 10-16,1 0 29 15,-5 0 58-15,2 0 21 16,2 0 5-16,0 0-11 15,-2 2-16-15,1-1-46 16,1 1-12-16,1-1-11 16,-3 1-1-16,1-1 3 0,1 1 11 15,1 0 9-15,0-1 11 16,0 1 10-16,1-1-4 16,1-1-11-16,1 2-3 15,-3-1-1-15,1 1 3 16,1-2 2-16,-1 1 4 15,1 1-2-15,-1 0-3 16,-1-2-4-16,0 1 13 16,0 1 3-16,0-1 16 15,0 1 6-15,1-1 21 16,-1 1-2-16,0-1 19 16,0 1-7-16,0 0 5 15,0-1-21-15,0 2 1 16,0 0-18-16,0 0 8 15,0 0-11-15,0 0 1 16,0 0-9-16,0 0-13 16,0 0-17-16,0 0-9 0,0 0-6 15,0 0-6-15,0 0 5 16,0 2 4-16,0 0 5 16,0 3 5-16,0 12 4 15,8 56 2-15,-7-44-2 16,2 11-4-16,0 1-5 15,4 4-5-15,-7 0-4 0,5 2-1 16,-1-12 0-16,-4-7 1 16,0-6 2-16,2-9 2 15,-4-6 0-15,2-3-2 16,0-1-1-16,-1-4-2 16,-1-1-4-16,-1 1 0 15,0-2 1-15,-1 0-3 16,0-1 1-16,-1-2 0 15,-4-7 1-15,-24-50 1 16,28 44 4-16,1-3 3 16,3 2 2-16,-2-9 2 15,3 1 1-15,-2-1-2 16,4 1-1-16,-2-3-1 16,3 6-4-16,-3-5-1 15,4 3-2-15,-4-5 1 16,0 6 0-16,1-3-2 0,4 6 0 15,-4-1-2-15,5 8-2 16,3-1-2 0,1 3 1-16,2 3-1 0,1 2 1 15,0 2 0-15,-1 2 1 16,1 1-1-16,0 3-1 16,2 3-4-16,-2 0 1 15,1 2-1-15,1 5 2 0,0 3 3 16,-1 2 3-16,1 8 1 15,-2 0 2-15,3 6 2 16,-3 0 0-16,0 5 0 16,-3-1 1-16,-1 5 0 15,-2-5 0-15,-2 7 0 16,-4-4 2-16,-2 6 1 16,-1-3 0-16,-8 9 4 15,0-8 2-15,-5-4 7 16,1-7 1-16,-8-3 0 15,0-14-4-15,-7-2-4 16,1 0-15-16,-10-5-17 16,3-1-15-16,-3-3-40 15,6-1-31-15,1-5-61 16,7 2-33-16,-1-1-210 16,7 5 30-16</inkml:trace>
  <inkml:trace contextRef="#ctx0" brushRef="#br0" timeOffset="-167870.76">24470 23720 756 0,'-4'-4'258'0,"0"-1"22"16,1 2-187-16,0 0-27 15,0 0-10-15,1 2 15 16,1 1 16-16,1 1 9 0,-3 2-29 15,2 3-9 1,1 18-18-16,0 47-12 0,1-45-18 16,2 9-6-16,-2-2-2 15,4 4-1-15,-2 1-1 16,4 5-5-16,-6-5-6 16,2-5-17-16,0-8-16 15,-3-6-56-15,2-7-51 0,-4-11-51 16,-1 2-165-16,-4-12 3 15</inkml:trace>
  <inkml:trace contextRef="#ctx0" brushRef="#br0" timeOffset="-167609.3">24254 23875 886 0,'0'7'199'0,"0"-7"73"15,2 0-249-15,-2 0-2 16,0 0 17-16,1 1 29 16,2 1 17-16,2-1 12 15,0 1-20-15,23 4-11 16,44 4-24-16,-37-12-13 16,-3-2-17-16,7 0-4 15,-2-1-5-15,5 2-10 0,-4 0-20 16,6 2-70-1,-8 1-56-15,-2 0-230 0,-12-3-3 16</inkml:trace>
  <inkml:trace contextRef="#ctx0" brushRef="#br0" timeOffset="-166489.42">25067 23345 953 0,'-4'14'382'15,"4"-6"-3"-15,0-4-193 16,1 3-165-16,-1-5 1 15,-1 2 7-15,0 17 11 0,-2 63 5 16,0-30 4-16,3 0-10 16,1 14-5-16,4-3-9 15,0 15-12-15,3-5-12 16,0 11-11-16,1-16-5 16,0-1-14-16,-3-21-9 15,1-1-30-15,-1-17-21 16,0-1-64-16,-3-7-85 15,-3-3-168-15,0-8-13 0</inkml:trace>
  <inkml:trace contextRef="#ctx0" brushRef="#br0" timeOffset="-166094.09">25421 23662 1064 0,'16'16'232'16,"-6"11"95"-16,0 3-301 16,0 6-7-16,-1-1 8 15,1 12 10-15,-7-6 6 16,2 8-2-16,-1-2-15 16,-4 4-13-16,1-11-16 0,-1-3-23 15,0-9-15 1,-4-7-23-16,3-13-3 0,-2 0-22 15,0-7 5-15,1-2-95 16,-1-2-133-16,-1-3 15 16</inkml:trace>
  <inkml:trace contextRef="#ctx0" brushRef="#br0" timeOffset="-165787.39">25164 23554 963 0,'3'-2'213'0,"2"4"87"0,3-1-276 16,-7-1-11-16,2 0 12 15,3 2 19-15,14 3 7 16,58 20 0-16,-43-19-8 16,9-2-17-16,-2-2-29 15,5-2-26-15,-5-6-27 0,8 0-68 16,-7 0-48-16,11 2-169 16,-3 7-7-16</inkml:trace>
  <inkml:trace contextRef="#ctx0" brushRef="#br0" timeOffset="-159331.31">25783 23762 550 0,'0'0'193'15,"0"0"23"-15,0 0-145 16,-2-1-38-16,2-1-20 15,0 1 10-15,-1 1 5 16,1 0 24-16,-2 0 4 0,1 0 7 16,-1 0-15-16,2 1-13 15,-3 1-24-15,2 1-6 16,-1 0-7-16,2 0 1 16,2 0 0-16,2-1 3 15,-1 1 3-15,13 3 3 16,59 10 0-16,-36-20 0 15,3-2 0-15,7 5-27 16,-6 1-34-16,0 4-125 16,-13 5-109-16,-8-1-39 15</inkml:trace>
  <inkml:trace contextRef="#ctx0" brushRef="#br0" timeOffset="-158747.05">26291 23330 679 0,'-18'59'193'16,"24"-56"38"-16,7 2-169 15,6 4-68-15,7 9 7 16,3 1 5-16,8 7 17 0,-1 0 9 15,7 9 17-15,-4-1 0 16,3 13 0-16,-6 1-16 16,0 12-9-16,-14-2-16 15,-5 15 0-15,-9-9-1 16,-5 6 13-16,-11-10 3 16,-5-5 5-16,-6-18-1 15,-7-3-39-15,-5-15-42 0,-4-5-125 16,-1-7-138-16,-2 1-26 15</inkml:trace>
  <inkml:trace contextRef="#ctx0" brushRef="#br0" timeOffset="-157727.93">27071 23602 492 0,'6'11'111'16,"-1"8"41"-16,-1 6-144 15,-1 10-7-15,1 2 1 16,-1 4 31-16,0 1 14 16,2 9 22-16,-1-6 5 0,-1 5 2 15,0-8-21-15,0-5-15 16,-3-17-20-16,0-5-2 16,0-9 10-16,0-9 12 15,-3-12-6-15,0-8 1 16,-2-9-3-16,1-17-16 15,-5 0-16-15,2-5 5 16,-3 1 0-16,1-7 5 16,0 8 1-16,3-5 10 15,4 10 9-15,2 1 20 16,5 13 1-16,3-2 4 16,2 14-8-16,4-4-6 15,1 9-21-15,4 1-6 16,0 11-10-16,6 4-3 15,-2 11-6-15,3 5 0 16,-4 3 0-16,0 8 1 16,-7-5 1-16,-2-1 3 15,-9-2 1-15,1 2 10 0,-8-5 3 16,-3 3 3-16,-4-2 0 16,-5 2-2-16,-1-3-13 15,-4 0-19-15,1-4-21 16,-2-3-52-16,5-3-33 15,0-3-207-15,6-5-12 0,3-4-78 16</inkml:trace>
  <inkml:trace contextRef="#ctx0" brushRef="#br0" timeOffset="-156753.48">27699 23284 270 0,'-1'4'151'0,"-1"-1"-24"16,1-2-52-16,-1 1-61 15,2-2-19-15,0 0 16 16,-1 0 9-16,-1 1 14 16,1 1 6-16,-1-1 16 15,-1 2-10-15,1 1 6 16,-3 2-1-16,-5 13 11 15,-22 48-7-15,23-40 10 16,0-1-5-16,5 8 1 16,1-2-14-16,3 6-5 15,1 0-17-15,5 11-7 16,3-4-13-16,6 8-3 0,-4-3-3 16,8 4 1-16,-3-6-5 15,3 6 40-15,-3-5-191 16,2 4-120-16,-5-14 15 15</inkml:trace>
  <inkml:trace contextRef="#ctx0" brushRef="#br0" timeOffset="-156409.56">28178 23492 518 0,'-3'11'324'0,"1"-3"-58"15,2 1-84-15,0 9-133 16,0 1-32-16,2 8 33 15,-4 4 11-15,4 8 13 16,-1-1 8-16,1 6-19 16,-4-5-31-16,2 7-13 0,5-8-13 15,-8-5-27-15,6-8-8 16,-3-5-49-16,0-11-23 16,-3-13-246-16,6-15 35 15</inkml:trace>
  <inkml:trace contextRef="#ctx0" brushRef="#br0" timeOffset="-156118.92">27857 23500 946 0,'6'7'300'0,"-2"-7"25"16,-6 1-248-16,2-2-75 15,2 1-19-15,1-2 4 16,1 1 14-16,14-2 7 16,49-12 4-16,-38 8 3 15,-6 0 8-15,4 0 9 16,2 1-6-16,7-2-2 16,1 3-4-16,11-4-10 15,3 3-7-15,2 0-17 16,-5 5-29-16,3 5-159 15,-10 2-156-15,-5 4-30 16</inkml:trace>
  <inkml:trace contextRef="#ctx0" brushRef="#br0" timeOffset="-155780.45">28556 23686 604 0,'10'-1'376'0,"-1"-2"-61"16,-6 2-117-16,7 1-129 15,3 0-60-15,10 0-3 16,1-2 2-16,9 2 8 16,1 2-1-16,1-1 2 15,-7 2-12-15,7 3-22 16,-9 0-22-16,3-2-55 16,0 2-86-16,2-5-143 15,-5-2-16-15</inkml:trace>
  <inkml:trace contextRef="#ctx0" brushRef="#br0" timeOffset="-155181.27">29019 23181 596 0,'0'2'333'15,"-2"-1"-34"-15,1-1-126 16,-1 0-106-16,2 0-54 15,0 0-14-15,0 2 3 16,2-1 30-16,-1 2 28 16,2 3 34-16,13 19-24 15,38 57-3-15,-29-42-27 0,11 12-13 16,-1 2-14-16,5 13 16 16,-4-5-8-16,-1 17-3 15,-8-3-14-15,-8 19-14 16,-6-3 12-16,-5 1 0 15,-5-14 0-15,-6 0 3 16,-1-24-10-16,-9-8-15 16,-3-9-24-16,-12-3-95 15,-3-14-77-15,-18-5-170 16,-2-11-45-16</inkml:trace>
  <inkml:trace contextRef="#ctx0" brushRef="#br0" timeOffset="-153934.46">26018 23342 141 0,'26'45'320'16,"-28"-45"-118"-16,1-4-84 16,1 2 85-16,0 2-177 15,0 0-23-15,1-1 5 16,1-1 9-16,1 1 22 16,3 0 4-16,10-1 16 15,7-1 0-15,51-4 0 16,-43 7-17-16,14-2 14 15,-1-2-4-15,16 0 13 16,-5 2-3-16,17-2 22 0,-3-3-9 16,17 1 1-16,-7-2-18 15,11 1-7-15,-8 0-24 16,4-1-10-16,-12 3-13 16,12-1 11-16,-11 0 2 0,11-1 6 15,-12 1 4 1,15-1 4-16,-10 1-11 0,12-2 1 15,-11 3-3-15,19-4 3 16,-13 1-3-16,9-2 0 16,-13 2-4-16,10-4-3 15,-18 3-5-15,8-1 4 16,-10 4-1-16,9 0 2 16,-11 2-2-16,9 2 0 15,-7 2-6-15,12 0 0 16,-6 0-2-16,6 0 1 15,-5 0 0-15,6-3 5 16,-11-1 6-16,-2-3 6 16,-14 1 0-16,7 0 1 15,-11 0-6-15,1 2-6 16,-5 1-5-16,4 0 0 16,-11-1-2-16,6 4 1 0,-9 0-1 15,12 3 1-15,-12-2-2 16,9 5 1-16,-10-2-2 15,0 2 1-15,-8-2-10 16,1 4-26-16,-13-5-24 16,-1 1-54-16,-8-1-68 15,-6 0-58-15,-14-3-203 16,-18-3 10-16</inkml:trace>
  <inkml:trace contextRef="#ctx0" brushRef="#br0" timeOffset="-150014.93">16653 23069 175 0,'0'-3'61'0,"0"0"7"15,0 0-39-15,0 0-5 16,0 0 13-16,0 1 5 16,-2-1 6-16,2 0-7 0,-3 0-8 15,2 0-21-15,0 1-38 16,1 1-25-16,0-1-13 16,0 1 2-16,0 0 18 15,0-1 48-15,0 1 46 16,0 1 22-16,0-2 12 15,0 1-13-15,0-1-17 16,-2 1-34-16,2-1-29 16,-1 1-23-16,1 1-30 15,0 0-12-15,0 0-5 16,0 0 16-16,0 0-14 16,0 0 14-16,0 0 3 15,0 0 8-15,0 0-2 16,0 0 17-16</inkml:trace>
  <inkml:trace contextRef="#ctx0" brushRef="#br0" timeOffset="-149352.14">18305 22901 608 0,'7'-3'167'15,"-8"0"19"-15,-1 3-202 16,2 0-96-16,-1 0-42 15,0 0 9-15,-1-1-25 16,1-1 34-16,-1-1 22 16</inkml:trace>
  <inkml:trace contextRef="#ctx0" brushRef="#br0" timeOffset="-147509.61">17369 14800 755 0,'-14'44'197'16,"4"-60"51"-16,1 3-184 15,3 4-50-15,3 8 1 16,3 2 2-16,0-2 3 16,-1 1-19-16,-1-2 3 15,1 1-2-15,-1-1 1 16,1 1-4-16,-1-1 0 16,1 1-3-16,-1 0-8 0,1-1-9 15,-3 1-15-15,1 1-5 16,0 0-6-16,0 0 5 15,0 1 2-15,3 1 14 16,-3 0 7-16,2 1 6 16,-1 0 6-16,2 0 5 15,0 0 3-15,0 0 0 0,0-1 1 16,0-1-2-16,0 0 2 16,0 1-1-16,0-1 0 15,0 1-2-15,-1-1 0 16,-1 1-2-16,2-1 0 15,0 1-4-15,0-1-12 16,0 1-8-16,0 0-26 16,0 1-11-16,0 0-17 15,0 0 1-15,2 0-10 16,-1 0 13-16,1 0-7 16,2 0 8-16,-3 0-24 15,2 0 12-15,2 0-10 16</inkml:trace>
  <inkml:trace contextRef="#ctx0" brushRef="#br0" timeOffset="-144281.33">15228 14272 647 0,'9'12'125'0,"-10"-8"69"16,1 6-190-16,-2 11 11 15,2 6 10-15,-4 13 9 16,-1 5-2-16,-2 8 9 16,1-4-11-16,-1 13 1 15,1-3-5-15,-1 16 9 16,2-1-10-16,2 15 1 15,1-8-5-15,0 6 0 16,1-15-9-16,2 1-2 16,1-15-6-16,3 5 2 15,1-14-3-15,3 3 1 16,1-12-1-16,2 4 2 16,1-10-3-16,0 1 2 15,2-6-2-15,-1-4 1 16,-3-9-1-16,0-2 3 15,-6-8 4-15,-1-6 16 0,-1 2 5 16,-5-2 13-16,1-2 3 16,1 1-1-16,0-1-15 15,0 1-6-15,0-1-14 16,1 1-5-16,1 0-5 0,-1-1-1 16,1 1-2-16,1-1-1 15,0 1 0-15,1-1 1 16,3 1-1-16,21-1 2 15,45 1-1-15,-36 4 2 16,0 0 0-16,12-5 3 16,-3-1 2-16,11 3 6 15,0-1 0-15,16 1 3 16,-7 6-3-16,7-5 0 16,-9-1-4-16,12 3-1 15,-13-1-2-15,13-5 1 16,-5 6 1-16,15-2 8 15,-10-4 2-15,15-3 2 16,-8 5 2-16,12-9 4 16,-12 2-9-16,13 1 0 15,-7 4-4-15,11 2-1 16,-11 6-6-16,14 0 1 0,-12 1-1 16,14 5 2-16,-10-3-2 15,14 3 1-15,-13 0-2 16,17 2 1-16,-15-3-1 15,10 0 12-15,-15-6 4 16,14-1 8-16,-20-3 3 16,11-3 10-16,-10 1-10 0,12-1-1 15,-11 1-8-15,13-5-3 16,-11 4-10-16,10-1-2 16,-15 1-4-16,13-3 2 15,-14 0-2-15,14-4 2 16,-11 0-1-16,11-1 2 15,-13 3 1-15,15-3 2 16,-12 0 0-16,10-4 1 16,-13 0-3-16,19-1 0 15,-16 5-2-15,13 2 1 16,-16 3-2-16,14 3 2 16,-17 3-1-16,9-1-1 15,-9 4-1-15,9-3 1 16,-19 4-1-16,19-1 1 15,-10-2 0-15,4 1 1 16,-7-2 0-16,13-3 1 16,-15 0 0-16,8-1 0 15,-15-5 1-15,13 0-1 0,-9 0 0 16,7-4 4-16,-11 3 2 16,13 1 4-16,-12 3 6 15,10 1 0-15,-8 3-6 16,8 5-1-16,-8 0-5 15,5 3-6-15,-11-3 1 16,9 1 0-16,-9-2-1 16,6-5 2-16,-7-5-1 0,1-3 2 15,-5-7 0-15,10-4 0 16,-11 0 0-16,9 1-2 16,-7 3-1-16,3 2 0 15,-8 4-3-15,8 2 1 16,-9 4-1-16,6 2 0 15,-8 2 0-15,5 1 0 16,-11 1 0-16,1 1 1 16,-12 2 0-16,-4-3 0 15,-14 0 1-15,-1-3 0 16,-7 0-1-16,-1 1 0 16,-2 0-3-16,-2 1-4 15,-4-1 1-15,-3 2-4 16,0 0-4-16,0 0-4 15,0 0 2-15,0 0 0 0,0 0 4 16,0 0 7-16,0 0 7 16,0-1 7-16,0-1-2 15,0 1 1-15,2-2-5 16,-1-2-3-16,1 0-5 16,1-11 1-16,2-11 0 15,13-50 3-15,-17 45 1 16,4-10 2-16,-1-1-3 0,-4-9-6 15,3-1-5-15,-4-16-6 16,-2 2-4 0,-5-11-8-16,0 3 4 0,-7-12 2 15,-1 6 5-15,-3-11 4 16,2 8 12-16,-1-7 10 16,5 17 4-16,3 7 1 15,2 21-1-15,4 10-1 16,0 17-10-16,1 4-2 15,1 9-2-15,1 2 0 16,-4 1-1-16,5 2 0 16,-1 1 0-16,-1 0-1 15,1 0 0-15,0 0 0 16,-1 0-2-16,-1 0 1 16,-1 0-1-16,-2 1 1 15,-10 5 0-15,-53 25 1 0,47-18 1 16,-4 1 1-16,6 1 0 15,-2 5 1-15,-2-1 0 16,-8 2 2-16,2-4 1 16,-10 2 1-16,-1-4-1 15,-7-2 1-15,-1-1 0 16,-19-1 0-16,-2-3 0 16,-17 3 0-16,-2-2-2 15,-25 1 0-15,0-1-1 0,-22 3 0 16,2-6 0-16,-24-4 1 15,10-2 0-15,-23-4 1 16,22 0 0-16,-20-4 1 16,14 6-1-16,-10-4 2 15,20 3-2-15,-21 4 0 16,16 1 0-16,-18 2 0 16,20 3 0-16,-21-5 1 15,16-2-1-15,-21-2 1 16,18-6-1-16,-18-4 2 15,17 3-1-15,-13-5 1 16,23-4-1-16,-22 2 1 16,18 0-2-16,-18-2 1 15,20 1-1-15,-23 2 0 16,26 5 0-16,-15-2 0 0,29 4-1 16,-16 0 1-16,27 4 0 15,-16 1 0-15,19 2-1 16,-14 2 1-16,15 1 0 15,-18 2 0-15,15-1 0 16,-17 4 0-16,11 2 1 16,-14 3-1-16,18 1-1 15,-17 3 2-15,19-5-2 16,-10 5 1-16,15-2 0 16,-15 0 0-16,19-1 0 0,-13 5 1 15,18-5-1-15,-7-1 0 16,17 1 0-16,-11 0 0 15,20-6 0-15,-17 6 0 16,15-1-1-16,-4-2 1 16,12-2 0-16,-9-1 1 15,17-4-1-15,1-2 1 16,12 4-1-16,6-5 1 16,19 4-2-16,3 0-1 15,10 2-2-15,5 3-2 16,7-2-3-16,2 6-9 15,4-1-9-15,4 4-13 16,1 0-3-16,5 6-17 16,0-4 0-16,4 1-10 15,2-3-3-15,1-3-54 0,3-2 14 16,6 4-104-16,1-5-24 16,4 0-55-16,2-1-41 15</inkml:trace>
  <inkml:trace contextRef="#ctx0" brushRef="#br0" timeOffset="-137700.84">15336 15727 630 0,'0'-4'165'0,"-4"2"29"16,4 2-151-16,0 0-78 0,1 2 5 15,1 2 30-15,5 14 4 16,22 61 5-16,-16-33 9 16,-2-2 2-16,3 17 4 15,-5 4 0-15,7 9 3 16,-9-5-7-16,1 8 1 16,-7-13 1-16,3 6-1 15,-2-13-6-15,-2 3-3 16,3-10-2-16,0 9-6 15,1-6-2-15,2 5-10 16,1-5-17-16,2 0-59 16,-2-14-59-16,1-7-101 15,0-10-36-15</inkml:trace>
  <inkml:trace contextRef="#ctx0" brushRef="#br0" timeOffset="-135503.7">15384 15548 433 0,'0'-5'159'0,"0"1"10"15,3 0-95-15,-1 1-28 16,2 0-6-16,11 1 6 16,14 5 0-16,57 23-3 15,-41-11-18-15,17 1 6 16,-3-3 0-16,22 2 10 15,-4-12-1-15,18-3 13 16,-5-2 0-16,20-6 10 16,-6-3-5-16,24 4-1 15,-1 1-13-15,23 0-4 16,-10 8-16-16,22 2-2 16,-10 8-7-16,12 1-4 0,-18-1-3 15,17-4-3 1,-23-2 1-16,18-10 25 0,-16-6 9 15,24-5 15-15,-19-4 5 16,26-6 0-16,-20 5-25 16,16 1-10-16,-29 3-15 15,12 3-4-15,-26 4-5 16,3 0 2-16,-20 2-1 16,7-2 0-16,-19 0 0 0,14-1 1 15,-14-2-1-15,14 2 0 16,-11 1 0-16,13 1 6 15,-21 3 4-15,16 4 7 16,-16 2 2-16,9 7 3 16,-15-1-5-16,15 8-4 15,-18 1-7-15,2 3-1 16,-12-3-3-16,11 4-2 16,-11-1 1-16,9-6 1 15,-6-3 1-15,10-4 8 16,-9-3 4-16,7-4 6 15,-3-1 0-15,17 1 7 16,-10-2-6-16,12 3-5 16,-6 1-4-16,4 4-5 15,-17 5-7-15,11 4-1 16,-13-2-2-16,6 3 1 0,-11-4 0 16,9 0 1-16,-11-4 0 15,10-1 1-15,-11-5 0 16,15-1 1-16,-11-6-1 15,9 1 0-15,-9-3-1 16,7 0-1-16,-15 2 0 16,4 0-1-16,-8-1-1 15,-2 5 1-15,-11-1 1 0,7 2-1 16,-6 2-1-16,2 2 0 16,-4-1 1-16,4 0 0 15,-14-2 1-15,-1 3 0 16,-12-4 1-16,-2-1-1 15,-10 2 0-15,-1 3-1 16,-8-10 1-16,-1 7 0 16,-1 0 1-16,-3-1-1 15,0-1 1-15,0 2-1 16,3 0 0-16,-3-1 0 16,1-1-1-16,2 1 0 15,0-1 0-15,0 1-1 16,0-1-1-16,0 1-2 15,-3 1-1-15,2 0-1 16,-1-2-1-16,0 2-2 0,1 0 3 16,-1 2 0-16,2 1 0 15,2 1 2-15,6 18 1 16,32 51 0-16,-33-47 1 16,0 9 0-16,2 0 1 15,-1 5 1-15,0 1-1 16,-1 10 0-16,-1-4-1 15,-4 5-1-15,-2-2 1 16,0 4 1-16,0-6 0 0,0 4 0 16,-3-9 1-16,-1 5-1 15,-1-7 0-15,1 4 0 16,-1-10-1-16,-1 4-1 16,-1-9-2-16,3-3-4 15,-5-11 0-15,0-2 0 16,4-10 0-16,-1-1 1 15,-1-2 5-15,4-2 2 16,0 1 1-16,-1 0 0 16,1 0 0-16,-3 0-1 15,1 0-1-15,-1 0-1 16,0 1 1-16,-1 1 0 16,-2 1 0-16,-8 4 0 15,-7 3-1-15,-53 27 1 16,42-27 0-16,-11 2 0 15,-3-2-6-15,-24-4-12 0,-1-3-3 16,-15-8-2-16,-6-4 0 16,-5-4 8-16,18 3 11 15,-13-2 5-15,14 7 6 16,-2 0 4-16,7 7 2 16,-7 2 0-16,11 2 0 15,-14 4-2 1,6-1-7-16,-24-5-1 0,0-1-1 15,-29-9-2-15,1-5-8 0,-44-13-16 16,13-5-5 0,-29-13-3-16,17 4 2 0,-22-6 9 15,47 13 17-15,-12 5 7 16,26 16 3-16,-13 11-1 16,28 14-2-16,-20 10 0 15,16 5-1-15,-17 11-2 16,19-3 1-16,-15 6-9 15,6-5-2-15,-14 2-1 16,15-10 2-16,-25-2 1 16,18-11 8-16,-18-5 4 15,20-4 1-15,-10-2 1 16,23-3 0-16,-2 8-2 16,21 5-1-16,-8 7 0 0,20 1-12 15,-3 10-12-15,8-2-4 16,-3 2-11-16,12-4-4 15,-5 2 7-15,10-6 11 16,-10-7 6-16,8-4 11 16,-15-6 5-16,2-11 4 15,-16-3 0-15,14-4 2 16,-20-5-2-16,9 1 0 16,-11 4 0-16,14 2-1 0,-13 0-1 15,16 6-1 1,-1 2 1-16,11 0-1 0,-11 1-1 15,9-6 1-15,-15-1 1 16,7-5 1-16,-10-2 0 16,11-7 2-16,-17-7-1 15,15-4-1-15,-11-10 0 16,11-4 1-16,-8-2-2 16,21 4 5-16,3 5 11 15,14 9 0-15,-3 7-1 16,15 10-1-16,-4 5-4 15,4 7-21-15,-6 4-3 16,8 1-1-16,-9-3 2 16,7-1 1-16,-9-7 9 15,9-3 4-15,-1-8 2 0,8 0-1 16,0 1 0-16,10 2-4 16,1 2-21-16,11 4-27 15,3-1-62-15,9 4-115 16,2 4-125-16,6 1-37 15</inkml:trace>
  <inkml:trace contextRef="#ctx0" brushRef="#br0" timeOffset="-119375.06">30458 23130 80 0,'26'-10'74'16,"6"0"-43"-16,-4 6-46 0,1 1-15 15</inkml:trace>
  <inkml:trace contextRef="#ctx0" brushRef="#br0" timeOffset="-118639.22">30405 22908 544 0,'15'-51'129'0,"-23"47"39"16,1 0-156-16,-3 1-15 15,0 1-3-15,1-1 21 16,2 3 24-16,1 3 37 15,4-4 21-15,1 1 42 16,-1 0 2-16,1 0-1 16,0 0-32-16,-1 0-19 15,2 0-43-15,-3 0-18 0,2 0-15 16,-1 1 5 0,1 1 6-16,-1-1 18 0,1 2 9 15,1 1 12-15,1 1-3 16,1-1-1-16,1 1-17 15,4-1-9-15,10 6-14 16,48 22-7-16,-46-30-10 16,0 1-18-16,-9-2-9 15,-1-4-21-15,-6 3-11 16,-1-1-45-16,-2 1-20 0,-1 0-71 16,0 0-39-16,-2 1-150 15,0 1 46-15,-5 1-79 16</inkml:trace>
  <inkml:trace contextRef="#ctx0" brushRef="#br0" timeOffset="-118435.77">30332 23075 424 0,'6'4'222'15,"0"1"9"-15,4-2-38 16,5 1-80-16,2 2 13 15,5-2-8-15,4 2-11 16,-1-2-40-16,4 1-11 16,-4-2-19-16,0 0-81 0,-9-1-72 15,0 3-224-15,-10-1-17 16</inkml:trace>
  <inkml:trace contextRef="#ctx0" brushRef="#br0" timeOffset="-117886.62">30833 22471 609 0,'-2'-5'265'0,"2"1"-2"15,-3-1-121 1,2 3-98-16,-2-1 9 0,0 1 4 16,2 1 22-16,-1 1-2 15,1 0 3-15,-1 1-21 16,2 2-14-16,0 0-25 16,0 1-8-16,2 2-10 15,1 9-1-15,0-2 0 16,8 44 0-16,-8-47 2 15,2 3-2-15,0-4 1 0,3 0-1 16,0-1-2-16,3-2-2 16,0-3-1-16,7-3-5 15,-2-1-4-15,4-7-12 16,1 0-9-16,1-2-24 16,-3-2-17-16,-2-3-68 15,-2 1-44-15,-1-2-140 16,-3 0-16-16</inkml:trace>
  <inkml:trace contextRef="#ctx0" brushRef="#br0" timeOffset="-117585.28">31031 22396 810 0,'2'-4'247'0,"1"-1"39"15,0 2-199-15,1 2-73 16,0 1 5-16,-1 1 7 16,0 4 18-16,2 7 1 15,0 18 0-15,1 48-8 16,-9-38-8-16,2 1-17 16,1 0-7-16,1-4-3 0,2-1-1 15,0-4 0 1,3-4-4-16,1-8-6 15,2-1-35-15,-2-8-24 0,2-7-116 16,-3-1-109-16,-3-13-40 16,-5-8-103-16</inkml:trace>
  <inkml:trace contextRef="#ctx0" brushRef="#br0" timeOffset="-117239.23">31278 22411 949 0,'6'0'249'0,"-2"0"63"16,-2 1-268-16,-2-1-45 16,-2 2-8-16,1 1 3 0,-1 1 7 15,-4 16 12-15,-10 48 7 16,11-42 0-16,2-4-1 15,3 1-4-15,0-8-8 16,4 1-2-16,0-5 2 16,4 3 8-16,2-9 6 15,7 1 3-15,1-3 1 0,4-1-2 16,1-4-10-16,5 2-3 16,-5-1-12-16,1-4-25 15,-5 1-21-15,-5-3-104 16,-4-4-111-16,-1-5-88 15,-3-3-85-15</inkml:trace>
  <inkml:trace contextRef="#ctx0" brushRef="#br0" timeOffset="-116967.09">31533 22368 955 0,'2'-1'274'0,"-1"1"52"15,4 4-259-15,-5-4-56 16,0 2-13-16,0 1 4 16,0 1 7-16,-3 15 7 0,1 47 4 15,2-34-1 1,2 0-3-16,1 10-8 0,1-2-6 16,2 9-2-16,0-5 0 15,1 1 0-15,0-8 1 16,4 4-7-16,-1-11-17 15,0 1-43-15,-3-8-34 16,2-2-127-16,-5-8-111 0,-2 0-20 16</inkml:trace>
  <inkml:trace contextRef="#ctx0" brushRef="#br0" timeOffset="-116635.12">31875 22333 812 0,'0'0'188'0,"-3"6"55"15,-1 6-229-15,-7 4-22 16,0 0 11-16,1 6 44 15,-4-3 27-15,3 7 22 16,-1 0-1-16,6 7-8 0,-3-1-40 16,5 6-18-1,-3-3-20-15,5 5-7 0,-4-3-5 16,2 5-2-16,0-5-10 16,-7 4-33-1,1-9-27-15,-1 0-120 0,-1-10-148 16,0 1-6-16</inkml:trace>
  <inkml:trace contextRef="#ctx0" brushRef="#br0" timeOffset="-116191.48">32059 22624 881 0,'-3'12'221'16,"-3"-8"58"-16,-6 3-234 15,-2 2-61-15,-7 6 4 16,1 1 18-16,0 0 0 16,3-2 1-16,3 2-2 15,5-4-3-15,3-3-2 0,2-3-2 16,2-2 2-1,5-7 4-15,-3 3 1 0,0 0 2 16,2 0 1-16,1 0-3 16,1 0-3-16,0 1-2 15,10 4-2-15,3 5 0 16,46 38 1-16,-47-27 0 16,1 5 3-16,-2-6 4 0,-3 1 2 15,-3-7 2 1,-4 0 9-16,-2-6 1 15,-9 1 0-15,-4-5-2 0,-10 1-13 16,-8-5-22-16,-11-3-93 16,-2-3-179-16,-10-4-27 15,4-9-128-15</inkml:trace>
  <inkml:trace contextRef="#ctx0" brushRef="#br0" timeOffset="-115908.17">32043 22541 793 0,'6'8'235'0,"-2"0"40"16,8-4-214-16,-6 0-58 15,-4 1-9-15,0-2 5 0,-2-3 13 16,0 0 22-16,0 0 8 15,1 0 3-15,2 0-5 16,2 0-11-16,6-2-19 16,11-1-4-16,45-11-2 15,-40 6-3-15,-4 3 1 16,0 0-25-16,-5 1-40 0,-2 2-255 16,-10-2 48-16</inkml:trace>
  <inkml:trace contextRef="#ctx0" brushRef="#br0" timeOffset="-115341.66">32453 22675 753 0,'13'13'225'0,"-23"-11"16"16,10 2-197-16,-2 3-87 15,-9 2 21-15,-4 3 22 16,-5 4 53-16,-2 3 20 16,-6 5 17-16,6-2-19 15,-1 6-17-15,2-3-33 0,5 0-9 16,8-3-8-16,5-2 13 16,6-4 3-16,10 0 7 15,-2-4 2-15,10 0 8 16,4-5-10-16,4-3 1 15,-3-2 0-15,5-5 2 16,-5-6-5-16,-4-6-3 16,-5-1-4-16,-2-10-9 15,-6-3-1-15,-8-9-7 16,-4-1 0-16,-10-7-5 16,-4 8 2-16,-14-4-5 15,0 11-2-15,-4 2-11 16,3 9 1-16,0 5-20 15,7 12-15-15,0 3-66 16,12 9-61-16,3 4-178 16,7-1-11-16</inkml:trace>
  <inkml:trace contextRef="#ctx0" brushRef="#br0" timeOffset="-114910.84">32819 22476 670 0,'-4'8'219'0,"-6"3"25"16,-3 3-179-16,-5 5-45 15,-1-1-19-15,-1 7-1 16,4-3 4-16,4 2 12 15,3-5 1-15,5-1 0 0,4-4 1 16,3 0-5-16,-3-2-13 16,4-2-3-16,-2-6-3 15,-1 1-16-15,-1-5-23 16,0-2-63-16,-1 1-142 16,-1-1-6-16,1 0-93 15</inkml:trace>
  <inkml:trace contextRef="#ctx0" brushRef="#br0" timeOffset="-114659.66">32657 22554 731 0,'0'-2'212'16,"2"2"42"-16,1 2-171 15,1-1-48-15,3 4 29 16,2 2 13-16,3 9 11 15,43 48-11-15,-42-42-14 16,-1-1-30-16,3 0-18 16,-7-3-18-16,4-1-20 15,0-3-10-15,-2-1-32 16,2-3-21-16,1-3-105 16,0-1-134-16,0 3-3 15</inkml:trace>
  <inkml:trace contextRef="#ctx0" brushRef="#br0" timeOffset="-108621.43">23253 15133 138 0,'-1'2'109'16,"-2"-2"9"-16,0 0-27 0,-2 0-15 15,1-2-20 1,0 1-11-16,-1-1-19 0,1 1 2 16,0-1 16-16,1 1 7 15,-5-1-6-15,2 1-6 16,1-1-7-16,-1 1-25 16,1 1-15-16,1-1-6 15,0 1-30-15,-1 0-59 16,2 0-37-16,0 0-33 15,1 0-55-15</inkml:trace>
  <inkml:trace contextRef="#ctx0" brushRef="#br0" timeOffset="-107723.95">23066 17098 45 0,'-6'0'93'0,"5"3"1"0,1-2-7 16,-1-1 4-16,-1 0-32 15,1 0-18-15,-1 0-26 16,1 0 2-16,-1 0 0 16,-1 0 6-16,0 0-1 15,0 2-3-15,1-2-9 16,0 0-21-16,-1 0-16 15,2 0-41-15,1 0-59 16,1-2 0-16,2-1-44 0</inkml:trace>
  <inkml:trace contextRef="#ctx0" brushRef="#br0" timeOffset="-92902.72">33183 22402 264 0,'-3'-1'94'16,"1"-1"-87"-1,-1-1-64-15,2 0-82 0</inkml:trace>
  <inkml:trace contextRef="#ctx0" brushRef="#br0" timeOffset="-92818.44">33180 22370 111 0,'0'-3'44'15,"-2"0"-44"-15,1 0-8 0</inkml:trace>
  <inkml:trace contextRef="#ctx0" brushRef="#br0" timeOffset="-92097.51">33167 22342 130 0,'-2'-3'174'0,"1"0"-46"15,-1 0-23-15,1 0-50 16,-1 1-59-16,2-3-32 16,-3 1-13-16,2-1-6 15,1 0 19-15,0-1 19 16,0-2 30-16,0 1 29 16,0 0 28-16,0 0 21 15,0 1-22-15,-1 0 1 16,1 0-18-16,-2 0-13 15,1 2-16-15,1-1 27 0,0 1-3 16,-2 0 20 0,1-1-2-16,-1 1 4 0,1 1-7 15,-1 0 0-15,2 0-19 16,-3 0 6-16,2 0-3 16,1 0 15-16,-2 0-3 15,1 1 12-15,0 0-6 16,-1 1 0-16,1-1-20 15,-2 1-11-15,1-1-18 16,-2 2-8-16,1 0-9 0,-1 2-1 16,1 1 1-16,-3 1 1 15,0 0 2-15,2 4 2 16,-5 3 1-16,-23 48-1 16,29-46 0-16,1 1-1 15,2-2-2-15,0 1 0 16,0-4 0-16,2-3-1 15,-1-3 0-15,-1-3 1 16,0 0-1-16,0 0 2 16,0 0-1-16,0 0 0 15,2 0 0-15,-1 0 0 16,1 0 1-16,2 0 0 16,0 0 0-16,2 0 0 15,7 1-1-15,-2-1 0 16,-4 2 2-16,2-1 1 0,-5 1 1 15,2 1 1-15,0-1 0 16,0 1-1 0,-2 2 0-16,0-1 0 0,-1 1 3 15,0-1 14-15,0 0 6 16,-1 1 6-16,-1-2 0 16,-1 0-4-16,-1-1-19 15,-2 1-24-15,-2-1-20 16,-4-1-46-16,-9 1-27 15,-50-2-65-15,52-8-45 0,-3-3-160 16,9-1 12-16</inkml:trace>
  <inkml:trace contextRef="#ctx0" brushRef="#br0" timeOffset="-91848.06">33089 22196 492 0,'5'0'230'15,"-7"0"-2"-15,2-3-110 16,-1 2-67-16,-1 1 1 16,2-2-9-16,0 1 25 15,0-1 16-15,2 1 24 16,-1-2-11-16,4 0-7 16,-2-1-28-16,2-1-15 15,10-2-30-15,45-22-8 0,-44 24-9 16,0 1-30-16,0 0-30 15,2-2-29 1,-1 0-270-16,9-7 51 0</inkml:trace>
  <inkml:trace contextRef="#ctx0" brushRef="#br0" timeOffset="-91413.7">33412 22263 414 0,'-4'2'395'0,"2"1"-119"16,-1-2-5-16,2-1-238 16,-1 2-37-16,1 1 2 15,-2 1 4-15,-3 6 1 16,-3 8-2-16,-18 44 0 15,24-47-1-15,1 0-1 16,5-4-1-16,4-1 1 16,-1-2 4-16,3-2 18 15,-3-2 10-15,4-3 20 16,-4-1 7-16,4-4 0 16,-1-5-15-16,1-2-8 0,2-4-21 15,-5-5-10-15,0-2-5 16,1-3-1-16,-5 0 0 15,-3 2 9-15,-2 2 13 16,-1 4 9-16,-3 1 2 16,-2 3-2-16,2 1-12 15,-5 6-25-15,6-1-32 0,0 5-85 16,2 4-92 0,3-2-149-16,2 0-48 0</inkml:trace>
  <inkml:trace contextRef="#ctx0" brushRef="#br0" timeOffset="-91098.71">33669 21922 922 0,'10'14'305'16,"-11"-6"29"-16,-1-7-218 15,-2 6-122-15,2-5-1 16,-1 2 5-16,-10 27 8 16,-25 56 7-16,16-35 5 15,3-3 5-15,-5 15 1 0,3-7-7 16,4 8-4-16,2-4-4 16,3 6-6-16,5-12 0 15,1 7-2-15,2-14-9 16,2 0-37-16,2-14-32 15,-3-1-97-15,1-15-134 16,-1-4-41-16,1-9-90 16</inkml:trace>
  <inkml:trace contextRef="#ctx0" brushRef="#br0" timeOffset="-90315.93">33488 22513 125 0,'-3'6'204'15,"1"-2"-59"-15,1 1-4 16,1-3-59-16,-3 0-39 15,3-1 9-15,3 1 10 16,-3-2 23-16,3 0 6 0,1 0 2 16,1 0-25-16,3 1-6 15,6 2-17-15,0 3 2 16,46 23-6-16,-44-16 6 16,-4 0-1-16,-1 5 2 15,-2 2-8-15,-4 2 4 16,-4 0-6-16,-1 9-3 15,-4-6-11-15,-5 4 0 16,-1-4-4-16,-5 2 1 16,-1-6-2-16,-6-2 3 15,2-9-4-15,-4 0-6 16,2-5-6-16,-1-2-7 16,4-3-5-16,2-5-6 15,3-5 1-15,6-3-2 16,3-6 1-16,4-4 0 15,7 2 3-15,2 4 3 0,6 2 4 16,2 3 6-16,3 5 4 16,7 6 9-16,-1 1 5 15,5 4 13-15,1 6-2 16,0 5-3-16,-5-4-7 16,-1 7-5-16,-9-2-20 15,-3-3-24-15,-7-4-18 0,-3 1-56 16,1-7-33-1,-4-10-234-15,-3-9 1 0,2-11-86 16,-1 22-14-16,2-7 466 16,0-4 0-16,0-6 0 15,0-26 0-15</inkml:trace>
  <inkml:trace contextRef="#ctx0" brushRef="#br0" timeOffset="-89932.8">33861 22456 1008 0,'-5'9'239'0,"2"1"86"16,3 3-295-16,-11 2-11 16,6 2-10-16,-6 2 0 15,0-1 1-15,2-2 7 16,2-3-1-16,1-1-4 16,1-4-2-16,8 0-5 0,-3-1-9 15,2 2 1-15,2 1 0 16,5 0 1-16,-5 0 1 15,8 2 0-15,-5-3 0 16,6 0 1-16,2-1 0 16,3 0 1-16,-4-6 0 15,11 1 3-15,-6 0 2 16,6-4 1-16,0 2 1 0,4-1-2 16,-4 2-2-16,-1-2-12 15,-5 6-9-15,-5 1-5 16,-7 0 1-16,-4 9-1 15,-6 3 12-15,-9 5 10 16,-2 0-2-16,-11 4-32 16,-3-7-15-16,-11 0-57 15,1-7-70-15,-6-7-147 16,7-6 5-16</inkml:trace>
  <inkml:trace contextRef="#ctx0" brushRef="#br0" timeOffset="-89632.45">33809 22507 966 0,'9'3'298'16,"10"-4"75"-16,0-5-262 16,14-3-52-16,2 2-15 0,10-2-21 15,-2-1-19-15,5-2-11 16,-3-1-25-16,8-2-81 16,-8 1-53-16,8 1-211 15,-8 4-19-15</inkml:trace>
  <inkml:trace contextRef="#ctx0" brushRef="#br0" timeOffset="-87018.29">30423 23425 385 0,'1'9'321'0,"-1"-3"-80"15,-6-9-36-15,5 1-164 16,1 2-41-16,0 0-4 15,0 0 2-15,3 0 28 16,1 0 19-16,24 2 34 16,62-1 16-16,-9-8 26 15,5 0-13-15,58-6 7 16,11-2-24-16,51-1 2 16,-3 1-23-16,59-1 10 0,-21 5-14 15,44-4 14-15,-25 3-9 16,34 1-1-16,-38 0-18 15,23 0 4 1,-47 3-19-16,13-3-3 0,-44 1-6 16,8-7 1-16,-37 6-14 15,5-2-6-15,-37 5-14 16,-3 5-11-16,-29 11-50 16,-11 6-72-16,-26 11-58 15,-7 17-327-15,-27 7 28 0</inkml:trace>
  <inkml:trace contextRef="#ctx0" brushRef="#br0" timeOffset="-83464.67">16136 24695 310 0,'-4'6'207'15,"-1"-2"-51"-15,0 1-87 16,-1-2-179-16,1-2-55 16,-2 0-60-16</inkml:trace>
  <inkml:trace contextRef="#ctx0" brushRef="#br0" timeOffset="-82582.37">16072 24714 63 0,'-3'-3'58'0,"0"0"26"16,0 0 6-16,2-1 19 15,-1-1-6-15,1 0 0 16,-1-1-34-16,1 0-20 16,-1 0-27-16,1 0-5 15,-1 0-11-15,1 1 8 0,1 0 6 16,0 1 17-16,0-1 6 16,0 1 7-16,0 0-8 15,0 1-6-15,0 0-7 16,0 0 9-16,0 1-2 15,0 1 9-15,0 0-1 16,0 1-4-16,0-2-15 16,0 1-6-16,0-1-11 0,0 1-2 15,0-1-6-15,0 2-2 16,0 0-1-16,0 0 2 16,0 0-1-16,0 0 4 15,0 0 1-15,0 0 3 16,0 0-1-16,0 0 1 15,0 0-3-15,0 0 0 16,0 0-3-16,0 0 3 16,0 0 1-16,1 0 0 15,-1-1 2-15,0-1 5 16,0 1 2-16,0-1 9 16,-1 1 2-16,1 0 6 15,0-1-2-15,-3 1 0 16,2-1-9-16,-1 1 0 0,1-1-6 15,-1 1 7 1,2-1 0-16,0 1 2 0,0-1-3 16,0 1 5-16,0-1-9 15,0 1 0-15,-1 0-5 16,1 1-1-16,0-2-7 16,-2 2 0-16,2 0-1 15,0 0 1-15,0 0 1 16,0 0 6-16,0 0 3 15,0-1 7-15,0-1 0 16,0 1 3-16,0-1-6 0,0 1-1 16,0-1-7-16,0 2 2 15,-1 0 0-15,-1 0 7 16,2-1-2-16,-3-1 2 16,2 1-6-16,1 1-2 15,0 0-10-15,-1 0-3 16,-1 0-3-16,1 1 0 15,-1 1 0-15,-1 1 0 16,0 1 3-16,-2 9 1 16,-1 6 1-16,-12 43 1 15,17-48-2-15,2-1 1 16,4-1 0-16,-4 0 2 16,6-4 1-16,2 0 6 15,6-4 6-15,5 2 1 0,5-6-2 16,7-2 1-16,-1 1-6 15,4 0-17-15,-3-2-15 16,1-2-41-16,-9 4-47 16,-4-5-276-16,-7-6 48 15</inkml:trace>
  <inkml:trace contextRef="#ctx0" brushRef="#br0" timeOffset="-82325.99">16142 24367 1105 0,'-10'11'351'16,"10"-3"41"-16,1 5-278 16,2 6-146-16,3 11-29 15,-3 8 2-15,-3 16-1 16,3 0 12-16,-2 12 18 15,2-8 25-15,3 2 5 16,0-10-20-16,0 2-51 16,2-15-38-16,3-1-225 15,-1-12 12-15</inkml:trace>
  <inkml:trace contextRef="#ctx0" brushRef="#br0" timeOffset="-81812.02">16422 24429 649 0,'53'12'332'0,"-50"-9"-40"16,-6 7-104-16,0 5-194 15,1 8-7-15,-2 6 3 16,-2 9 2-16,2 3 7 16,-1 7 2-16,1-7 1 15,4-4 2-15,-1-13-1 16,3-3 1-16,1-12-2 15,2-6-2-15,2 0-3 16,-4-3-5-16,-2-2-6 16,4-1-31-16,14-6-21 0,52-27-118 15,-46 14-96 1,4-12-22-16</inkml:trace>
  <inkml:trace contextRef="#ctx0" brushRef="#br0" timeOffset="-81534.44">16621 24441 383 0,'3'19'466'15,"-5"-3"-158"-15,4 12-228 16,1 4 229-16,-5 12-308 15,1 2 0-15,-7 8 1 0,7-2-2 16,-2 10 2-16,-1-3-2 16,4-1 1-16,1-7-1 15,-1 0-12-15,0-13-13 16,7-4-46-16,4-9-42 16,2-6-198-16,3-9 19 15</inkml:trace>
  <inkml:trace contextRef="#ctx0" brushRef="#br0" timeOffset="-81012.18">17231 24276 996 0,'6'-1'267'0,"-21"8"63"0,-4 10-267 15,2 8-67-15,-13 13-1 16,-2 10 3-16,-6 28 11 16,3 5 9-16,-7 5 4 15,8-2 1-15,-1 7-16 16,8-18-34-16,2-2-83 16,7-8-58-16,5-6-177 15,7-15 7-15,6-23-84 16</inkml:trace>
  <inkml:trace contextRef="#ctx0" brushRef="#br0" timeOffset="-80586.1">17391 24648 522 0,'0'32'382'16,"-5"-4"-119"-16,5-31-59 15,-3 16-252-15,-2 1-33 0,-2 2 26 16,-3-2 38-16,1 5 42 16,2-6 25-16,-4 5 7 15,4-5-8-15,6-3-14 16,-2-4-31-16,4 0-12 15,-1-6-4-15,2 0 8 16,2 0 3-16,-1 0 16 16,3 0 11-16,13 3 6 15,39 14-3-15,-43-4 6 16,-2-2-1-16,-4 10-6 16,-3-2-9-16,-2 9 1 15,-4-3-5-15,-4 4-1 16,-2-8 5-16,-9 1 1 15,-1-6-15-15,-12-5-48 16,3-5-65-16,-5-7-211 16,-1-11-21-16,-5-13-112 0</inkml:trace>
  <inkml:trace contextRef="#ctx0" brushRef="#br0" timeOffset="-80383.71">17334 24698 1339 0,'18'15'267'0,"5"-7"119"15,1 3-427-15,5-9-61 16,-4-2-43-16,2-4-123 16,-2-8-69-16,3-12-24 15,-3-7-73-15</inkml:trace>
  <inkml:trace contextRef="#ctx0" brushRef="#br0" timeOffset="-79994.59">18025 24644 816 0,'-21'31'234'0,"1"-4"47"16,-3-5-222-16,-1 4-38 0,5-2-5 16,0 2 14-16,5-3 3 15,9 4 10-15,7-4-4 16,2 5 5-16,9-5-13 16,11 1-1-16,0-6-7 15,14 0-6-15,3-11-5 16,6-5 13-16,-8-10 10 15,5-12 10-15,-10-6 8 0,-4-9 9 16,-8 0-10-16,-9-6 0 16,-11 9-10-16,-12-5-6 15,-8 10-15-15,-12-1-9 16,-6 7-25-16,-12 5-29 16,2 10-6-16,-4 8-8 15,8 10-16-15,4 8-74 16,14 2-71-16,8 6-169 15,12-4-54-15</inkml:trace>
  <inkml:trace contextRef="#ctx0" brushRef="#br0" timeOffset="-79382.54">19302 24545 1077 0,'-13'13'211'15,"3"-4"90"-15,-4 4-310 16,-4 7-27-16,-1-2 7 16,-6 9 35-16,1 3 26 15,-6-1 21-15,3-1 1 16,-3 4 2-16,-1-6-22 16,-4-1-42-16,4-5-43 15,-1 3-53-15,5-5-39 0,0-2-210 16,5-6 34-16</inkml:trace>
  <inkml:trace contextRef="#ctx0" brushRef="#br0" timeOffset="-79164.74">18839 24629 564 0,'12'41'479'0,"5"0"-126"15,1-26-36-15,13 11-277 16,4 0-48-16,11 2 2 16,0-9 0-16,3 4 3 15,-2-1-26-15,3 7-74 16,-11-7-42-16,3 6-182 0,-5-6-20 16,4-8-64-16</inkml:trace>
  <inkml:trace contextRef="#ctx0" brushRef="#br0" timeOffset="-78257.82">19922 24450 387 0,'-17'73'481'16,"23"-54"-181"-16,-11 4-271 0,2 2 221 15,-4-2-327-15,1-4 17 16,0-1 25-16,1-8 48 16,-1-1 34-16,-2-2 6 15,4-4 3-15,3 3-17 16,-1-6-10-16,1 0-38 16,1 1-14-16,0 1-3 15,0-1 7-15,3 2 6 16,-1 0 18-16,3 1 11 15,7 4 11-15,4 2-3 0,43 29-2 16,-47-31 5-16,3-1 5 16,-7-1-9-16,-2 1 8 15,-4 0-2-15,-4 1-5 16,-2-1-10-16,-6 0-14 16,-2-2-24-16,-6-2-39 15,4-5-31-15,-15 2-127 16,4-9-109-16,-7-13-18 15</inkml:trace>
  <inkml:trace contextRef="#ctx0" brushRef="#br0" timeOffset="-77968.9">19890 24432 934 0,'5'2'227'16,"5"-7"58"-16,-1 0-267 15,2 0-38-15,-2 2 0 16,0 3 23-16,1 0 24 16,5 5 30-16,-1-2 10 15,4 1 3-15,1 0-23 16,4-2-7-16,-4-5-31 0,9-3-34 15,-5-3-24-15,6-1-18 16,0-2-285-16,1-1 76 16</inkml:trace>
  <inkml:trace contextRef="#ctx0" brushRef="#br0" timeOffset="-77527.89">20475 24483 849 0,'-1'0'218'15,"-6"-1"58"-15,-1 2-239 16,7-1-34-16,-2 2-5 15,-1 1 16-15,-2 3 6 16,-12 18 9-16,-21 51 0 16,33-42-2-16,2-5-15 15,7 6-4-15,-2-11-9 16,5-2-1-16,3-8 0 0,1-2 21 16,0-8 6-16,5-4 17 15,2-8 8-15,8-6 15 16,-9-4-16-16,5-7-1 15,-5-6-15-15,-3-3-1 16,-9 1-10-16,-5-3-1 16,-4 4-8-16,-5 7-9 15,-5 6-14-15,-2 4-10 16,2 5-15-16,-4 9-37 16,8 2-42-16,-1 7-261 15,0 0 39-15</inkml:trace>
  <inkml:trace contextRef="#ctx0" brushRef="#br0" timeOffset="-77244.62">20967 24213 1195 0,'31'5'309'15,"-12"1"5"-15,-23 7-394 16,-10 7-142-16,-3 6-16 16,-12 9 65-16,-3 2 104 0,-8 11 117 15,7 0 94-15,-2 16 14 16,7 1-50-16,-3 6-51 16,6-9-65-16,1 0-54 15,5-14-34-15,4 1-50 16,8-13-44-16,2 2-94 15,5-6 8-15</inkml:trace>
  <inkml:trace contextRef="#ctx0" brushRef="#br0" timeOffset="-76644.78">21083 24641 853 0,'0'28'264'0,"0"-24"37"16,0 3-217-16,-2-5-98 0,1-2 12 15,1 0 10-15,0 0 14 16,0-2 8-16,0 1 17 16,1-2-13-16,2 0-11 15,0-1-11-15,1-1-6 16,2 1-12-16,6-3-2 16,1 2 0-16,43 1-1 15,-46 17 4-15,-3 12-1 16,-4 3 2-16,-6 4-5 15,-9-2-5-15,-2 10-7 16,-4-10 2-16,-5 4 2 16,1-3 6-16,-4-1-6 15,-2-9-2-15,-3-1-37 16,1-10-19-16,-4-4-6 16,6-6 12-16,5-6 19 15,7-4 44-15,9-4 19 0,5-5 7 16,11-2 10-16,7 4-2 15,9-4 11-15,4 4 17 16,5 2-1-16,1 3-5 16,0 4 1-16,-6 2-16 15,2 6-14-15,-2 4-2 16,1 2-8-16,-8 4-25 16,2-1-79-16,-11-3-78 15,-4 6-148-15,-8-2-49 0</inkml:trace>
  <inkml:trace contextRef="#ctx0" brushRef="#br0" timeOffset="-76190.82">21592 24461 1370 0,'22'14'360'0,"-13"0"37"15,-17-2-413-15,-2 11-83 16,0 5-29-16,-9 10 6 16,2 0 54-16,-5 1 33 15,7-7 31-15,-1-2 12 16,4-7-1-16,4-6-5 16,2-6-6-16,3-3-4 0,4-2 1 15,8-7 13-15,-8-1 10 16,2 1 5-16,8-2 4 15,19-6 2-15,42-16-11 16,-43 20-2 0,-7 2-4-16,1 3-2 0,-5 3-2 15,-2 8 4-15,-2-2 1 16,-2 7 6-16,-8 4 2 16,-5 4 5-16,-2-5-7 0,-10 3 4 15,1-2-5-15,-2-1-4 16,-4-3-13-16,-2 0-24 15,-7-3-27-15,-3-5-45 16,2-7-6-16,0-8-5 16,5-8-62-16,4-10-170 15,6-5 67-15</inkml:trace>
  <inkml:trace contextRef="#ctx0" brushRef="#br0" timeOffset="-75958.44">21776 24505 1034 0,'4'21'337'0,"-1"-4"24"0,5-12-290 16,2-2-81-16,1 1-30 15,3-6 7-15,0-2 17 16,7-2 15-16,-5-3 12 15,0-4-4-15,0 2-27 16,-2-1-66-16,-2 2-122 0,3 0-138 16,-4 1-54-16</inkml:trace>
  <inkml:trace contextRef="#ctx0" brushRef="#br0" timeOffset="-75579.45">22163 24588 905 0,'-8'38'258'16,"-5"-13"34"-16,-4 7-233 16,4 2-86-16,0-2-1 15,4-1 11-15,4-4 16 16,8 3 12-16,5-4 16 15,3-3 7-15,5 3-8 16,2-2-5-16,7-10 8 16,-3-6-8-16,7-5 22 0,0-15 25 15,2-7 35-15,-8-9-5 16,2-2 0-16,-9-7-31 16,-10 1-17-16,-8 2-37 15,-4-2-14-15,-14 6-10 16,-15 1-27-16,-3 7-16 15,-12 6-19-15,2 10-4 16,0 8-48-16,12 7-49 16,2 2-204-16,12-5 19 0</inkml:trace>
  <inkml:trace contextRef="#ctx0" brushRef="#br0" timeOffset="-69864.73">16959 16429 172 0,'0'-6'51'0,"0"1"26"0,0-1-49 16,0 0-1-16,0 0 13 16,0 2 4-16,-3-2 3 15,2 1 4-15,-1 1 7 16,0 0-15-16,-1-1-8 16,0 2-16-16,0 1-6 15,0-1-10-15,0 1-3 16,0 1 0-16,0 1 0 15,2 0-1-15,1 0 1 16,-3 0 2-16,1 0 7 16,1 0 3-16,-1 0 0 15,1 0 1-15,-1 0 2 16,1 0-3-16,0 0 3 0,-1 0 0 16,2 0 0-16,0 0-5 15,0 0-3-15,0 0-5 16,0 0-1-16,0 0 0 15,0 0 0-15,0 0-2 16,0 0-1-16,0 0-1 16,0 0 0-16,0 0 1 15,0 0 0-15,0 0 1 16,0 0-1-16,0 1 1 0,0 1-7 16,0-1-6-16,0 1-15 15,2-1-10-15,-1 0-38 16,0 1-13-16,1-1-44 15,1 1-4-15,3-1-20 16</inkml:trace>
  <inkml:trace contextRef="#ctx0" brushRef="#br0" timeOffset="-68881.5">22262 16320 44 0,'45'-19'37'15,"-10"0"10"-15,2 0-9 16,-5 4-5-16,3 5-3 16,-6 0-21-16,2 3-9 15,-9 1-2-15,-2-2 1 16,-7 1 3-16,0 0 1 16,-7 2 3-16,0 1 8 15,-4 3 1-15,-2-1-2 0,0 1-2 16,0-1-4-16,1 1-8 15,0-1-3-15,1 1 0 16,-1 1-10-16,2 1-9 16,2 1-18-16,-4 1-3 15,2 0-1-15,0 0 9 16,0-1 12-16,0 1 19 16,0 0 4-16,0 0 1 15,0 0 0-15,-1 0-3 0,0 0-10 16,-1 0 3-16</inkml:trace>
  <inkml:trace contextRef="#ctx0" brushRef="#br0" timeOffset="-68740.21">22658 16254 21 0,'4'0'-8'0,"-3"2"5"16</inkml:trace>
  <inkml:trace contextRef="#ctx0" brushRef="#br0" timeOffset="-62102.22">28172 16218 121 0,'-22'-24'46'0,"-1"-1"17"16,8 2-29-16,-1 1-3 16,1 6-2-16,1 4-7 15,1 5-13-15,3 0-3 16,2 3-5-16,-2-1-1 16,7 2-3-16,0-1-23 15,2 2-17-15,-1 1-15 16,1-1-1-16,-1 1 3 15,1 0 22-15,-1-1 10 16,-3 1 10-16,0-1 0 16</inkml:trace>
  <inkml:trace contextRef="#ctx0" brushRef="#br0" timeOffset="-61103.33">27333 16145 923 0,'19'4'167'0,"-5"-17"58"16,-5 7-314-16,4 8-33 15,3 6-65-15,5 4-82 16,-4 3-18-16</inkml:trace>
  <inkml:trace contextRef="#ctx0" brushRef="#br0" timeOffset="-57947.07">24399 24394 331 0,'-2'0'163'15,"1"0"14"-15,1 0-79 16,0 0-6-16,1 0-20 16,2 0-2-16,2 0-15 15,-1 0 13-15,6 0-9 16,6 0 8-16,46 11-4 0,-39-9 7 15,0 4-18-15,2 0-9 16,-1 1-12-16,-1 4 1 16,-7 0-7-16,-1 2 0 15,-5 2 1-15,0 7-2 16,-9 0-8-16,-1 7-5 16,-5-1-3-16,-4 4-2 15,-4-3 1-15,-3 2-1 16,0-9-1-16,-2-3-2 15,5-3-3-15,0-5-6 16,3-6 0-16,1 1-2 16,4-4 4-16,3-3 3 15,0 0 4-15,2-1-1 16,0 2 0-16,0 0-3 16,2 0 0-16,-1 0-2 15,3 0-1-15,1 2 0 16,11 0 2-16,3 3-2 0,42 20 2 15,-42-17 0-15,-4-2 2 16,-1 4 1-16,-5 1 2 16,-2 2-1-16,-2 1 2 15,-5 7 1-15,-6-8-2 0,-3 7 0 16,-3 2 3 0,-5-3 5-16,-1-1 1 0,-8 1 0 15,-2-6 0-15,-10-1-4 16,-1-2-7-16,-14-4-7 15,1-5-6-15,-5-1-13 16,6-3-10-16,-5-8-48 16,14 0-58-16,-3 3-197 15,7-3 11-15</inkml:trace>
  <inkml:trace contextRef="#ctx0" brushRef="#br0" timeOffset="-57455.33">25342 24133 1086 0,'-2'20'308'0,"-6"-5"60"16,-8 3-301-16,-5 11-51 15,1 4-18-15,-4 11 7 16,1 4 13-16,-2 19 19 16,2 2 0-16,-5 10 0 15,5-3-7-15,-8 4-18 16,5-13-24-16,-3 5-19 15,7-11-15-15,-8 6-32 16,13-10-2-16,-5-1-34 16,10-16-40-16,1-6-207 15,8-16 47-15</inkml:trace>
  <inkml:trace contextRef="#ctx0" brushRef="#br0" timeOffset="-56358.97">25555 24479 446 0,'0'7'340'0,"0"-1"-74"15,-2 0-42-15,1 1-187 0,0 8-25 16,-4-1-13-16,-15 55-1 15,15-47 4-15,-5 3 12 16,6-3 11-16,1 1 20 16,1-8 10-16,-1-2 5 15,5-4-10-15,-4-5-8 16,1-1-20-16,1-3-8 16,0 0-4-16,1 0 3 15,1 1 3-15,1 2 10 16,0 0 4-16,1 1 6 15,6 8-2-15,-1 12 1 16,49 41-8-16,-40-39-1 16,-5-7-4-16,-1 2-4 15,-5-7-3-15,-3-2 0 16,-2-2-3-16,-4-2-5 0,-2-3-1 16,-11-2-15-16,1-1-12 15,-8-5-29-15,-3-4-20 16,-4-11-66-16,0-5-41 15,-5-9-178-15,4-6 3 16,2-12-87-16</inkml:trace>
  <inkml:trace contextRef="#ctx0" brushRef="#br0" timeOffset="-56065.2">25586 24450 652 0,'8'-2'265'0,"4"1"17"16,1-2-174-16,-4 2-10 16,0-1-31-16,-4 2 4 15,-5 0 1-15,0 0 16 16,2 0-17-16,-1 0-7 16,2 0-17-16,2 0-13 15,2 0-20-15,13 2-6 16,45 5-6-16,-38-9-5 15,-3-2-5-15,5-2-17 16,-1-1-9-16,2-2-38 16,-3 0-34-16,2 2-151 0,-4 1-107 15,-2 2-40-15</inkml:trace>
  <inkml:trace contextRef="#ctx0" brushRef="#br0" timeOffset="-55643.59">26215 24762 254 0,'-5'24'51'0,"-2"0"23"15,3 1-76-15,-1 6 0 16,2-2 1-16,5 2 33 16,4-9 24-16,4 1 52 15,7-7 33-15,11-10 55 16,0-6-8-16,11-6 14 16,2-7-15-16,0-9-4 15,-5-1-40-15,2-8 10 16,-8 6-25-16,-6-7-25 15,-9 4-26-15,-8 1-16 16,-8 0-32-16,-12-3-12 16,-6 3-13-16,-12-2-10 0,-4 0-11 15,-7 1-27-15,2 5-9 16,-5 4-39-16,9 7-17 16,-1 9-40-16,6 5-8 15,1 8-266-15,6-1 70 16</inkml:trace>
  <inkml:trace contextRef="#ctx0" brushRef="#br0" timeOffset="-53004.25">27487 24308 914 0,'-5'-1'208'0,"-1"-1"63"15,1 1-261-15,0-1-18 16,0 1 0-16,1-1 41 15,-1 1 18-15,2 0 22 16,1-1 5-16,-1-1 1 16,1 0-31-16,2-1-10 15,2-1-24-15,1 0-17 16,1-3-6-16,11-5 0 0,46-26 4 16,-42 37 2-16,-2 4 4 15,1 7-4 1,-2 7-6-16,3 7-12 0,-5 5-3 15,-2 7-10-15,-6 0 1 16,-3 6 6-16,-6-6 11 16,-4 3 4-16,-5-5 13 15,-6-1 4-15,-3-10 2 0,-9-1-2 16,4-10-3-16,-6-5-8 16,7-3-2-16,3-3-1 15,8-4 2-15,-2-2 3 16,8 3 9-16,1-9 2 15,1 1 2-15,12-1 4 16,-3-1-1-16,10-2 2 16,3 5 4-16,8 4 7 15,-3 5 3-15,10 5 1 16,-8 3-4-16,5 4-6 16,-6 0-11-16,1 2-21 15,-4-1-18-15,-1-5-99 16,-5-7-229-16,2-17 29 15</inkml:trace>
  <inkml:trace contextRef="#ctx0" brushRef="#br0" timeOffset="-52135.24">27988 24280 1264 0,'20'2'338'16,"-2"-2"67"-16,-17 3-366 15,1 0-52-15,-2 0-20 16,-2-3 1-16,1 0 19 0,-2 1 20 16,0 2 7-16,-1 0 2 15,-1 1-2 1,-2 4-4-16,-2 5-8 0,-29 47-4 16,35-46-1-16,1 8 0 15,3-4 1-15,5 4-1 16,3-3 0-16,2-2-4 15,5-8 0-15,3-5 1 16,-4-5 4-16,2-8 4 16,-2-6 10-16,0-8 7 15,-2 3 3-15,-3-8 1 16,-6 3-3-16,-1-4-3 16,-4 4-8-16,-4-4-8 15,0 3-4-15,-1 2-3 16,1 7-2-16,2 1-6 15,1 7 3-15,-3 3-2 0,4 3-1 16,1 2-16-16,-3 1-6 16,1 0-14-16,2 0-2 15,0 1-1-15,2 1 19 16,1-1 11-16,-3 1 18 16,3-1 3-16,0 0 4 15,1 1 2-15,2-1 0 16,16 1-4-16,48-1 0 0,-43-7-1 15,4 2-2-15,4-3 0 16,-6 4 3-16,2-2 1 16,-8 4 1-16,1 0 2 15,-8 2 1-15,-2 2-9 16,-8-2-1-16,-1 2-8 16,-4 3-9-16,-2-6-7 15,-1 2 8-15,1 1 1 16,-1-1 4-16,-1 3-1 15,0 6 4-15,-1 8-9 16,-5 44-4-16,14-41-2 16,0-4 7-16,4-1 0 15,1-5 21-15,5-2 34 16,1-6 15-16,2-2 21 16,-1-5 5-16,9-4-7 15,-5-5-23-15,5-6 2 0,-4-1-11 16,1-4 3-16,-7 4-1 15,-3-1 0-15,-5 2-15 16,-10 2-7-16,1 3-7 16,-12 0-8-16,-2 3-13 15,-10 2-20-15,0 3-14 16,-7 0-28-16,2 4-22 16,-2 2-27-16,4 1-6 15,0 3-78-15,3 3-136 0,-2 11 27 16</inkml:trace>
  <inkml:trace contextRef="#ctx0" brushRef="#br0" timeOffset="-51435.92">27318 24675 779 0,'28'2'177'0,"1"-4"79"15,0-4-221-15,11-2 4 16,-1-3 13-16,14 3 23 0,-1-2 7 16,17-4 25-1,-1 1 17-15,17-2-14 0,-11-3-16 16,15 7 5-16,-5 2-22 16,9 5-17-16,-13 4 7 15,9 3-4-15,-11-3-20 16,1 0-9-16,-15-2-14 15,-1-2-18-15,-20 1-19 16,-3-2-32-16,-13 1-24 16,-5-2-63-16,-6 2-26 15,-4-1-128-15,-5 2-142 0,-4-2 0 16</inkml:trace>
  <inkml:trace contextRef="#ctx0" brushRef="#br0" timeOffset="-50419.59">27512 24752 782 0,'-4'6'272'0,"-1"-2"20"15,4 1-187-15,-3-1-90 16,1 0-13-16,0-1-2 16,0 0-1-16,1 0 0 15,-1 0 0-15,2-2 1 0,0 1-1 16,-1-1 2-16,2 1 3 15,2-1 0-15,0 1 0 16,3 1 3-16,4 2-3 16,11 6-4-16,41 32-5 15,-46-24-1-15,-2 6-1 16,-4-1 1-16,-6 6-3 16,-5-5 3-16,-8 3-1 15,-3-5 0-15,-9 5-2 16,-1-5 2-16,-11 1 1 15,6-7 1-15,-7-1-1 16,8-7 3-16,-1-6-4 16,10-3 0-16,-1-6-1 15,8-3 3-15,2-4 3 16,5 0 11-16,4-3 10 16,5 3 4-16,9-2 3 15,2 5 3-15,1 1-8 16,1 6-7-16,2 0 2 0,-1 6-1 15,2 2-2-15,2 1 2 16,3 1 1-16,-1 0-4 16,-2 3-9-16,-4-2-21 15,-1-1-68-15,-5-1-80 16,2-6-158-16,-2-6-34 0</inkml:trace>
  <inkml:trace contextRef="#ctx0" brushRef="#br0" timeOffset="-49970.48">27873 24851 921 0,'7'5'168'0,"0"-5"80"15,-4 2-281-15,-3-2-15 16,0 0 9-16,0 0 7 15,-1 0 27-15,-1 2 30 16,-1-1 21-16,0 2 15 16,1 0 4-16,-3 2 3 15,1-1-18-15,1 0 3 16,0 1-14-16,0-1-2 16,0 1-9-16,2 0-5 0,1 0-10 15,0 1 1-15,0-1-4 16,3 1-1-16,1-1 2 15,5 0 5-15,7 9 5 16,48 28 9-16,-48-33 4 16,2 1 6-16,-5 3-1 0,0 0-3 15,-4 3-7 1,-2 2-2-16,-6-1-7 0,-4 2-8 16,-1 0-7-16,-6 0-8 15,-3-4-11-15,-6-4-33 16,-3-3-30-16,-7-11-82 15,2-7-86-15,-11-12-149 16,8-9-30-16</inkml:trace>
  <inkml:trace contextRef="#ctx0" brushRef="#br0" timeOffset="-49724.8">27791 24743 1032 0,'60'50'229'0,"-41"-53"94"0,3 4-294 15,5-2 2-15,3-2-1 16,0-7-1-16,-5 5-1 16,3-5-9-16,-3-3-18 15,-5 0-23-15,2 1-13 16,0-1-41-16,-2 0-33 15,5 3-70-15,-2 2-45 16,1 7-92-16,-1-2-21 16</inkml:trace>
  <inkml:trace contextRef="#ctx0" brushRef="#br0" timeOffset="-49350.42">28481 24746 1040 0,'16'19'256'0,"-5"-7"67"16,-8-6-300-16,-2 5-39 15,-4 4-4-15,-7 8-1 16,0-2 20-16,-6 9 20 16,2 1 10-16,3 1 4 15,5-4-1-15,2 4-5 16,4-6-13-16,7 3-9 15,3-5-5-15,8-4 17 0,-1-5 10 16,9-8 21-16,-1-7 4 16,9-7 25-16,-2-9-3 15,6-9 13-15,-5-3-16 16,2-7 10-16,-11 3-19 16,-8-4-14-16,-10 11-22 15,-18-3-12-15,-13 3-24 0,-13 5-34 16,-7 7-36-16,-16-3-85 15,4 10-64-15,-6 9-243 16,5-2 9-16</inkml:trace>
  <inkml:trace contextRef="#ctx0" brushRef="#br0" timeOffset="60793.83">9156 11804 1210 0,'-3'19'215'15,"8"26"123"-15,1 6-348 16,5 21-43-16,0 49 7 16,-6 12 23-16,-5 30 1 15,-8 1-3-15,-8 27 17 16,-5-31 10-16,-8 15 1 15,4-21 6-15,-7 21 7 16,6-22 1-16,-1 30 0 16,11-8-1-16,-3 32-5 15,14-20-8-15,5 38-2 16,5-20 0-16,6 25 0 16,-1-28 1-16,0 17-1 15,-1-41-12-15,-6 6 35 0,-2-33 9 16,1 3 17-16,-2-29 7 15,-2 3 20-15,1-26-32 16,1 5-8-16,0-18-17 16,0 9-6-16,0-11-8 15,3 14-3-15,-3-14-1 16,1 8-1-16,-4-13-1 16,2 11 1-16,1-14 0 0,1 9 0 15,-2-15 0-15,2 0 2 16,1-19-1-16,-4-2 2 15,-1-20 0-15,5 1 0 16,-5-12-1-16,3 4 0 16,0-1-2-16,-3 5-2 15,1 0 1-15,1 7-1 16,-2-1 0-16,0 5-1 16,5-5 0-16,-4 7 0 15,2-7 1-15,0 2-1 16,2-11 0-16,3 0-2 15,4-11 1-15,12 1-1 16,5-6 1-16,16-1-1 16,6-5 0-16,18 1-2 0,7-4 1 15,26 1-4-15,3 3 1 16,25 3 1-16,-1 1 1 16,32-2-7-16,-8-4 2 15,28-5-2-15,-4-2 2 16,36-11 0-16,-22 1 7 15,44-11 1-15,-17 0 3 16,37-6-1-16,-21 4 1 16,43-8 0-16,-21 7 0 15,42-1 0-15,-18 2 0 0,37 3-1 16,-27 5 2-16,29 3-1 16,-26 1 1-16,31 3 1 15,-32 5 0-15,32-3 3 16,-32 1 2-16,30-4 2 15,-41 0 0-15,39-6-1 16,-38 1-2-16,38-1-4 16,-50 6-1-16,32 2-1 15,-35 2 0-15,32 6-1 16,-42 3 2-16,35 4 0 16,-35 2 0-16,11 4-1 15,-29-1 2-15,22 3-2 16,-37-4 1-16,33 4 0 15,-43-3 1-15,11 1 0 16,-35 0 0-16,17 2-2 16,-43-3 1-16,27 2-2 15,-26 0 1-15,13-1-1 0,-21-1 0 16,8 4-2-16,-21 0 0 16,11 3-4-16,-24 1 1 15,10 4 1-15,-22 1 2 16,10 4 1-16,-22-3 3 15,9 5 0-15,-18-4 2 0,13-3-2 16,-14-2 1 0,11 6 0-16,-12-9-1 0,17 6-1 15,-20-1 1-15,11-1-4 16,-15-2 2-16,9 1-1 16,-21-9 2-16,11-2-2 15,-15-5 4-15,7-6-2 16,-11-2 2-16,9-10-1 15,-7-4-7-15,11-7-5 16,-9-3-6-16,10-9-4 16,-10 4 1-16,5-7 4 15,-14 2 4-15,2-8 10 16,-11 2 10-16,2-8 8 16,-11 1 5-16,1-10 3 15,-12 1-1-15,3-16-5 16,-5 5-7-16,-3-23-2 0,-6 5-2 15,4-27-2 1,-9 2-2-16,-1-34-2 0,-3 7 0 16,-1-34-1-16,1 18 1 15,0-32-2-15,-1 21 2 16,1-19-1-16,0 18 1 16,-2-25 0-16,-1 26 0 15,-2-20-1-15,0 14 1 16,-2-22 0-16,-4 25 3 0,-4-18 5 15,-3 15 2-15,-10-12 0 16,-7 24-1-16,-5-18-1 16,-1 22 1-16,1-6 13 15,2 27 4-15,1-5 3 16,6 28 0-16,-1-6-8 16,5 20-14-16,2-10-7 15,4 18-2-15,1-11-3 16,5 17 1-16,-11-11-1 15,4 12-1-15,-6-18-4 16,0 9 2-16,-4-11-3 16,4 11 1-16,-3-13 1 15,0 13 5-15,-3-9 1 16,6 17 1-16,-6-4 0 16,1 20 1-16,4 2-1 0,4 19 0 15,-3 4-4-15,4 12-2 16,0 4 1-16,1 8 2 15,-2 4-1-15,-1 6 3 16,-2 1-1-16,-1 3-4 16,-4 4-6-16,-2-2-2 15,-6 8-4-15,1-1 0 16,-7 6-7-16,-1 2 3 16,-15 4-6-16,2 1 4 0,-13 0-1 15,-3 1 5-15,-16 4 7 16,3 1 6-16,-30 1 2 15,3-1 5-15,-23 0 4 16,2-4 0-16,-33 1 5 16,9-7 3-16,-39 0 2 15,6-4 2-15,-36-3-3 16,8-5-2-16,-44-1 0 16,11-4-3-16,-48-6-2 15,21-5-1-15,-52-3 0 16,27-7-2-16,-51-3-2 15,27 0-1-15,-57-4-5 16,33 6 0-16,-55-3-3 16,32 4 0-16,-55 4 0 15,44 5 5-15,-60 4 0 0,35 14 3 16,-44 5 0-16,33 5 3 16,-74 8-5-16,62 1 11 15,-79 2 2-15,44 2 0 16,-60 4 1-16,48-1 4 15,-74 15-11-15,82-1-3 16,-73 16-18-16,61 10-30 16,-56 30-349-16,54 7 90 15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
            <a:ext cx="4068650" cy="354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65" tIns="47434" rIns="94865" bIns="47434" numCol="1" anchor="t" anchorCtr="0" compatLnSpc="1">
            <a:prstTxWarp prst="textNoShape">
              <a:avLst/>
            </a:prstTxWarp>
          </a:bodyPr>
          <a:lstStyle>
            <a:lvl1pPr defTabSz="942262">
              <a:defRPr sz="1200">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5319826" y="1"/>
            <a:ext cx="4068649" cy="354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65" tIns="47434" rIns="94865" bIns="47434" numCol="1" anchor="t" anchorCtr="0" compatLnSpc="1">
            <a:prstTxWarp prst="textNoShape">
              <a:avLst/>
            </a:prstTxWarp>
          </a:bodyPr>
          <a:lstStyle>
            <a:lvl1pPr algn="r" defTabSz="942262">
              <a:defRPr sz="1200">
                <a:latin typeface="Times New Roman" pitchFamily="18" charset="0"/>
              </a:defRPr>
            </a:lvl1pPr>
          </a:lstStyle>
          <a:p>
            <a:pPr>
              <a:defRPr/>
            </a:pPr>
            <a:endParaRPr lang="en-US"/>
          </a:p>
        </p:txBody>
      </p:sp>
      <p:sp>
        <p:nvSpPr>
          <p:cNvPr id="31748" name="Rectangle 4"/>
          <p:cNvSpPr>
            <a:spLocks noGrp="1" noRot="1" noChangeAspect="1" noChangeArrowheads="1" noTextEdit="1"/>
          </p:cNvSpPr>
          <p:nvPr>
            <p:ph type="sldImg" idx="2"/>
          </p:nvPr>
        </p:nvSpPr>
        <p:spPr bwMode="auto">
          <a:xfrm>
            <a:off x="2921000" y="534988"/>
            <a:ext cx="3546475" cy="2660650"/>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1252729" y="3373985"/>
            <a:ext cx="6883019" cy="3195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65" tIns="47434" rIns="94865" bIns="4743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0" y="6747968"/>
            <a:ext cx="4068650" cy="354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65" tIns="47434" rIns="94865" bIns="47434" numCol="1" anchor="b" anchorCtr="0" compatLnSpc="1">
            <a:prstTxWarp prst="textNoShape">
              <a:avLst/>
            </a:prstTxWarp>
          </a:bodyPr>
          <a:lstStyle>
            <a:lvl1pPr defTabSz="942262">
              <a:defRPr sz="1200">
                <a:latin typeface="Times New Roman" pitchFamily="18" charset="0"/>
              </a:defRPr>
            </a:lvl1pPr>
          </a:lstStyle>
          <a:p>
            <a:pPr>
              <a:defRPr/>
            </a:pPr>
            <a:endParaRPr lang="en-US"/>
          </a:p>
        </p:txBody>
      </p:sp>
      <p:sp>
        <p:nvSpPr>
          <p:cNvPr id="2055" name="Rectangle 7"/>
          <p:cNvSpPr>
            <a:spLocks noGrp="1" noChangeArrowheads="1"/>
          </p:cNvSpPr>
          <p:nvPr>
            <p:ph type="sldNum" sz="quarter" idx="5"/>
          </p:nvPr>
        </p:nvSpPr>
        <p:spPr bwMode="auto">
          <a:xfrm>
            <a:off x="5319826" y="6747968"/>
            <a:ext cx="4068649" cy="354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65" tIns="47434" rIns="94865" bIns="47434" numCol="1" anchor="b" anchorCtr="0" compatLnSpc="1">
            <a:prstTxWarp prst="textNoShape">
              <a:avLst/>
            </a:prstTxWarp>
          </a:bodyPr>
          <a:lstStyle>
            <a:lvl1pPr algn="r" defTabSz="942262">
              <a:defRPr sz="1200">
                <a:latin typeface="Times New Roman" pitchFamily="18" charset="0"/>
              </a:defRPr>
            </a:lvl1pPr>
          </a:lstStyle>
          <a:p>
            <a:pPr>
              <a:defRPr/>
            </a:pPr>
            <a:fld id="{4EB97F17-81E1-4B3E-AA37-9A85D83CB61B}" type="slidenum">
              <a:rPr lang="en-US"/>
              <a:pPr>
                <a:defRPr/>
              </a:pPr>
              <a:t>‹#›</a:t>
            </a:fld>
            <a:endParaRPr lang="en-US"/>
          </a:p>
        </p:txBody>
      </p:sp>
    </p:spTree>
    <p:extLst>
      <p:ext uri="{BB962C8B-B14F-4D97-AF65-F5344CB8AC3E}">
        <p14:creationId xmlns:p14="http://schemas.microsoft.com/office/powerpoint/2010/main" val="6224920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840040"/>
            <a:ext cx="10363200" cy="1960563"/>
          </a:xfrm>
        </p:spPr>
        <p:txBody>
          <a:bodyPr/>
          <a:lstStyle/>
          <a:p>
            <a:r>
              <a:rPr lang="en-US"/>
              <a:t>Click to edit Master title style</a:t>
            </a:r>
          </a:p>
        </p:txBody>
      </p:sp>
      <p:sp>
        <p:nvSpPr>
          <p:cNvPr id="3" name="Subtitle 2"/>
          <p:cNvSpPr>
            <a:spLocks noGrp="1"/>
          </p:cNvSpPr>
          <p:nvPr>
            <p:ph type="subTitle" idx="1"/>
          </p:nvPr>
        </p:nvSpPr>
        <p:spPr>
          <a:xfrm>
            <a:off x="1828800" y="5181600"/>
            <a:ext cx="8534400" cy="2336800"/>
          </a:xfrm>
        </p:spPr>
        <p:txBody>
          <a:bodyPr/>
          <a:lstStyle>
            <a:lvl1pPr marL="0" indent="0" algn="ctr">
              <a:buNone/>
              <a:defRPr/>
            </a:lvl1pPr>
            <a:lvl2pPr marL="457206" indent="0" algn="ctr">
              <a:buNone/>
              <a:defRPr/>
            </a:lvl2pPr>
            <a:lvl3pPr marL="914411" indent="0" algn="ctr">
              <a:buNone/>
              <a:defRPr/>
            </a:lvl3pPr>
            <a:lvl4pPr marL="1371617" indent="0" algn="ctr">
              <a:buNone/>
              <a:defRPr/>
            </a:lvl4pPr>
            <a:lvl5pPr marL="1828823" indent="0" algn="ctr">
              <a:buNone/>
              <a:defRPr/>
            </a:lvl5pPr>
            <a:lvl6pPr marL="2286029" indent="0" algn="ctr">
              <a:buNone/>
              <a:defRPr/>
            </a:lvl6pPr>
            <a:lvl7pPr marL="2743234" indent="0" algn="ctr">
              <a:buNone/>
              <a:defRPr/>
            </a:lvl7pPr>
            <a:lvl8pPr marL="3200440" indent="0" algn="ctr">
              <a:buNone/>
              <a:defRPr/>
            </a:lvl8pPr>
            <a:lvl9pPr marL="3657646"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6" name="Rectangle 6"/>
          <p:cNvSpPr>
            <a:spLocks noGrp="1" noChangeArrowheads="1"/>
          </p:cNvSpPr>
          <p:nvPr>
            <p:ph type="sldNum" sz="quarter" idx="12"/>
          </p:nvPr>
        </p:nvSpPr>
        <p:spPr>
          <a:ln/>
        </p:spPr>
        <p:txBody>
          <a:bodyPr/>
          <a:lstStyle>
            <a:lvl1pPr>
              <a:defRPr/>
            </a:lvl1pPr>
          </a:lstStyle>
          <a:p>
            <a:pPr>
              <a:defRPr/>
            </a:pPr>
            <a:fld id="{0903BA0B-047E-42BC-86A7-E67F071D472C}" type="slidenum">
              <a:rPr lang="en-US"/>
              <a:pPr>
                <a:defRPr/>
              </a:pPr>
              <a:t>‹#›</a:t>
            </a:fld>
            <a:endParaRPr lang="en-US"/>
          </a:p>
        </p:txBody>
      </p:sp>
    </p:spTree>
    <p:extLst>
      <p:ext uri="{BB962C8B-B14F-4D97-AF65-F5344CB8AC3E}">
        <p14:creationId xmlns:p14="http://schemas.microsoft.com/office/powerpoint/2010/main" val="3549611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6" name="Rectangle 6"/>
          <p:cNvSpPr>
            <a:spLocks noGrp="1" noChangeArrowheads="1"/>
          </p:cNvSpPr>
          <p:nvPr>
            <p:ph type="sldNum" sz="quarter" idx="12"/>
          </p:nvPr>
        </p:nvSpPr>
        <p:spPr>
          <a:ln/>
        </p:spPr>
        <p:txBody>
          <a:bodyPr/>
          <a:lstStyle>
            <a:lvl1pPr>
              <a:defRPr/>
            </a:lvl1pPr>
          </a:lstStyle>
          <a:p>
            <a:pPr>
              <a:defRPr/>
            </a:pPr>
            <a:fld id="{DC97F7CA-7005-4B5C-A621-7C44E629DA53}" type="slidenum">
              <a:rPr lang="en-US"/>
              <a:pPr>
                <a:defRPr/>
              </a:pPr>
              <a:t>‹#›</a:t>
            </a:fld>
            <a:endParaRPr lang="en-US"/>
          </a:p>
        </p:txBody>
      </p:sp>
    </p:spTree>
    <p:extLst>
      <p:ext uri="{BB962C8B-B14F-4D97-AF65-F5344CB8AC3E}">
        <p14:creationId xmlns:p14="http://schemas.microsoft.com/office/powerpoint/2010/main" val="1994998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4" y="812800"/>
            <a:ext cx="2590800" cy="7315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4" y="812800"/>
            <a:ext cx="7501467" cy="7315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6" name="Rectangle 6"/>
          <p:cNvSpPr>
            <a:spLocks noGrp="1" noChangeArrowheads="1"/>
          </p:cNvSpPr>
          <p:nvPr>
            <p:ph type="sldNum" sz="quarter" idx="12"/>
          </p:nvPr>
        </p:nvSpPr>
        <p:spPr>
          <a:ln/>
        </p:spPr>
        <p:txBody>
          <a:bodyPr/>
          <a:lstStyle>
            <a:lvl1pPr>
              <a:defRPr/>
            </a:lvl1pPr>
          </a:lstStyle>
          <a:p>
            <a:pPr>
              <a:defRPr/>
            </a:pPr>
            <a:fld id="{45D74FC8-6E96-4B6B-A5A5-233693B47991}" type="slidenum">
              <a:rPr lang="en-US"/>
              <a:pPr>
                <a:defRPr/>
              </a:pPr>
              <a:t>‹#›</a:t>
            </a:fld>
            <a:endParaRPr lang="en-US"/>
          </a:p>
        </p:txBody>
      </p:sp>
    </p:spTree>
    <p:extLst>
      <p:ext uri="{BB962C8B-B14F-4D97-AF65-F5344CB8AC3E}">
        <p14:creationId xmlns:p14="http://schemas.microsoft.com/office/powerpoint/2010/main" val="2417660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6" name="Rectangle 6"/>
          <p:cNvSpPr>
            <a:spLocks noGrp="1" noChangeArrowheads="1"/>
          </p:cNvSpPr>
          <p:nvPr>
            <p:ph type="sldNum" sz="quarter" idx="12"/>
          </p:nvPr>
        </p:nvSpPr>
        <p:spPr>
          <a:ln/>
        </p:spPr>
        <p:txBody>
          <a:bodyPr/>
          <a:lstStyle>
            <a:lvl1pPr>
              <a:defRPr/>
            </a:lvl1pPr>
          </a:lstStyle>
          <a:p>
            <a:pPr>
              <a:defRPr/>
            </a:pPr>
            <a:fld id="{FE906A8D-371F-42B3-90C8-C49F85AE857C}" type="slidenum">
              <a:rPr lang="en-US"/>
              <a:pPr>
                <a:defRPr/>
              </a:pPr>
              <a:t>‹#›</a:t>
            </a:fld>
            <a:endParaRPr lang="en-US"/>
          </a:p>
        </p:txBody>
      </p:sp>
    </p:spTree>
    <p:extLst>
      <p:ext uri="{BB962C8B-B14F-4D97-AF65-F5344CB8AC3E}">
        <p14:creationId xmlns:p14="http://schemas.microsoft.com/office/powerpoint/2010/main" val="3856183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379" y="5875339"/>
            <a:ext cx="103632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2379" y="3875091"/>
            <a:ext cx="10363200" cy="2000251"/>
          </a:xfrm>
        </p:spPr>
        <p:txBody>
          <a:bodyPr anchor="b"/>
          <a:lstStyle>
            <a:lvl1pPr marL="0" indent="0">
              <a:buNone/>
              <a:defRPr sz="2000"/>
            </a:lvl1pPr>
            <a:lvl2pPr marL="457206" indent="0">
              <a:buNone/>
              <a:defRPr sz="1800"/>
            </a:lvl2pPr>
            <a:lvl3pPr marL="914411" indent="0">
              <a:buNone/>
              <a:defRPr sz="1600"/>
            </a:lvl3pPr>
            <a:lvl4pPr marL="1371617" indent="0">
              <a:buNone/>
              <a:defRPr sz="1400"/>
            </a:lvl4pPr>
            <a:lvl5pPr marL="1828823" indent="0">
              <a:buNone/>
              <a:defRPr sz="1400"/>
            </a:lvl5pPr>
            <a:lvl6pPr marL="2286029" indent="0">
              <a:buNone/>
              <a:defRPr sz="1400"/>
            </a:lvl6pPr>
            <a:lvl7pPr marL="2743234" indent="0">
              <a:buNone/>
              <a:defRPr sz="1400"/>
            </a:lvl7pPr>
            <a:lvl8pPr marL="3200440" indent="0">
              <a:buNone/>
              <a:defRPr sz="1400"/>
            </a:lvl8pPr>
            <a:lvl9pPr marL="3657646"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6" name="Rectangle 6"/>
          <p:cNvSpPr>
            <a:spLocks noGrp="1" noChangeArrowheads="1"/>
          </p:cNvSpPr>
          <p:nvPr>
            <p:ph type="sldNum" sz="quarter" idx="12"/>
          </p:nvPr>
        </p:nvSpPr>
        <p:spPr>
          <a:ln/>
        </p:spPr>
        <p:txBody>
          <a:bodyPr/>
          <a:lstStyle>
            <a:lvl1pPr>
              <a:defRPr/>
            </a:lvl1pPr>
          </a:lstStyle>
          <a:p>
            <a:pPr>
              <a:defRPr/>
            </a:pPr>
            <a:fld id="{18E5F315-F145-42DD-9DCE-A763C6D187F5}" type="slidenum">
              <a:rPr lang="en-US"/>
              <a:pPr>
                <a:defRPr/>
              </a:pPr>
              <a:t>‹#›</a:t>
            </a:fld>
            <a:endParaRPr lang="en-US"/>
          </a:p>
        </p:txBody>
      </p:sp>
    </p:spTree>
    <p:extLst>
      <p:ext uri="{BB962C8B-B14F-4D97-AF65-F5344CB8AC3E}">
        <p14:creationId xmlns:p14="http://schemas.microsoft.com/office/powerpoint/2010/main" val="1201839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2641600"/>
            <a:ext cx="5046133"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31467" y="2641600"/>
            <a:ext cx="5046133"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7" name="Rectangle 6"/>
          <p:cNvSpPr>
            <a:spLocks noGrp="1" noChangeArrowheads="1"/>
          </p:cNvSpPr>
          <p:nvPr>
            <p:ph type="sldNum" sz="quarter" idx="12"/>
          </p:nvPr>
        </p:nvSpPr>
        <p:spPr>
          <a:ln/>
        </p:spPr>
        <p:txBody>
          <a:bodyPr/>
          <a:lstStyle>
            <a:lvl1pPr>
              <a:defRPr/>
            </a:lvl1pPr>
          </a:lstStyle>
          <a:p>
            <a:pPr>
              <a:defRPr/>
            </a:pPr>
            <a:fld id="{B1878D14-3A2E-4B64-B427-D70793A03B38}" type="slidenum">
              <a:rPr lang="en-US"/>
              <a:pPr>
                <a:defRPr/>
              </a:pPr>
              <a:t>‹#›</a:t>
            </a:fld>
            <a:endParaRPr lang="en-US"/>
          </a:p>
        </p:txBody>
      </p:sp>
    </p:spTree>
    <p:extLst>
      <p:ext uri="{BB962C8B-B14F-4D97-AF65-F5344CB8AC3E}">
        <p14:creationId xmlns:p14="http://schemas.microsoft.com/office/powerpoint/2010/main" val="687491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66713"/>
            <a:ext cx="109728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2046288"/>
            <a:ext cx="5387623" cy="854075"/>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900366"/>
            <a:ext cx="5387623"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4783" y="2046288"/>
            <a:ext cx="5387621" cy="854075"/>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4783" y="2900366"/>
            <a:ext cx="5387621"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Summer Institutes</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9" name="Rectangle 6"/>
          <p:cNvSpPr>
            <a:spLocks noGrp="1" noChangeArrowheads="1"/>
          </p:cNvSpPr>
          <p:nvPr>
            <p:ph type="sldNum" sz="quarter" idx="12"/>
          </p:nvPr>
        </p:nvSpPr>
        <p:spPr>
          <a:ln/>
        </p:spPr>
        <p:txBody>
          <a:bodyPr/>
          <a:lstStyle>
            <a:lvl1pPr>
              <a:defRPr/>
            </a:lvl1pPr>
          </a:lstStyle>
          <a:p>
            <a:pPr>
              <a:defRPr/>
            </a:pPr>
            <a:fld id="{10FD6039-B891-4755-B6E6-8C7A145ED91E}" type="slidenum">
              <a:rPr lang="en-US"/>
              <a:pPr>
                <a:defRPr/>
              </a:pPr>
              <a:t>‹#›</a:t>
            </a:fld>
            <a:endParaRPr lang="en-US"/>
          </a:p>
        </p:txBody>
      </p:sp>
    </p:spTree>
    <p:extLst>
      <p:ext uri="{BB962C8B-B14F-4D97-AF65-F5344CB8AC3E}">
        <p14:creationId xmlns:p14="http://schemas.microsoft.com/office/powerpoint/2010/main" val="1551627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Summer Institutes</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5" name="Rectangle 6"/>
          <p:cNvSpPr>
            <a:spLocks noGrp="1" noChangeArrowheads="1"/>
          </p:cNvSpPr>
          <p:nvPr>
            <p:ph type="sldNum" sz="quarter" idx="12"/>
          </p:nvPr>
        </p:nvSpPr>
        <p:spPr>
          <a:ln/>
        </p:spPr>
        <p:txBody>
          <a:bodyPr/>
          <a:lstStyle>
            <a:lvl1pPr>
              <a:defRPr/>
            </a:lvl1pPr>
          </a:lstStyle>
          <a:p>
            <a:pPr>
              <a:defRPr/>
            </a:pPr>
            <a:fld id="{86F171AC-4047-4F47-B066-860A88161C21}" type="slidenum">
              <a:rPr lang="en-US"/>
              <a:pPr>
                <a:defRPr/>
              </a:pPr>
              <a:t>‹#›</a:t>
            </a:fld>
            <a:endParaRPr lang="en-US"/>
          </a:p>
        </p:txBody>
      </p:sp>
    </p:spTree>
    <p:extLst>
      <p:ext uri="{BB962C8B-B14F-4D97-AF65-F5344CB8AC3E}">
        <p14:creationId xmlns:p14="http://schemas.microsoft.com/office/powerpoint/2010/main" val="3286111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Summer Institutes</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4" name="Rectangle 6"/>
          <p:cNvSpPr>
            <a:spLocks noGrp="1" noChangeArrowheads="1"/>
          </p:cNvSpPr>
          <p:nvPr>
            <p:ph type="sldNum" sz="quarter" idx="12"/>
          </p:nvPr>
        </p:nvSpPr>
        <p:spPr>
          <a:ln/>
        </p:spPr>
        <p:txBody>
          <a:bodyPr/>
          <a:lstStyle>
            <a:lvl1pPr>
              <a:defRPr/>
            </a:lvl1pPr>
          </a:lstStyle>
          <a:p>
            <a:pPr>
              <a:defRPr/>
            </a:pPr>
            <a:fld id="{D6F51597-BCFE-41F4-9A7C-2BFC6B13565B}" type="slidenum">
              <a:rPr lang="en-US"/>
              <a:pPr>
                <a:defRPr/>
              </a:pPr>
              <a:t>‹#›</a:t>
            </a:fld>
            <a:endParaRPr lang="en-US"/>
          </a:p>
        </p:txBody>
      </p:sp>
    </p:spTree>
    <p:extLst>
      <p:ext uri="{BB962C8B-B14F-4D97-AF65-F5344CB8AC3E}">
        <p14:creationId xmlns:p14="http://schemas.microsoft.com/office/powerpoint/2010/main" val="352046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363539"/>
            <a:ext cx="4010379"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6" y="363541"/>
            <a:ext cx="6815666"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1912941"/>
            <a:ext cx="4010379" cy="6254751"/>
          </a:xfrm>
        </p:spPr>
        <p:txBody>
          <a:bodyPr/>
          <a:lstStyle>
            <a:lvl1pPr marL="0" indent="0">
              <a:buNone/>
              <a:defRPr sz="1400"/>
            </a:lvl1pPr>
            <a:lvl2pPr marL="457206" indent="0">
              <a:buNone/>
              <a:defRPr sz="1200"/>
            </a:lvl2pPr>
            <a:lvl3pPr marL="914411" indent="0">
              <a:buNone/>
              <a:defRPr sz="1000"/>
            </a:lvl3pPr>
            <a:lvl4pPr marL="1371617" indent="0">
              <a:buNone/>
              <a:defRPr sz="900"/>
            </a:lvl4pPr>
            <a:lvl5pPr marL="1828823" indent="0">
              <a:buNone/>
              <a:defRPr sz="900"/>
            </a:lvl5pPr>
            <a:lvl6pPr marL="2286029" indent="0">
              <a:buNone/>
              <a:defRPr sz="900"/>
            </a:lvl6pPr>
            <a:lvl7pPr marL="2743234" indent="0">
              <a:buNone/>
              <a:defRPr sz="900"/>
            </a:lvl7pPr>
            <a:lvl8pPr marL="3200440" indent="0">
              <a:buNone/>
              <a:defRPr sz="900"/>
            </a:lvl8pPr>
            <a:lvl9pPr marL="3657646"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7" name="Rectangle 6"/>
          <p:cNvSpPr>
            <a:spLocks noGrp="1" noChangeArrowheads="1"/>
          </p:cNvSpPr>
          <p:nvPr>
            <p:ph type="sldNum" sz="quarter" idx="12"/>
          </p:nvPr>
        </p:nvSpPr>
        <p:spPr>
          <a:ln/>
        </p:spPr>
        <p:txBody>
          <a:bodyPr/>
          <a:lstStyle>
            <a:lvl1pPr>
              <a:defRPr/>
            </a:lvl1pPr>
          </a:lstStyle>
          <a:p>
            <a:pPr>
              <a:defRPr/>
            </a:pPr>
            <a:fld id="{0D0D1AF7-6D75-4F51-BD50-DD37801AD82C}" type="slidenum">
              <a:rPr lang="en-US"/>
              <a:pPr>
                <a:defRPr/>
              </a:pPr>
              <a:t>‹#›</a:t>
            </a:fld>
            <a:endParaRPr lang="en-US"/>
          </a:p>
        </p:txBody>
      </p:sp>
    </p:spTree>
    <p:extLst>
      <p:ext uri="{BB962C8B-B14F-4D97-AF65-F5344CB8AC3E}">
        <p14:creationId xmlns:p14="http://schemas.microsoft.com/office/powerpoint/2010/main" val="892965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90423" y="6400803"/>
            <a:ext cx="73152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90423" y="817563"/>
            <a:ext cx="7315200" cy="5486400"/>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pPr lvl="0"/>
            <a:endParaRPr lang="en-US" noProof="0"/>
          </a:p>
        </p:txBody>
      </p:sp>
      <p:sp>
        <p:nvSpPr>
          <p:cNvPr id="4" name="Text Placeholder 3"/>
          <p:cNvSpPr>
            <a:spLocks noGrp="1"/>
          </p:cNvSpPr>
          <p:nvPr>
            <p:ph type="body" sz="half" idx="2"/>
          </p:nvPr>
        </p:nvSpPr>
        <p:spPr>
          <a:xfrm>
            <a:off x="2390423" y="7156453"/>
            <a:ext cx="7315200" cy="1073151"/>
          </a:xfrm>
        </p:spPr>
        <p:txBody>
          <a:bodyPr/>
          <a:lstStyle>
            <a:lvl1pPr marL="0" indent="0">
              <a:buNone/>
              <a:defRPr sz="1400"/>
            </a:lvl1pPr>
            <a:lvl2pPr marL="457206" indent="0">
              <a:buNone/>
              <a:defRPr sz="1200"/>
            </a:lvl2pPr>
            <a:lvl3pPr marL="914411" indent="0">
              <a:buNone/>
              <a:defRPr sz="1000"/>
            </a:lvl3pPr>
            <a:lvl4pPr marL="1371617" indent="0">
              <a:buNone/>
              <a:defRPr sz="900"/>
            </a:lvl4pPr>
            <a:lvl5pPr marL="1828823" indent="0">
              <a:buNone/>
              <a:defRPr sz="900"/>
            </a:lvl5pPr>
            <a:lvl6pPr marL="2286029" indent="0">
              <a:buNone/>
              <a:defRPr sz="900"/>
            </a:lvl6pPr>
            <a:lvl7pPr marL="2743234" indent="0">
              <a:buNone/>
              <a:defRPr sz="900"/>
            </a:lvl7pPr>
            <a:lvl8pPr marL="3200440" indent="0">
              <a:buNone/>
              <a:defRPr sz="900"/>
            </a:lvl8pPr>
            <a:lvl9pPr marL="3657646"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7" name="Rectangle 6"/>
          <p:cNvSpPr>
            <a:spLocks noGrp="1" noChangeArrowheads="1"/>
          </p:cNvSpPr>
          <p:nvPr>
            <p:ph type="sldNum" sz="quarter" idx="12"/>
          </p:nvPr>
        </p:nvSpPr>
        <p:spPr>
          <a:ln/>
        </p:spPr>
        <p:txBody>
          <a:bodyPr/>
          <a:lstStyle>
            <a:lvl1pPr>
              <a:defRPr/>
            </a:lvl1pPr>
          </a:lstStyle>
          <a:p>
            <a:pPr>
              <a:defRPr/>
            </a:pPr>
            <a:fld id="{0877C7D7-05FE-433C-8C7B-8AAC8D91932D}" type="slidenum">
              <a:rPr lang="en-US"/>
              <a:pPr>
                <a:defRPr/>
              </a:pPr>
              <a:t>‹#›</a:t>
            </a:fld>
            <a:endParaRPr lang="en-US"/>
          </a:p>
        </p:txBody>
      </p:sp>
    </p:spTree>
    <p:extLst>
      <p:ext uri="{BB962C8B-B14F-4D97-AF65-F5344CB8AC3E}">
        <p14:creationId xmlns:p14="http://schemas.microsoft.com/office/powerpoint/2010/main" val="697423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812800"/>
            <a:ext cx="10363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2641600"/>
            <a:ext cx="103632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14400" y="8331200"/>
            <a:ext cx="254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defRPr sz="1400" smtClean="0">
                <a:latin typeface="Times New Roman" pitchFamily="18" charset="0"/>
              </a:defRPr>
            </a:lvl1pPr>
          </a:lstStyle>
          <a:p>
            <a:pPr>
              <a:defRPr/>
            </a:pPr>
            <a:r>
              <a:rPr lang="en-US"/>
              <a:t>Summer Institutes</a:t>
            </a:r>
            <a:endParaRPr lang="en-US" dirty="0"/>
          </a:p>
        </p:txBody>
      </p:sp>
      <p:sp>
        <p:nvSpPr>
          <p:cNvPr id="1029" name="Rectangle 5"/>
          <p:cNvSpPr>
            <a:spLocks noGrp="1" noChangeArrowheads="1"/>
          </p:cNvSpPr>
          <p:nvPr>
            <p:ph type="ftr" sz="quarter" idx="3"/>
          </p:nvPr>
        </p:nvSpPr>
        <p:spPr bwMode="auto">
          <a:xfrm>
            <a:off x="4165600" y="8331200"/>
            <a:ext cx="3860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ctr">
              <a:defRPr sz="1400">
                <a:latin typeface="Times New Roman" pitchFamily="18" charset="0"/>
              </a:defRPr>
            </a:lvl1pPr>
          </a:lstStyle>
          <a:p>
            <a:pPr>
              <a:defRPr/>
            </a:pPr>
            <a:r>
              <a:rPr lang="en-US"/>
              <a:t>Module 1, Session 1</a:t>
            </a:r>
          </a:p>
        </p:txBody>
      </p:sp>
      <p:sp>
        <p:nvSpPr>
          <p:cNvPr id="1030" name="Rectangle 6"/>
          <p:cNvSpPr>
            <a:spLocks noGrp="1" noChangeArrowheads="1"/>
          </p:cNvSpPr>
          <p:nvPr>
            <p:ph type="sldNum" sz="quarter" idx="4"/>
          </p:nvPr>
        </p:nvSpPr>
        <p:spPr bwMode="auto">
          <a:xfrm>
            <a:off x="8737600" y="8331200"/>
            <a:ext cx="254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r">
              <a:defRPr sz="1400">
                <a:latin typeface="Times New Roman" pitchFamily="18" charset="0"/>
              </a:defRPr>
            </a:lvl1pPr>
          </a:lstStyle>
          <a:p>
            <a:pPr>
              <a:defRPr/>
            </a:pPr>
            <a:fld id="{94F54891-4699-434A-AE7F-F75A39A0BA63}" type="slidenum">
              <a:rPr lang="en-US"/>
              <a:pPr>
                <a:defRPr/>
              </a:pPr>
              <a:t>‹#›</a:t>
            </a:fld>
            <a:endParaRPr lang="en-US"/>
          </a:p>
        </p:txBody>
      </p:sp>
      <p:sp>
        <p:nvSpPr>
          <p:cNvPr id="1031" name="AutoShape 7"/>
          <p:cNvSpPr>
            <a:spLocks noChangeArrowheads="1"/>
          </p:cNvSpPr>
          <p:nvPr/>
        </p:nvSpPr>
        <p:spPr bwMode="auto">
          <a:xfrm>
            <a:off x="677335" y="304800"/>
            <a:ext cx="10837333" cy="7924800"/>
          </a:xfrm>
          <a:prstGeom prst="roundRect">
            <a:avLst>
              <a:gd name="adj" fmla="val 16657"/>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defRPr/>
            </a:pPr>
            <a:endParaRPr lang="en-US" altLang="en-US" sz="20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6" algn="ctr" rtl="0" eaLnBrk="0" fontAlgn="base" hangingPunct="0">
        <a:spcBef>
          <a:spcPct val="0"/>
        </a:spcBef>
        <a:spcAft>
          <a:spcPct val="0"/>
        </a:spcAft>
        <a:defRPr sz="4400">
          <a:solidFill>
            <a:schemeClr val="tx2"/>
          </a:solidFill>
          <a:latin typeface="Times New Roman" pitchFamily="18" charset="0"/>
        </a:defRPr>
      </a:lvl6pPr>
      <a:lvl7pPr marL="914411" algn="ctr" rtl="0" eaLnBrk="0" fontAlgn="base" hangingPunct="0">
        <a:spcBef>
          <a:spcPct val="0"/>
        </a:spcBef>
        <a:spcAft>
          <a:spcPct val="0"/>
        </a:spcAft>
        <a:defRPr sz="4400">
          <a:solidFill>
            <a:schemeClr val="tx2"/>
          </a:solidFill>
          <a:latin typeface="Times New Roman" pitchFamily="18" charset="0"/>
        </a:defRPr>
      </a:lvl7pPr>
      <a:lvl8pPr marL="1371617" algn="ctr" rtl="0" eaLnBrk="0" fontAlgn="base" hangingPunct="0">
        <a:spcBef>
          <a:spcPct val="0"/>
        </a:spcBef>
        <a:spcAft>
          <a:spcPct val="0"/>
        </a:spcAft>
        <a:defRPr sz="4400">
          <a:solidFill>
            <a:schemeClr val="tx2"/>
          </a:solidFill>
          <a:latin typeface="Times New Roman" pitchFamily="18" charset="0"/>
        </a:defRPr>
      </a:lvl8pPr>
      <a:lvl9pPr marL="1828823" algn="ctr" rtl="0" eaLnBrk="0" fontAlgn="base" hangingPunct="0">
        <a:spcBef>
          <a:spcPct val="0"/>
        </a:spcBef>
        <a:spcAft>
          <a:spcPct val="0"/>
        </a:spcAft>
        <a:defRPr sz="4400">
          <a:solidFill>
            <a:schemeClr val="tx2"/>
          </a:solidFill>
          <a:latin typeface="Times New Roman" pitchFamily="18" charset="0"/>
        </a:defRPr>
      </a:lvl9pPr>
    </p:titleStyle>
    <p:bodyStyle>
      <a:lvl1pPr marL="342905" indent="-342905" algn="l" rtl="0" eaLnBrk="0" fontAlgn="base" hangingPunct="0">
        <a:spcBef>
          <a:spcPct val="20000"/>
        </a:spcBef>
        <a:spcAft>
          <a:spcPct val="0"/>
        </a:spcAft>
        <a:buChar char="•"/>
        <a:defRPr sz="3200">
          <a:solidFill>
            <a:schemeClr val="tx1"/>
          </a:solidFill>
          <a:latin typeface="+mn-lt"/>
          <a:ea typeface="+mn-ea"/>
          <a:cs typeface="+mn-cs"/>
        </a:defRPr>
      </a:lvl1pPr>
      <a:lvl2pPr marL="742960" indent="-285753" algn="l" rtl="0" eaLnBrk="0" fontAlgn="base" hangingPunct="0">
        <a:spcBef>
          <a:spcPct val="20000"/>
        </a:spcBef>
        <a:spcAft>
          <a:spcPct val="0"/>
        </a:spcAft>
        <a:buChar char="–"/>
        <a:defRPr sz="2800">
          <a:solidFill>
            <a:schemeClr val="tx1"/>
          </a:solidFill>
          <a:latin typeface="+mn-lt"/>
        </a:defRPr>
      </a:lvl2pPr>
      <a:lvl3pPr marL="1143014" indent="-228603" algn="l" rtl="0" eaLnBrk="0" fontAlgn="base" hangingPunct="0">
        <a:spcBef>
          <a:spcPct val="20000"/>
        </a:spcBef>
        <a:spcAft>
          <a:spcPct val="0"/>
        </a:spcAft>
        <a:buChar char="•"/>
        <a:defRPr sz="2400">
          <a:solidFill>
            <a:schemeClr val="tx1"/>
          </a:solidFill>
          <a:latin typeface="+mn-lt"/>
        </a:defRPr>
      </a:lvl3pPr>
      <a:lvl4pPr marL="1600220" indent="-228603" algn="l" rtl="0" eaLnBrk="0" fontAlgn="base" hangingPunct="0">
        <a:spcBef>
          <a:spcPct val="20000"/>
        </a:spcBef>
        <a:spcAft>
          <a:spcPct val="0"/>
        </a:spcAft>
        <a:buChar char="–"/>
        <a:defRPr sz="2000">
          <a:solidFill>
            <a:schemeClr val="tx1"/>
          </a:solidFill>
          <a:latin typeface="+mn-lt"/>
        </a:defRPr>
      </a:lvl4pPr>
      <a:lvl5pPr marL="2057426" indent="-228603" algn="l" rtl="0" eaLnBrk="0" fontAlgn="base" hangingPunct="0">
        <a:spcBef>
          <a:spcPct val="20000"/>
        </a:spcBef>
        <a:spcAft>
          <a:spcPct val="0"/>
        </a:spcAft>
        <a:buChar char="»"/>
        <a:defRPr sz="2000">
          <a:solidFill>
            <a:schemeClr val="tx1"/>
          </a:solidFill>
          <a:latin typeface="+mn-lt"/>
        </a:defRPr>
      </a:lvl5pPr>
      <a:lvl6pPr marL="2514632" indent="-228603" algn="l" rtl="0" eaLnBrk="0" fontAlgn="base" hangingPunct="0">
        <a:spcBef>
          <a:spcPct val="20000"/>
        </a:spcBef>
        <a:spcAft>
          <a:spcPct val="0"/>
        </a:spcAft>
        <a:buChar char="»"/>
        <a:defRPr sz="2000">
          <a:solidFill>
            <a:schemeClr val="tx1"/>
          </a:solidFill>
          <a:latin typeface="+mn-lt"/>
        </a:defRPr>
      </a:lvl6pPr>
      <a:lvl7pPr marL="2971837" indent="-228603" algn="l" rtl="0" eaLnBrk="0" fontAlgn="base" hangingPunct="0">
        <a:spcBef>
          <a:spcPct val="20000"/>
        </a:spcBef>
        <a:spcAft>
          <a:spcPct val="0"/>
        </a:spcAft>
        <a:buChar char="»"/>
        <a:defRPr sz="2000">
          <a:solidFill>
            <a:schemeClr val="tx1"/>
          </a:solidFill>
          <a:latin typeface="+mn-lt"/>
        </a:defRPr>
      </a:lvl7pPr>
      <a:lvl8pPr marL="3429043" indent="-228603" algn="l" rtl="0" eaLnBrk="0" fontAlgn="base" hangingPunct="0">
        <a:spcBef>
          <a:spcPct val="20000"/>
        </a:spcBef>
        <a:spcAft>
          <a:spcPct val="0"/>
        </a:spcAft>
        <a:buChar char="»"/>
        <a:defRPr sz="2000">
          <a:solidFill>
            <a:schemeClr val="tx1"/>
          </a:solidFill>
          <a:latin typeface="+mn-lt"/>
        </a:defRPr>
      </a:lvl8pPr>
      <a:lvl9pPr marL="3886248" indent="-228603"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11" rtl="0" eaLnBrk="1" latinLnBrk="0" hangingPunct="1">
        <a:defRPr sz="1800" kern="1200">
          <a:solidFill>
            <a:schemeClr val="tx1"/>
          </a:solidFill>
          <a:latin typeface="+mn-lt"/>
          <a:ea typeface="+mn-ea"/>
          <a:cs typeface="+mn-cs"/>
        </a:defRPr>
      </a:lvl1pPr>
      <a:lvl2pPr marL="457206" algn="l" defTabSz="914411" rtl="0" eaLnBrk="1" latinLnBrk="0" hangingPunct="1">
        <a:defRPr sz="1800" kern="1200">
          <a:solidFill>
            <a:schemeClr val="tx1"/>
          </a:solidFill>
          <a:latin typeface="+mn-lt"/>
          <a:ea typeface="+mn-ea"/>
          <a:cs typeface="+mn-cs"/>
        </a:defRPr>
      </a:lvl2pPr>
      <a:lvl3pPr marL="914411" algn="l" defTabSz="914411" rtl="0" eaLnBrk="1" latinLnBrk="0" hangingPunct="1">
        <a:defRPr sz="1800" kern="1200">
          <a:solidFill>
            <a:schemeClr val="tx1"/>
          </a:solidFill>
          <a:latin typeface="+mn-lt"/>
          <a:ea typeface="+mn-ea"/>
          <a:cs typeface="+mn-cs"/>
        </a:defRPr>
      </a:lvl3pPr>
      <a:lvl4pPr marL="1371617" algn="l" defTabSz="914411" rtl="0" eaLnBrk="1" latinLnBrk="0" hangingPunct="1">
        <a:defRPr sz="1800" kern="1200">
          <a:solidFill>
            <a:schemeClr val="tx1"/>
          </a:solidFill>
          <a:latin typeface="+mn-lt"/>
          <a:ea typeface="+mn-ea"/>
          <a:cs typeface="+mn-cs"/>
        </a:defRPr>
      </a:lvl4pPr>
      <a:lvl5pPr marL="1828823" algn="l" defTabSz="914411" rtl="0" eaLnBrk="1" latinLnBrk="0" hangingPunct="1">
        <a:defRPr sz="1800" kern="1200">
          <a:solidFill>
            <a:schemeClr val="tx1"/>
          </a:solidFill>
          <a:latin typeface="+mn-lt"/>
          <a:ea typeface="+mn-ea"/>
          <a:cs typeface="+mn-cs"/>
        </a:defRPr>
      </a:lvl5pPr>
      <a:lvl6pPr marL="2286029" algn="l" defTabSz="914411" rtl="0" eaLnBrk="1" latinLnBrk="0" hangingPunct="1">
        <a:defRPr sz="1800" kern="1200">
          <a:solidFill>
            <a:schemeClr val="tx1"/>
          </a:solidFill>
          <a:latin typeface="+mn-lt"/>
          <a:ea typeface="+mn-ea"/>
          <a:cs typeface="+mn-cs"/>
        </a:defRPr>
      </a:lvl6pPr>
      <a:lvl7pPr marL="2743234" algn="l" defTabSz="914411" rtl="0" eaLnBrk="1" latinLnBrk="0" hangingPunct="1">
        <a:defRPr sz="1800" kern="1200">
          <a:solidFill>
            <a:schemeClr val="tx1"/>
          </a:solidFill>
          <a:latin typeface="+mn-lt"/>
          <a:ea typeface="+mn-ea"/>
          <a:cs typeface="+mn-cs"/>
        </a:defRPr>
      </a:lvl7pPr>
      <a:lvl8pPr marL="3200440" algn="l" defTabSz="914411" rtl="0" eaLnBrk="1" latinLnBrk="0" hangingPunct="1">
        <a:defRPr sz="1800" kern="1200">
          <a:solidFill>
            <a:schemeClr val="tx1"/>
          </a:solidFill>
          <a:latin typeface="+mn-lt"/>
          <a:ea typeface="+mn-ea"/>
          <a:cs typeface="+mn-cs"/>
        </a:defRPr>
      </a:lvl8pPr>
      <a:lvl9pPr marL="3657646" algn="l" defTabSz="9144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ustomXml" Target="../ink/ink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image" Target="../media/image5.png"/><Relationship Id="rId2" Type="http://schemas.openxmlformats.org/officeDocument/2006/relationships/image" Target="../media/image12.png"/><Relationship Id="rId1" Type="http://schemas.openxmlformats.org/officeDocument/2006/relationships/slideLayout" Target="../slideLayouts/slideLayout7.xml"/><Relationship Id="rId6" Type="http://schemas.openxmlformats.org/officeDocument/2006/relationships/customXml" Target="../ink/ink3.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5.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customXml" Target="../ink/ink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a:t>
            </a:r>
          </a:p>
        </p:txBody>
      </p:sp>
      <p:sp>
        <p:nvSpPr>
          <p:cNvPr id="2051"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2052" name="Rectangle 2"/>
          <p:cNvSpPr>
            <a:spLocks noChangeArrowheads="1"/>
          </p:cNvSpPr>
          <p:nvPr/>
        </p:nvSpPr>
        <p:spPr bwMode="auto">
          <a:xfrm>
            <a:off x="3581400" y="2853458"/>
            <a:ext cx="5029200" cy="770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4400" b="1" dirty="0"/>
              <a:t>Probability</a:t>
            </a:r>
          </a:p>
        </p:txBody>
      </p:sp>
      <p:sp>
        <p:nvSpPr>
          <p:cNvPr id="2053" name="Line 3"/>
          <p:cNvSpPr>
            <a:spLocks noChangeShapeType="1"/>
          </p:cNvSpPr>
          <p:nvPr/>
        </p:nvSpPr>
        <p:spPr bwMode="auto">
          <a:xfrm>
            <a:off x="3582988" y="2286000"/>
            <a:ext cx="5027612"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4" name="Line 4"/>
          <p:cNvSpPr>
            <a:spLocks noChangeShapeType="1"/>
          </p:cNvSpPr>
          <p:nvPr/>
        </p:nvSpPr>
        <p:spPr bwMode="auto">
          <a:xfrm>
            <a:off x="3582988" y="2514600"/>
            <a:ext cx="5027612"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5" name="Line 5"/>
          <p:cNvSpPr>
            <a:spLocks noChangeShapeType="1"/>
          </p:cNvSpPr>
          <p:nvPr/>
        </p:nvSpPr>
        <p:spPr bwMode="auto">
          <a:xfrm>
            <a:off x="3659188" y="3962400"/>
            <a:ext cx="5027612"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6" name="Line 6"/>
          <p:cNvSpPr>
            <a:spLocks noChangeShapeType="1"/>
          </p:cNvSpPr>
          <p:nvPr/>
        </p:nvSpPr>
        <p:spPr bwMode="auto">
          <a:xfrm>
            <a:off x="3659188" y="4191000"/>
            <a:ext cx="5027612"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7"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06D71BD0-74A1-4419-8F12-655060A867F1}" type="slidenum">
              <a:rPr lang="en-US" altLang="en-US" sz="1400"/>
              <a:pPr>
                <a:spcBef>
                  <a:spcPct val="0"/>
                </a:spcBef>
                <a:buFontTx/>
                <a:buNone/>
              </a:pPr>
              <a:t>1</a:t>
            </a:fld>
            <a:endParaRPr lang="en-US" altLang="en-US" sz="1400"/>
          </a:p>
        </p:txBody>
      </p:sp>
    </p:spTree>
    <p:extLst>
      <p:ext uri="{BB962C8B-B14F-4D97-AF65-F5344CB8AC3E}">
        <p14:creationId xmlns:p14="http://schemas.microsoft.com/office/powerpoint/2010/main" val="2778094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ACEDE6-EE93-4401-AAA1-AA131E8F767D}"/>
              </a:ext>
            </a:extLst>
          </p:cNvPr>
          <p:cNvSpPr>
            <a:spLocks noGrp="1"/>
          </p:cNvSpPr>
          <p:nvPr>
            <p:ph type="dt" sz="half" idx="10"/>
          </p:nvPr>
        </p:nvSpPr>
        <p:spPr/>
        <p:txBody>
          <a:bodyPr/>
          <a:lstStyle/>
          <a:p>
            <a:pPr>
              <a:defRPr/>
            </a:pPr>
            <a:r>
              <a:rPr lang="en-US"/>
              <a:t>Summer Institutes</a:t>
            </a:r>
            <a:endParaRPr lang="en-US" dirty="0"/>
          </a:p>
        </p:txBody>
      </p:sp>
      <p:sp>
        <p:nvSpPr>
          <p:cNvPr id="3" name="Footer Placeholder 2">
            <a:extLst>
              <a:ext uri="{FF2B5EF4-FFF2-40B4-BE49-F238E27FC236}">
                <a16:creationId xmlns:a16="http://schemas.microsoft.com/office/drawing/2014/main" id="{D2A65A3E-9B9A-4CE9-A76D-D464C8177A55}"/>
              </a:ext>
            </a:extLst>
          </p:cNvPr>
          <p:cNvSpPr>
            <a:spLocks noGrp="1"/>
          </p:cNvSpPr>
          <p:nvPr>
            <p:ph type="ftr" sz="quarter" idx="11"/>
          </p:nvPr>
        </p:nvSpPr>
        <p:spPr/>
        <p:txBody>
          <a:bodyPr/>
          <a:lstStyle/>
          <a:p>
            <a:pPr>
              <a:defRPr/>
            </a:pPr>
            <a:r>
              <a:rPr lang="en-US"/>
              <a:t>Module 1, Session 1</a:t>
            </a:r>
          </a:p>
        </p:txBody>
      </p:sp>
      <p:sp>
        <p:nvSpPr>
          <p:cNvPr id="4" name="Slide Number Placeholder 3">
            <a:extLst>
              <a:ext uri="{FF2B5EF4-FFF2-40B4-BE49-F238E27FC236}">
                <a16:creationId xmlns:a16="http://schemas.microsoft.com/office/drawing/2014/main" id="{F22AEBAD-E1BC-4A61-8350-22473F4A834E}"/>
              </a:ext>
            </a:extLst>
          </p:cNvPr>
          <p:cNvSpPr>
            <a:spLocks noGrp="1"/>
          </p:cNvSpPr>
          <p:nvPr>
            <p:ph type="sldNum" sz="quarter" idx="12"/>
          </p:nvPr>
        </p:nvSpPr>
        <p:spPr/>
        <p:txBody>
          <a:bodyPr/>
          <a:lstStyle/>
          <a:p>
            <a:pPr>
              <a:defRPr/>
            </a:pPr>
            <a:fld id="{D6F51597-BCFE-41F4-9A7C-2BFC6B13565B}" type="slidenum">
              <a:rPr lang="en-US" smtClean="0"/>
              <a:pPr>
                <a:defRPr/>
              </a:pPr>
              <a:t>10</a:t>
            </a:fld>
            <a:endParaRPr lang="en-US"/>
          </a:p>
        </p:txBody>
      </p:sp>
      <p:sp>
        <p:nvSpPr>
          <p:cNvPr id="5" name="Text Box 16">
            <a:extLst>
              <a:ext uri="{FF2B5EF4-FFF2-40B4-BE49-F238E27FC236}">
                <a16:creationId xmlns:a16="http://schemas.microsoft.com/office/drawing/2014/main" id="{EBA44945-BA4F-4E88-9277-B2BA84FDF034}"/>
              </a:ext>
            </a:extLst>
          </p:cNvPr>
          <p:cNvSpPr txBox="1">
            <a:spLocks noChangeArrowheads="1"/>
          </p:cNvSpPr>
          <p:nvPr/>
        </p:nvSpPr>
        <p:spPr bwMode="auto">
          <a:xfrm>
            <a:off x="4114800" y="457200"/>
            <a:ext cx="388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General Probability Rules</a:t>
            </a:r>
          </a:p>
        </p:txBody>
      </p:sp>
      <p:sp>
        <p:nvSpPr>
          <p:cNvPr id="6" name="Line 17">
            <a:extLst>
              <a:ext uri="{FF2B5EF4-FFF2-40B4-BE49-F238E27FC236}">
                <a16:creationId xmlns:a16="http://schemas.microsoft.com/office/drawing/2014/main" id="{DDB4C483-003E-419B-B604-C122052809BA}"/>
              </a:ext>
            </a:extLst>
          </p:cNvPr>
          <p:cNvSpPr>
            <a:spLocks noChangeShapeType="1"/>
          </p:cNvSpPr>
          <p:nvPr/>
        </p:nvSpPr>
        <p:spPr bwMode="auto">
          <a:xfrm>
            <a:off x="3657600" y="914400"/>
            <a:ext cx="48768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Rectangle 6">
            <a:extLst>
              <a:ext uri="{FF2B5EF4-FFF2-40B4-BE49-F238E27FC236}">
                <a16:creationId xmlns:a16="http://schemas.microsoft.com/office/drawing/2014/main" id="{6223616D-07A6-4545-BE23-59B6E26EAF40}"/>
              </a:ext>
            </a:extLst>
          </p:cNvPr>
          <p:cNvSpPr/>
          <p:nvPr/>
        </p:nvSpPr>
        <p:spPr>
          <a:xfrm>
            <a:off x="1828800" y="1524000"/>
            <a:ext cx="9220200" cy="4154984"/>
          </a:xfrm>
          <a:prstGeom prst="rect">
            <a:avLst/>
          </a:prstGeom>
        </p:spPr>
        <p:txBody>
          <a:bodyPr wrap="square">
            <a:spAutoFit/>
          </a:bodyPr>
          <a:lstStyle/>
          <a:p>
            <a:pPr marL="457200" indent="-457200">
              <a:buFont typeface="+mj-lt"/>
              <a:buAutoNum type="arabicPeriod" startAt="7"/>
            </a:pPr>
            <a:r>
              <a:rPr lang="en-US" sz="2400" dirty="0">
                <a:solidFill>
                  <a:schemeClr val="accent2"/>
                </a:solidFill>
                <a:latin typeface="+mn-lt"/>
              </a:rPr>
              <a:t>The following table gives the probability of a low birthweight (&lt;2500g) baby for different gestational ages. What is the overall probability of having a LBW infant in this population?</a:t>
            </a:r>
          </a:p>
          <a:p>
            <a:endParaRPr lang="en-US" sz="2400" dirty="0">
              <a:solidFill>
                <a:schemeClr val="accent2"/>
              </a:solidFill>
              <a:latin typeface="+mn-lt"/>
            </a:endParaRPr>
          </a:p>
          <a:p>
            <a:endParaRPr lang="en-US" sz="2400" dirty="0">
              <a:solidFill>
                <a:schemeClr val="accent2"/>
              </a:solidFill>
              <a:latin typeface="+mn-lt"/>
            </a:endParaRPr>
          </a:p>
          <a:p>
            <a:endParaRPr lang="en-US" sz="2400" dirty="0">
              <a:solidFill>
                <a:schemeClr val="accent2"/>
              </a:solidFill>
              <a:latin typeface="+mn-lt"/>
            </a:endParaRPr>
          </a:p>
          <a:p>
            <a:pPr lvl="1"/>
            <a:endParaRPr lang="en-US" sz="2400" dirty="0">
              <a:solidFill>
                <a:schemeClr val="accent2"/>
              </a:solidFill>
              <a:latin typeface="+mn-lt"/>
            </a:endParaRPr>
          </a:p>
          <a:p>
            <a:pPr lvl="1"/>
            <a:endParaRPr lang="en-US" sz="2400" dirty="0">
              <a:solidFill>
                <a:schemeClr val="accent2"/>
              </a:solidFill>
              <a:latin typeface="+mn-lt"/>
            </a:endParaRPr>
          </a:p>
          <a:p>
            <a:pPr lvl="1"/>
            <a:endParaRPr lang="en-US" sz="2400" dirty="0">
              <a:solidFill>
                <a:schemeClr val="accent2"/>
              </a:solidFill>
              <a:latin typeface="+mn-lt"/>
            </a:endParaRPr>
          </a:p>
          <a:p>
            <a:pPr lvl="1"/>
            <a:endParaRPr lang="en-US" sz="2400" dirty="0">
              <a:solidFill>
                <a:schemeClr val="accent2"/>
              </a:solidFill>
              <a:latin typeface="+mn-lt"/>
            </a:endParaRPr>
          </a:p>
          <a:p>
            <a:pPr lvl="1"/>
            <a:endParaRPr lang="en-US" sz="2400" dirty="0">
              <a:solidFill>
                <a:schemeClr val="accent2"/>
              </a:solidFill>
              <a:latin typeface="+mn-lt"/>
            </a:endParaRPr>
          </a:p>
        </p:txBody>
      </p:sp>
      <p:graphicFrame>
        <p:nvGraphicFramePr>
          <p:cNvPr id="8" name="Table 10">
            <a:extLst>
              <a:ext uri="{FF2B5EF4-FFF2-40B4-BE49-F238E27FC236}">
                <a16:creationId xmlns:a16="http://schemas.microsoft.com/office/drawing/2014/main" id="{2A2DEC8B-F7F9-4053-AF3F-2DA37B14B252}"/>
              </a:ext>
            </a:extLst>
          </p:cNvPr>
          <p:cNvGraphicFramePr>
            <a:graphicFrameLocks noGrp="1"/>
          </p:cNvGraphicFramePr>
          <p:nvPr>
            <p:extLst>
              <p:ext uri="{D42A27DB-BD31-4B8C-83A1-F6EECF244321}">
                <p14:modId xmlns:p14="http://schemas.microsoft.com/office/powerpoint/2010/main" val="861981440"/>
              </p:ext>
            </p:extLst>
          </p:nvPr>
        </p:nvGraphicFramePr>
        <p:xfrm>
          <a:off x="3124200" y="2971800"/>
          <a:ext cx="5943600" cy="2123440"/>
        </p:xfrm>
        <a:graphic>
          <a:graphicData uri="http://schemas.openxmlformats.org/drawingml/2006/table">
            <a:tbl>
              <a:tblPr firstRow="1" bandRow="1">
                <a:tableStyleId>{5940675A-B579-460E-94D1-54222C63F5DA}</a:tableStyleId>
              </a:tblPr>
              <a:tblGrid>
                <a:gridCol w="1981200">
                  <a:extLst>
                    <a:ext uri="{9D8B030D-6E8A-4147-A177-3AD203B41FA5}">
                      <a16:colId xmlns:a16="http://schemas.microsoft.com/office/drawing/2014/main" val="2993692349"/>
                    </a:ext>
                  </a:extLst>
                </a:gridCol>
                <a:gridCol w="1981200">
                  <a:extLst>
                    <a:ext uri="{9D8B030D-6E8A-4147-A177-3AD203B41FA5}">
                      <a16:colId xmlns:a16="http://schemas.microsoft.com/office/drawing/2014/main" val="175717829"/>
                    </a:ext>
                  </a:extLst>
                </a:gridCol>
                <a:gridCol w="1981200">
                  <a:extLst>
                    <a:ext uri="{9D8B030D-6E8A-4147-A177-3AD203B41FA5}">
                      <a16:colId xmlns:a16="http://schemas.microsoft.com/office/drawing/2014/main" val="41957065"/>
                    </a:ext>
                  </a:extLst>
                </a:gridCol>
              </a:tblGrid>
              <a:tr h="370840">
                <a:tc>
                  <a:txBody>
                    <a:bodyPr/>
                    <a:lstStyle/>
                    <a:p>
                      <a:r>
                        <a:rPr lang="en-US" dirty="0">
                          <a:solidFill>
                            <a:schemeClr val="accent2"/>
                          </a:solidFill>
                        </a:rPr>
                        <a:t>Length of Gestation</a:t>
                      </a:r>
                    </a:p>
                  </a:txBody>
                  <a:tcPr/>
                </a:tc>
                <a:tc>
                  <a:txBody>
                    <a:bodyPr/>
                    <a:lstStyle/>
                    <a:p>
                      <a:r>
                        <a:rPr lang="en-US" dirty="0">
                          <a:solidFill>
                            <a:schemeClr val="accent2"/>
                          </a:solidFill>
                        </a:rPr>
                        <a:t>Proportion born at this gestational age</a:t>
                      </a:r>
                    </a:p>
                  </a:txBody>
                  <a:tcPr/>
                </a:tc>
                <a:tc>
                  <a:txBody>
                    <a:bodyPr/>
                    <a:lstStyle/>
                    <a:p>
                      <a:r>
                        <a:rPr lang="en-US" dirty="0">
                          <a:solidFill>
                            <a:schemeClr val="accent2"/>
                          </a:solidFill>
                        </a:rPr>
                        <a:t>Prob. LBW at this gestational age</a:t>
                      </a:r>
                    </a:p>
                  </a:txBody>
                  <a:tcPr/>
                </a:tc>
                <a:extLst>
                  <a:ext uri="{0D108BD9-81ED-4DB2-BD59-A6C34878D82A}">
                    <a16:rowId xmlns:a16="http://schemas.microsoft.com/office/drawing/2014/main" val="30065222"/>
                  </a:ext>
                </a:extLst>
              </a:tr>
              <a:tr h="370840">
                <a:tc>
                  <a:txBody>
                    <a:bodyPr/>
                    <a:lstStyle/>
                    <a:p>
                      <a:r>
                        <a:rPr lang="en-US" dirty="0">
                          <a:solidFill>
                            <a:schemeClr val="accent2"/>
                          </a:solidFill>
                        </a:rPr>
                        <a:t>&lt; 20 weeks</a:t>
                      </a:r>
                    </a:p>
                  </a:txBody>
                  <a:tcPr/>
                </a:tc>
                <a:tc>
                  <a:txBody>
                    <a:bodyPr/>
                    <a:lstStyle/>
                    <a:p>
                      <a:r>
                        <a:rPr lang="en-US" dirty="0">
                          <a:solidFill>
                            <a:schemeClr val="accent2"/>
                          </a:solidFill>
                        </a:rPr>
                        <a:t>.0004</a:t>
                      </a:r>
                    </a:p>
                  </a:txBody>
                  <a:tcPr/>
                </a:tc>
                <a:tc>
                  <a:txBody>
                    <a:bodyPr/>
                    <a:lstStyle/>
                    <a:p>
                      <a:r>
                        <a:rPr lang="en-US" dirty="0">
                          <a:solidFill>
                            <a:schemeClr val="accent2"/>
                          </a:solidFill>
                        </a:rPr>
                        <a:t>.540</a:t>
                      </a:r>
                    </a:p>
                  </a:txBody>
                  <a:tcPr/>
                </a:tc>
                <a:extLst>
                  <a:ext uri="{0D108BD9-81ED-4DB2-BD59-A6C34878D82A}">
                    <a16:rowId xmlns:a16="http://schemas.microsoft.com/office/drawing/2014/main" val="3017793642"/>
                  </a:ext>
                </a:extLst>
              </a:tr>
              <a:tr h="370840">
                <a:tc>
                  <a:txBody>
                    <a:bodyPr/>
                    <a:lstStyle/>
                    <a:p>
                      <a:r>
                        <a:rPr lang="en-US" dirty="0">
                          <a:solidFill>
                            <a:schemeClr val="accent2"/>
                          </a:solidFill>
                        </a:rPr>
                        <a:t>20 – 27 weeks</a:t>
                      </a:r>
                    </a:p>
                  </a:txBody>
                  <a:tcPr/>
                </a:tc>
                <a:tc>
                  <a:txBody>
                    <a:bodyPr/>
                    <a:lstStyle/>
                    <a:p>
                      <a:r>
                        <a:rPr lang="en-US" dirty="0">
                          <a:solidFill>
                            <a:schemeClr val="accent2"/>
                          </a:solidFill>
                        </a:rPr>
                        <a:t>.0059</a:t>
                      </a:r>
                    </a:p>
                  </a:txBody>
                  <a:tcPr/>
                </a:tc>
                <a:tc>
                  <a:txBody>
                    <a:bodyPr/>
                    <a:lstStyle/>
                    <a:p>
                      <a:r>
                        <a:rPr lang="en-US" dirty="0">
                          <a:solidFill>
                            <a:schemeClr val="accent2"/>
                          </a:solidFill>
                        </a:rPr>
                        <a:t>.813</a:t>
                      </a:r>
                    </a:p>
                  </a:txBody>
                  <a:tcPr/>
                </a:tc>
                <a:extLst>
                  <a:ext uri="{0D108BD9-81ED-4DB2-BD59-A6C34878D82A}">
                    <a16:rowId xmlns:a16="http://schemas.microsoft.com/office/drawing/2014/main" val="2176906645"/>
                  </a:ext>
                </a:extLst>
              </a:tr>
              <a:tr h="370840">
                <a:tc>
                  <a:txBody>
                    <a:bodyPr/>
                    <a:lstStyle/>
                    <a:p>
                      <a:r>
                        <a:rPr lang="en-US" dirty="0">
                          <a:solidFill>
                            <a:schemeClr val="accent2"/>
                          </a:solidFill>
                        </a:rPr>
                        <a:t>28 – 36 weeks</a:t>
                      </a:r>
                    </a:p>
                  </a:txBody>
                  <a:tcPr/>
                </a:tc>
                <a:tc>
                  <a:txBody>
                    <a:bodyPr/>
                    <a:lstStyle/>
                    <a:p>
                      <a:r>
                        <a:rPr lang="en-US" dirty="0">
                          <a:solidFill>
                            <a:schemeClr val="accent2"/>
                          </a:solidFill>
                        </a:rPr>
                        <a:t>.0855</a:t>
                      </a:r>
                    </a:p>
                  </a:txBody>
                  <a:tcPr/>
                </a:tc>
                <a:tc>
                  <a:txBody>
                    <a:bodyPr/>
                    <a:lstStyle/>
                    <a:p>
                      <a:r>
                        <a:rPr lang="en-US" dirty="0">
                          <a:solidFill>
                            <a:schemeClr val="accent2"/>
                          </a:solidFill>
                        </a:rPr>
                        <a:t>.379</a:t>
                      </a:r>
                    </a:p>
                  </a:txBody>
                  <a:tcPr/>
                </a:tc>
                <a:extLst>
                  <a:ext uri="{0D108BD9-81ED-4DB2-BD59-A6C34878D82A}">
                    <a16:rowId xmlns:a16="http://schemas.microsoft.com/office/drawing/2014/main" val="2875091705"/>
                  </a:ext>
                </a:extLst>
              </a:tr>
              <a:tr h="370840">
                <a:tc>
                  <a:txBody>
                    <a:bodyPr/>
                    <a:lstStyle/>
                    <a:p>
                      <a:r>
                        <a:rPr lang="en-US" dirty="0">
                          <a:solidFill>
                            <a:schemeClr val="accent2"/>
                          </a:solidFill>
                        </a:rPr>
                        <a:t>&gt; 36 weeks</a:t>
                      </a:r>
                    </a:p>
                  </a:txBody>
                  <a:tcPr/>
                </a:tc>
                <a:tc>
                  <a:txBody>
                    <a:bodyPr/>
                    <a:lstStyle/>
                    <a:p>
                      <a:r>
                        <a:rPr lang="en-US" dirty="0">
                          <a:solidFill>
                            <a:schemeClr val="accent2"/>
                          </a:solidFill>
                        </a:rPr>
                        <a:t>.9082</a:t>
                      </a:r>
                    </a:p>
                  </a:txBody>
                  <a:tcPr/>
                </a:tc>
                <a:tc>
                  <a:txBody>
                    <a:bodyPr/>
                    <a:lstStyle/>
                    <a:p>
                      <a:r>
                        <a:rPr lang="en-US" dirty="0">
                          <a:solidFill>
                            <a:schemeClr val="accent2"/>
                          </a:solidFill>
                        </a:rPr>
                        <a:t>.035</a:t>
                      </a:r>
                    </a:p>
                  </a:txBody>
                  <a:tcPr/>
                </a:tc>
                <a:extLst>
                  <a:ext uri="{0D108BD9-81ED-4DB2-BD59-A6C34878D82A}">
                    <a16:rowId xmlns:a16="http://schemas.microsoft.com/office/drawing/2014/main" val="3143605286"/>
                  </a:ext>
                </a:extLst>
              </a:tr>
            </a:tbl>
          </a:graphicData>
        </a:graphic>
      </p:graphicFrame>
      <mc:AlternateContent xmlns:mc="http://schemas.openxmlformats.org/markup-compatibility/2006">
        <mc:Choice xmlns:p14="http://schemas.microsoft.com/office/powerpoint/2010/main" Requires="p14">
          <p:contentPart p14:bwMode="auto" r:id="rId2">
            <p14:nvContentPartPr>
              <p14:cNvPr id="9" name="Ink 8">
                <a:extLst>
                  <a:ext uri="{FF2B5EF4-FFF2-40B4-BE49-F238E27FC236}">
                    <a16:creationId xmlns:a16="http://schemas.microsoft.com/office/drawing/2014/main" id="{CD6242E0-84FE-445F-878F-A8F6D3CED050}"/>
                  </a:ext>
                </a:extLst>
              </p14:cNvPr>
              <p14:cNvContentPartPr/>
              <p14:nvPr/>
            </p14:nvContentPartPr>
            <p14:xfrm>
              <a:off x="5059800" y="3670920"/>
              <a:ext cx="4477680" cy="2219400"/>
            </p14:xfrm>
          </p:contentPart>
        </mc:Choice>
        <mc:Fallback>
          <p:pic>
            <p:nvPicPr>
              <p:cNvPr id="9" name="Ink 8">
                <a:extLst>
                  <a:ext uri="{FF2B5EF4-FFF2-40B4-BE49-F238E27FC236}">
                    <a16:creationId xmlns:a16="http://schemas.microsoft.com/office/drawing/2014/main" id="{CD6242E0-84FE-445F-878F-A8F6D3CED050}"/>
                  </a:ext>
                </a:extLst>
              </p:cNvPr>
              <p:cNvPicPr/>
              <p:nvPr/>
            </p:nvPicPr>
            <p:blipFill>
              <a:blip r:embed="rId3"/>
              <a:stretch>
                <a:fillRect/>
              </a:stretch>
            </p:blipFill>
            <p:spPr>
              <a:xfrm>
                <a:off x="5050440" y="3661560"/>
                <a:ext cx="4496400" cy="2238120"/>
              </a:xfrm>
              <a:prstGeom prst="rect">
                <a:avLst/>
              </a:prstGeom>
            </p:spPr>
          </p:pic>
        </mc:Fallback>
      </mc:AlternateContent>
    </p:spTree>
    <p:extLst>
      <p:ext uri="{BB962C8B-B14F-4D97-AF65-F5344CB8AC3E}">
        <p14:creationId xmlns:p14="http://schemas.microsoft.com/office/powerpoint/2010/main" val="992010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AA139C-9A78-407C-9F6A-7EC175A5AE39}"/>
              </a:ext>
            </a:extLst>
          </p:cNvPr>
          <p:cNvSpPr>
            <a:spLocks noGrp="1"/>
          </p:cNvSpPr>
          <p:nvPr>
            <p:ph type="dt" sz="half" idx="10"/>
          </p:nvPr>
        </p:nvSpPr>
        <p:spPr/>
        <p:txBody>
          <a:bodyPr/>
          <a:lstStyle/>
          <a:p>
            <a:pPr>
              <a:defRPr/>
            </a:pPr>
            <a:r>
              <a:rPr lang="en-US"/>
              <a:t>Summer Institutes</a:t>
            </a:r>
            <a:endParaRPr lang="en-US" dirty="0"/>
          </a:p>
        </p:txBody>
      </p:sp>
      <p:sp>
        <p:nvSpPr>
          <p:cNvPr id="3" name="Footer Placeholder 2">
            <a:extLst>
              <a:ext uri="{FF2B5EF4-FFF2-40B4-BE49-F238E27FC236}">
                <a16:creationId xmlns:a16="http://schemas.microsoft.com/office/drawing/2014/main" id="{760BB407-B90A-4C0C-A91C-C40952829393}"/>
              </a:ext>
            </a:extLst>
          </p:cNvPr>
          <p:cNvSpPr>
            <a:spLocks noGrp="1"/>
          </p:cNvSpPr>
          <p:nvPr>
            <p:ph type="ftr" sz="quarter" idx="11"/>
          </p:nvPr>
        </p:nvSpPr>
        <p:spPr/>
        <p:txBody>
          <a:bodyPr/>
          <a:lstStyle/>
          <a:p>
            <a:pPr>
              <a:defRPr/>
            </a:pPr>
            <a:r>
              <a:rPr lang="en-US"/>
              <a:t>Module 1, Session 1</a:t>
            </a:r>
          </a:p>
        </p:txBody>
      </p:sp>
      <p:sp>
        <p:nvSpPr>
          <p:cNvPr id="4" name="Slide Number Placeholder 3">
            <a:extLst>
              <a:ext uri="{FF2B5EF4-FFF2-40B4-BE49-F238E27FC236}">
                <a16:creationId xmlns:a16="http://schemas.microsoft.com/office/drawing/2014/main" id="{BB9AADFB-AAED-4412-8643-08746D55859B}"/>
              </a:ext>
            </a:extLst>
          </p:cNvPr>
          <p:cNvSpPr>
            <a:spLocks noGrp="1"/>
          </p:cNvSpPr>
          <p:nvPr>
            <p:ph type="sldNum" sz="quarter" idx="12"/>
          </p:nvPr>
        </p:nvSpPr>
        <p:spPr/>
        <p:txBody>
          <a:bodyPr/>
          <a:lstStyle/>
          <a:p>
            <a:pPr>
              <a:defRPr/>
            </a:pPr>
            <a:fld id="{D6F51597-BCFE-41F4-9A7C-2BFC6B13565B}" type="slidenum">
              <a:rPr lang="en-US" smtClean="0"/>
              <a:pPr>
                <a:defRPr/>
              </a:pPr>
              <a:t>11</a:t>
            </a:fld>
            <a:endParaRPr lang="en-US"/>
          </a:p>
        </p:txBody>
      </p:sp>
      <p:sp>
        <p:nvSpPr>
          <p:cNvPr id="5" name="Text Box 11">
            <a:extLst>
              <a:ext uri="{FF2B5EF4-FFF2-40B4-BE49-F238E27FC236}">
                <a16:creationId xmlns:a16="http://schemas.microsoft.com/office/drawing/2014/main" id="{57560AF7-3554-4CA3-B700-4695A1DFEB3B}"/>
              </a:ext>
            </a:extLst>
          </p:cNvPr>
          <p:cNvSpPr txBox="1">
            <a:spLocks noChangeArrowheads="1"/>
          </p:cNvSpPr>
          <p:nvPr/>
        </p:nvSpPr>
        <p:spPr bwMode="auto">
          <a:xfrm>
            <a:off x="4724400" y="677863"/>
            <a:ext cx="2743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Bayes’ Rule</a:t>
            </a:r>
          </a:p>
        </p:txBody>
      </p:sp>
      <p:sp>
        <p:nvSpPr>
          <p:cNvPr id="6" name="Rectangle 5">
            <a:extLst>
              <a:ext uri="{FF2B5EF4-FFF2-40B4-BE49-F238E27FC236}">
                <a16:creationId xmlns:a16="http://schemas.microsoft.com/office/drawing/2014/main" id="{73498F20-05BF-450F-87E1-9A308B203696}"/>
              </a:ext>
            </a:extLst>
          </p:cNvPr>
          <p:cNvSpPr/>
          <p:nvPr/>
        </p:nvSpPr>
        <p:spPr>
          <a:xfrm>
            <a:off x="1600200" y="1295400"/>
            <a:ext cx="9651569" cy="6894195"/>
          </a:xfrm>
          <a:prstGeom prst="rect">
            <a:avLst/>
          </a:prstGeom>
        </p:spPr>
        <p:txBody>
          <a:bodyPr wrap="square">
            <a:spAutoFit/>
          </a:bodyPr>
          <a:lstStyle/>
          <a:p>
            <a:pPr marL="457200" indent="-457200">
              <a:buFont typeface="+mj-lt"/>
              <a:buAutoNum type="arabicPeriod" startAt="8"/>
            </a:pPr>
            <a:r>
              <a:rPr lang="en-US" sz="2400" dirty="0">
                <a:solidFill>
                  <a:schemeClr val="accent2"/>
                </a:solidFill>
                <a:latin typeface="+mn-lt"/>
              </a:rPr>
              <a:t>An investigator wants to determine the characteristics of a screening test for bacterial vaginosis (BV). The investigator obtains screening results on 250 women and finds 50 who screen positive and 200 who screen negative. The “gold standard” (i.e. true measure of disease status) is a gram stain test but this test is more expensive to do. Therefore, the investigator decides to do gram stains on all 50 women who screened positive and </a:t>
            </a:r>
            <a:r>
              <a:rPr lang="en-US" sz="2400" u="sng" dirty="0">
                <a:solidFill>
                  <a:schemeClr val="accent2"/>
                </a:solidFill>
                <a:latin typeface="+mn-lt"/>
              </a:rPr>
              <a:t>a random sample of 50 of the women who screened negative</a:t>
            </a:r>
            <a:r>
              <a:rPr lang="en-US" sz="2400" dirty="0">
                <a:solidFill>
                  <a:schemeClr val="accent2"/>
                </a:solidFill>
                <a:latin typeface="+mn-lt"/>
              </a:rPr>
              <a:t>. The following results are obtained</a:t>
            </a:r>
          </a:p>
          <a:p>
            <a:endParaRPr lang="en-US" sz="2400" dirty="0">
              <a:solidFill>
                <a:schemeClr val="accent2"/>
              </a:solidFill>
              <a:latin typeface="+mn-lt"/>
            </a:endParaRPr>
          </a:p>
          <a:p>
            <a:endParaRPr lang="en-US" sz="2400" dirty="0">
              <a:solidFill>
                <a:schemeClr val="accent2"/>
              </a:solidFill>
              <a:latin typeface="+mn-lt"/>
            </a:endParaRPr>
          </a:p>
          <a:p>
            <a:endParaRPr lang="en" sz="2400" dirty="0">
              <a:solidFill>
                <a:schemeClr val="accent2"/>
              </a:solidFill>
              <a:latin typeface="+mn-lt"/>
            </a:endParaRPr>
          </a:p>
          <a:p>
            <a:endParaRPr lang="en" sz="2400" dirty="0">
              <a:solidFill>
                <a:schemeClr val="accent2"/>
              </a:solidFill>
              <a:latin typeface="+mn-lt"/>
            </a:endParaRPr>
          </a:p>
          <a:p>
            <a:endParaRPr lang="en" sz="2400" dirty="0">
              <a:solidFill>
                <a:schemeClr val="accent2"/>
              </a:solidFill>
              <a:latin typeface="+mn-lt"/>
            </a:endParaRPr>
          </a:p>
          <a:p>
            <a:r>
              <a:rPr lang="en" sz="2400" dirty="0">
                <a:solidFill>
                  <a:schemeClr val="accent2"/>
                </a:solidFill>
                <a:latin typeface="+mn-lt"/>
              </a:rPr>
              <a:t> </a:t>
            </a:r>
          </a:p>
          <a:p>
            <a:pPr marL="457200" indent="-457200">
              <a:spcAft>
                <a:spcPts val="600"/>
              </a:spcAft>
              <a:buFont typeface="+mj-lt"/>
              <a:buAutoNum type="alphaLcPeriod"/>
            </a:pPr>
            <a:r>
              <a:rPr lang="en-US" sz="2400" dirty="0">
                <a:solidFill>
                  <a:schemeClr val="accent2"/>
                </a:solidFill>
                <a:latin typeface="+mn-lt"/>
              </a:rPr>
              <a:t>Estimate the sensitivity and specificity of the screening test.</a:t>
            </a:r>
          </a:p>
          <a:p>
            <a:pPr marL="457200" indent="-457200">
              <a:spcAft>
                <a:spcPts val="600"/>
              </a:spcAft>
              <a:buClr>
                <a:srgbClr val="000000"/>
              </a:buClr>
              <a:buFont typeface="+mj-lt"/>
              <a:buAutoNum type="alphaLcPeriod"/>
            </a:pPr>
            <a:r>
              <a:rPr lang="en-US" sz="2400" dirty="0">
                <a:solidFill>
                  <a:schemeClr val="accent2"/>
                </a:solidFill>
                <a:latin typeface="+mn-lt"/>
              </a:rPr>
              <a:t>Estimate the positive predictive value of the screening test. </a:t>
            </a:r>
          </a:p>
          <a:p>
            <a:pPr>
              <a:spcAft>
                <a:spcPts val="600"/>
              </a:spcAft>
              <a:buClr>
                <a:srgbClr val="000000"/>
              </a:buClr>
            </a:pPr>
            <a:r>
              <a:rPr lang="en-US" sz="2400" dirty="0">
                <a:solidFill>
                  <a:schemeClr val="accent2"/>
                </a:solidFill>
                <a:latin typeface="+mn-lt"/>
              </a:rPr>
              <a:t>(Hint: Fix the table – or use Bayes rule – so it mimics the results you would get if all 250 women were tested by the gold standard)</a:t>
            </a:r>
          </a:p>
        </p:txBody>
      </p:sp>
      <p:graphicFrame>
        <p:nvGraphicFramePr>
          <p:cNvPr id="8" name="Table 8">
            <a:extLst>
              <a:ext uri="{FF2B5EF4-FFF2-40B4-BE49-F238E27FC236}">
                <a16:creationId xmlns:a16="http://schemas.microsoft.com/office/drawing/2014/main" id="{4054CE5F-33A8-42E2-9813-5A7EB9F7434C}"/>
              </a:ext>
            </a:extLst>
          </p:cNvPr>
          <p:cNvGraphicFramePr>
            <a:graphicFrameLocks noGrp="1"/>
          </p:cNvGraphicFramePr>
          <p:nvPr>
            <p:extLst>
              <p:ext uri="{D42A27DB-BD31-4B8C-83A1-F6EECF244321}">
                <p14:modId xmlns:p14="http://schemas.microsoft.com/office/powerpoint/2010/main" val="3547095179"/>
              </p:ext>
            </p:extLst>
          </p:nvPr>
        </p:nvGraphicFramePr>
        <p:xfrm>
          <a:off x="3451816" y="4419600"/>
          <a:ext cx="5285784" cy="1981200"/>
        </p:xfrm>
        <a:graphic>
          <a:graphicData uri="http://schemas.openxmlformats.org/drawingml/2006/table">
            <a:tbl>
              <a:tblPr firstRow="1" bandRow="1">
                <a:tableStyleId>{5940675A-B579-460E-94D1-54222C63F5DA}</a:tableStyleId>
              </a:tblPr>
              <a:tblGrid>
                <a:gridCol w="1281662">
                  <a:extLst>
                    <a:ext uri="{9D8B030D-6E8A-4147-A177-3AD203B41FA5}">
                      <a16:colId xmlns:a16="http://schemas.microsoft.com/office/drawing/2014/main" val="3744372371"/>
                    </a:ext>
                  </a:extLst>
                </a:gridCol>
                <a:gridCol w="832651">
                  <a:extLst>
                    <a:ext uri="{9D8B030D-6E8A-4147-A177-3AD203B41FA5}">
                      <a16:colId xmlns:a16="http://schemas.microsoft.com/office/drawing/2014/main" val="43564887"/>
                    </a:ext>
                  </a:extLst>
                </a:gridCol>
                <a:gridCol w="1057157">
                  <a:extLst>
                    <a:ext uri="{9D8B030D-6E8A-4147-A177-3AD203B41FA5}">
                      <a16:colId xmlns:a16="http://schemas.microsoft.com/office/drawing/2014/main" val="539313075"/>
                    </a:ext>
                  </a:extLst>
                </a:gridCol>
                <a:gridCol w="1057157">
                  <a:extLst>
                    <a:ext uri="{9D8B030D-6E8A-4147-A177-3AD203B41FA5}">
                      <a16:colId xmlns:a16="http://schemas.microsoft.com/office/drawing/2014/main" val="612475569"/>
                    </a:ext>
                  </a:extLst>
                </a:gridCol>
                <a:gridCol w="1057157">
                  <a:extLst>
                    <a:ext uri="{9D8B030D-6E8A-4147-A177-3AD203B41FA5}">
                      <a16:colId xmlns:a16="http://schemas.microsoft.com/office/drawing/2014/main" val="1433661819"/>
                    </a:ext>
                  </a:extLst>
                </a:gridCol>
              </a:tblGrid>
              <a:tr h="335280">
                <a:tc>
                  <a:txBody>
                    <a:bodyPr/>
                    <a:lstStyle/>
                    <a:p>
                      <a:pPr algn="ctr"/>
                      <a:endParaRPr lang="en-US" sz="2000" dirty="0">
                        <a:solidFill>
                          <a:schemeClr val="accent2"/>
                        </a:solidFill>
                      </a:endParaRPr>
                    </a:p>
                  </a:txBody>
                  <a:tcPr/>
                </a:tc>
                <a:tc>
                  <a:txBody>
                    <a:bodyPr/>
                    <a:lstStyle/>
                    <a:p>
                      <a:pPr algn="ctr"/>
                      <a:endParaRPr lang="en-US" sz="2000" dirty="0">
                        <a:solidFill>
                          <a:schemeClr val="accent2"/>
                        </a:solidFill>
                      </a:endParaRPr>
                    </a:p>
                  </a:txBody>
                  <a:tcPr/>
                </a:tc>
                <a:tc gridSpan="2">
                  <a:txBody>
                    <a:bodyPr/>
                    <a:lstStyle/>
                    <a:p>
                      <a:pPr algn="ctr"/>
                      <a:r>
                        <a:rPr lang="en-US" sz="2000" dirty="0">
                          <a:solidFill>
                            <a:schemeClr val="accent2"/>
                          </a:solidFill>
                        </a:rPr>
                        <a:t>Gram stain</a:t>
                      </a:r>
                    </a:p>
                  </a:txBody>
                  <a:tcPr/>
                </a:tc>
                <a:tc hMerge="1">
                  <a:txBody>
                    <a:bodyPr/>
                    <a:lstStyle/>
                    <a:p>
                      <a:endParaRPr lang="en-US" dirty="0"/>
                    </a:p>
                  </a:txBody>
                  <a:tcPr/>
                </a:tc>
                <a:tc>
                  <a:txBody>
                    <a:bodyPr/>
                    <a:lstStyle/>
                    <a:p>
                      <a:pPr algn="ctr"/>
                      <a:endParaRPr lang="en-US" sz="2000" dirty="0">
                        <a:solidFill>
                          <a:schemeClr val="accent2"/>
                        </a:solidFill>
                      </a:endParaRPr>
                    </a:p>
                  </a:txBody>
                  <a:tcPr/>
                </a:tc>
                <a:extLst>
                  <a:ext uri="{0D108BD9-81ED-4DB2-BD59-A6C34878D82A}">
                    <a16:rowId xmlns:a16="http://schemas.microsoft.com/office/drawing/2014/main" val="904322105"/>
                  </a:ext>
                </a:extLst>
              </a:tr>
              <a:tr h="335280">
                <a:tc>
                  <a:txBody>
                    <a:bodyPr/>
                    <a:lstStyle/>
                    <a:p>
                      <a:pPr algn="ctr"/>
                      <a:endParaRPr lang="en-US" sz="2000" dirty="0">
                        <a:solidFill>
                          <a:schemeClr val="accent2"/>
                        </a:solidFill>
                      </a:endParaRPr>
                    </a:p>
                  </a:txBody>
                  <a:tcPr/>
                </a:tc>
                <a:tc>
                  <a:txBody>
                    <a:bodyPr/>
                    <a:lstStyle/>
                    <a:p>
                      <a:pPr algn="ctr"/>
                      <a:endParaRPr lang="en-US" sz="2000" dirty="0">
                        <a:solidFill>
                          <a:schemeClr val="accent2"/>
                        </a:solidFill>
                      </a:endParaRPr>
                    </a:p>
                  </a:txBody>
                  <a:tcPr/>
                </a:tc>
                <a:tc>
                  <a:txBody>
                    <a:bodyPr/>
                    <a:lstStyle/>
                    <a:p>
                      <a:pPr algn="ctr"/>
                      <a:r>
                        <a:rPr lang="en-US" sz="2000" dirty="0">
                          <a:solidFill>
                            <a:schemeClr val="accent2"/>
                          </a:solidFill>
                        </a:rPr>
                        <a:t>+</a:t>
                      </a:r>
                    </a:p>
                  </a:txBody>
                  <a:tcPr/>
                </a:tc>
                <a:tc>
                  <a:txBody>
                    <a:bodyPr/>
                    <a:lstStyle/>
                    <a:p>
                      <a:pPr algn="ctr"/>
                      <a:r>
                        <a:rPr lang="en-US" sz="2000" dirty="0">
                          <a:solidFill>
                            <a:schemeClr val="accent2"/>
                          </a:solidFill>
                        </a:rPr>
                        <a:t>-</a:t>
                      </a:r>
                    </a:p>
                  </a:txBody>
                  <a:tcPr/>
                </a:tc>
                <a:tc>
                  <a:txBody>
                    <a:bodyPr/>
                    <a:lstStyle/>
                    <a:p>
                      <a:pPr algn="ctr"/>
                      <a:endParaRPr lang="en-US" sz="2000" dirty="0">
                        <a:solidFill>
                          <a:schemeClr val="accent2"/>
                        </a:solidFill>
                      </a:endParaRPr>
                    </a:p>
                  </a:txBody>
                  <a:tcPr/>
                </a:tc>
                <a:extLst>
                  <a:ext uri="{0D108BD9-81ED-4DB2-BD59-A6C34878D82A}">
                    <a16:rowId xmlns:a16="http://schemas.microsoft.com/office/drawing/2014/main" val="709053742"/>
                  </a:ext>
                </a:extLst>
              </a:tr>
              <a:tr h="335280">
                <a:tc rowSpan="2">
                  <a:txBody>
                    <a:bodyPr/>
                    <a:lstStyle/>
                    <a:p>
                      <a:pPr algn="ctr"/>
                      <a:r>
                        <a:rPr lang="en-US" sz="2000" dirty="0">
                          <a:solidFill>
                            <a:schemeClr val="accent2"/>
                          </a:solidFill>
                        </a:rPr>
                        <a:t>Screening test</a:t>
                      </a:r>
                    </a:p>
                  </a:txBody>
                  <a:tcPr/>
                </a:tc>
                <a:tc>
                  <a:txBody>
                    <a:bodyPr/>
                    <a:lstStyle/>
                    <a:p>
                      <a:pPr algn="ctr"/>
                      <a:r>
                        <a:rPr lang="en-US" sz="2000" dirty="0">
                          <a:solidFill>
                            <a:schemeClr val="accent2"/>
                          </a:solidFill>
                        </a:rPr>
                        <a:t>+</a:t>
                      </a:r>
                    </a:p>
                  </a:txBody>
                  <a:tcPr/>
                </a:tc>
                <a:tc>
                  <a:txBody>
                    <a:bodyPr/>
                    <a:lstStyle/>
                    <a:p>
                      <a:pPr algn="ctr"/>
                      <a:r>
                        <a:rPr lang="en-US" sz="2000" dirty="0">
                          <a:solidFill>
                            <a:schemeClr val="accent2"/>
                          </a:solidFill>
                        </a:rPr>
                        <a:t>44</a:t>
                      </a:r>
                    </a:p>
                  </a:txBody>
                  <a:tcPr/>
                </a:tc>
                <a:tc>
                  <a:txBody>
                    <a:bodyPr/>
                    <a:lstStyle/>
                    <a:p>
                      <a:pPr algn="ctr"/>
                      <a:r>
                        <a:rPr lang="en-US" sz="2000" dirty="0">
                          <a:solidFill>
                            <a:schemeClr val="accent2"/>
                          </a:solidFill>
                        </a:rPr>
                        <a:t>6</a:t>
                      </a:r>
                    </a:p>
                  </a:txBody>
                  <a:tcPr/>
                </a:tc>
                <a:tc>
                  <a:txBody>
                    <a:bodyPr/>
                    <a:lstStyle/>
                    <a:p>
                      <a:pPr algn="ctr"/>
                      <a:r>
                        <a:rPr lang="en-US" sz="2000" dirty="0">
                          <a:solidFill>
                            <a:schemeClr val="accent2"/>
                          </a:solidFill>
                        </a:rPr>
                        <a:t>50</a:t>
                      </a:r>
                    </a:p>
                  </a:txBody>
                  <a:tcPr/>
                </a:tc>
                <a:extLst>
                  <a:ext uri="{0D108BD9-81ED-4DB2-BD59-A6C34878D82A}">
                    <a16:rowId xmlns:a16="http://schemas.microsoft.com/office/drawing/2014/main" val="368853486"/>
                  </a:ext>
                </a:extLst>
              </a:tr>
              <a:tr h="335280">
                <a:tc vMerge="1">
                  <a:txBody>
                    <a:bodyPr/>
                    <a:lstStyle/>
                    <a:p>
                      <a:endParaRPr lang="en-US" dirty="0"/>
                    </a:p>
                  </a:txBody>
                  <a:tcPr/>
                </a:tc>
                <a:tc>
                  <a:txBody>
                    <a:bodyPr/>
                    <a:lstStyle/>
                    <a:p>
                      <a:pPr algn="ctr"/>
                      <a:r>
                        <a:rPr lang="en-US" sz="2000" dirty="0">
                          <a:solidFill>
                            <a:schemeClr val="accent2"/>
                          </a:solidFill>
                        </a:rPr>
                        <a:t>-</a:t>
                      </a:r>
                    </a:p>
                  </a:txBody>
                  <a:tcPr/>
                </a:tc>
                <a:tc>
                  <a:txBody>
                    <a:bodyPr/>
                    <a:lstStyle/>
                    <a:p>
                      <a:pPr algn="ctr"/>
                      <a:r>
                        <a:rPr lang="en-US" sz="2000" dirty="0">
                          <a:solidFill>
                            <a:schemeClr val="accent2"/>
                          </a:solidFill>
                        </a:rPr>
                        <a:t>3</a:t>
                      </a:r>
                    </a:p>
                  </a:txBody>
                  <a:tcPr/>
                </a:tc>
                <a:tc>
                  <a:txBody>
                    <a:bodyPr/>
                    <a:lstStyle/>
                    <a:p>
                      <a:pPr algn="ctr"/>
                      <a:r>
                        <a:rPr lang="en-US" sz="2000" dirty="0">
                          <a:solidFill>
                            <a:schemeClr val="accent2"/>
                          </a:solidFill>
                        </a:rPr>
                        <a:t>47</a:t>
                      </a:r>
                    </a:p>
                  </a:txBody>
                  <a:tcPr/>
                </a:tc>
                <a:tc>
                  <a:txBody>
                    <a:bodyPr/>
                    <a:lstStyle/>
                    <a:p>
                      <a:pPr algn="ctr"/>
                      <a:r>
                        <a:rPr lang="en-US" sz="2000" dirty="0">
                          <a:solidFill>
                            <a:schemeClr val="accent2"/>
                          </a:solidFill>
                        </a:rPr>
                        <a:t>50</a:t>
                      </a:r>
                    </a:p>
                  </a:txBody>
                  <a:tcPr/>
                </a:tc>
                <a:extLst>
                  <a:ext uri="{0D108BD9-81ED-4DB2-BD59-A6C34878D82A}">
                    <a16:rowId xmlns:a16="http://schemas.microsoft.com/office/drawing/2014/main" val="3983881126"/>
                  </a:ext>
                </a:extLst>
              </a:tr>
              <a:tr h="335280">
                <a:tc>
                  <a:txBody>
                    <a:bodyPr/>
                    <a:lstStyle/>
                    <a:p>
                      <a:pPr algn="ctr"/>
                      <a:endParaRPr lang="en-US" sz="2000" dirty="0">
                        <a:solidFill>
                          <a:schemeClr val="accent2"/>
                        </a:solidFill>
                      </a:endParaRPr>
                    </a:p>
                  </a:txBody>
                  <a:tcPr/>
                </a:tc>
                <a:tc>
                  <a:txBody>
                    <a:bodyPr/>
                    <a:lstStyle/>
                    <a:p>
                      <a:pPr algn="ctr"/>
                      <a:endParaRPr lang="en-US" sz="2000" dirty="0">
                        <a:solidFill>
                          <a:schemeClr val="accent2"/>
                        </a:solidFill>
                      </a:endParaRPr>
                    </a:p>
                  </a:txBody>
                  <a:tcPr/>
                </a:tc>
                <a:tc>
                  <a:txBody>
                    <a:bodyPr/>
                    <a:lstStyle/>
                    <a:p>
                      <a:pPr algn="ctr"/>
                      <a:r>
                        <a:rPr lang="en-US" sz="2000" dirty="0">
                          <a:solidFill>
                            <a:schemeClr val="accent2"/>
                          </a:solidFill>
                        </a:rPr>
                        <a:t>47</a:t>
                      </a:r>
                    </a:p>
                  </a:txBody>
                  <a:tcPr/>
                </a:tc>
                <a:tc>
                  <a:txBody>
                    <a:bodyPr/>
                    <a:lstStyle/>
                    <a:p>
                      <a:pPr algn="ctr"/>
                      <a:r>
                        <a:rPr lang="en-US" sz="2000" dirty="0">
                          <a:solidFill>
                            <a:schemeClr val="accent2"/>
                          </a:solidFill>
                        </a:rPr>
                        <a:t>53</a:t>
                      </a:r>
                    </a:p>
                  </a:txBody>
                  <a:tcPr/>
                </a:tc>
                <a:tc>
                  <a:txBody>
                    <a:bodyPr/>
                    <a:lstStyle/>
                    <a:p>
                      <a:pPr algn="ctr"/>
                      <a:endParaRPr lang="en-US" sz="2000" dirty="0">
                        <a:solidFill>
                          <a:schemeClr val="accent2"/>
                        </a:solidFill>
                      </a:endParaRPr>
                    </a:p>
                  </a:txBody>
                  <a:tcPr/>
                </a:tc>
                <a:extLst>
                  <a:ext uri="{0D108BD9-81ED-4DB2-BD59-A6C34878D82A}">
                    <a16:rowId xmlns:a16="http://schemas.microsoft.com/office/drawing/2014/main" val="2533212025"/>
                  </a:ext>
                </a:extLst>
              </a:tr>
            </a:tbl>
          </a:graphicData>
        </a:graphic>
      </p:graphicFrame>
      <mc:AlternateContent xmlns:mc="http://schemas.openxmlformats.org/markup-compatibility/2006">
        <mc:Choice xmlns:p14="http://schemas.microsoft.com/office/powerpoint/2010/main" Requires="p14">
          <p:contentPart p14:bwMode="auto" r:id="rId2">
            <p14:nvContentPartPr>
              <p14:cNvPr id="7" name="Ink 6">
                <a:extLst>
                  <a:ext uri="{FF2B5EF4-FFF2-40B4-BE49-F238E27FC236}">
                    <a16:creationId xmlns:a16="http://schemas.microsoft.com/office/drawing/2014/main" id="{400AFB70-B716-49CA-8310-8A661DFBBF5C}"/>
                  </a:ext>
                </a:extLst>
              </p14:cNvPr>
              <p14:cNvContentPartPr/>
              <p14:nvPr/>
            </p14:nvContentPartPr>
            <p14:xfrm>
              <a:off x="2548440" y="3600360"/>
              <a:ext cx="10118160" cy="5465880"/>
            </p14:xfrm>
          </p:contentPart>
        </mc:Choice>
        <mc:Fallback>
          <p:pic>
            <p:nvPicPr>
              <p:cNvPr id="7" name="Ink 6">
                <a:extLst>
                  <a:ext uri="{FF2B5EF4-FFF2-40B4-BE49-F238E27FC236}">
                    <a16:creationId xmlns:a16="http://schemas.microsoft.com/office/drawing/2014/main" id="{400AFB70-B716-49CA-8310-8A661DFBBF5C}"/>
                  </a:ext>
                </a:extLst>
              </p:cNvPr>
              <p:cNvPicPr/>
              <p:nvPr/>
            </p:nvPicPr>
            <p:blipFill>
              <a:blip r:embed="rId3"/>
              <a:stretch>
                <a:fillRect/>
              </a:stretch>
            </p:blipFill>
            <p:spPr>
              <a:xfrm>
                <a:off x="2539080" y="3591000"/>
                <a:ext cx="10136880" cy="5484600"/>
              </a:xfrm>
              <a:prstGeom prst="rect">
                <a:avLst/>
              </a:prstGeom>
            </p:spPr>
          </p:pic>
        </mc:Fallback>
      </mc:AlternateContent>
    </p:spTree>
    <p:extLst>
      <p:ext uri="{BB962C8B-B14F-4D97-AF65-F5344CB8AC3E}">
        <p14:creationId xmlns:p14="http://schemas.microsoft.com/office/powerpoint/2010/main" val="1422998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ACEDE6-EE93-4401-AAA1-AA131E8F767D}"/>
              </a:ext>
            </a:extLst>
          </p:cNvPr>
          <p:cNvSpPr>
            <a:spLocks noGrp="1"/>
          </p:cNvSpPr>
          <p:nvPr>
            <p:ph type="dt" sz="half" idx="10"/>
          </p:nvPr>
        </p:nvSpPr>
        <p:spPr/>
        <p:txBody>
          <a:bodyPr/>
          <a:lstStyle/>
          <a:p>
            <a:pPr>
              <a:defRPr/>
            </a:pPr>
            <a:r>
              <a:rPr lang="en-US"/>
              <a:t>Summer Institutes</a:t>
            </a:r>
            <a:endParaRPr lang="en-US" dirty="0"/>
          </a:p>
        </p:txBody>
      </p:sp>
      <p:sp>
        <p:nvSpPr>
          <p:cNvPr id="3" name="Footer Placeholder 2">
            <a:extLst>
              <a:ext uri="{FF2B5EF4-FFF2-40B4-BE49-F238E27FC236}">
                <a16:creationId xmlns:a16="http://schemas.microsoft.com/office/drawing/2014/main" id="{D2A65A3E-9B9A-4CE9-A76D-D464C8177A55}"/>
              </a:ext>
            </a:extLst>
          </p:cNvPr>
          <p:cNvSpPr>
            <a:spLocks noGrp="1"/>
          </p:cNvSpPr>
          <p:nvPr>
            <p:ph type="ftr" sz="quarter" idx="11"/>
          </p:nvPr>
        </p:nvSpPr>
        <p:spPr/>
        <p:txBody>
          <a:bodyPr/>
          <a:lstStyle/>
          <a:p>
            <a:pPr>
              <a:defRPr/>
            </a:pPr>
            <a:r>
              <a:rPr lang="en-US"/>
              <a:t>Module 1, Session 1</a:t>
            </a:r>
          </a:p>
        </p:txBody>
      </p:sp>
      <p:sp>
        <p:nvSpPr>
          <p:cNvPr id="4" name="Slide Number Placeholder 3">
            <a:extLst>
              <a:ext uri="{FF2B5EF4-FFF2-40B4-BE49-F238E27FC236}">
                <a16:creationId xmlns:a16="http://schemas.microsoft.com/office/drawing/2014/main" id="{F22AEBAD-E1BC-4A61-8350-22473F4A834E}"/>
              </a:ext>
            </a:extLst>
          </p:cNvPr>
          <p:cNvSpPr>
            <a:spLocks noGrp="1"/>
          </p:cNvSpPr>
          <p:nvPr>
            <p:ph type="sldNum" sz="quarter" idx="12"/>
          </p:nvPr>
        </p:nvSpPr>
        <p:spPr/>
        <p:txBody>
          <a:bodyPr/>
          <a:lstStyle/>
          <a:p>
            <a:pPr>
              <a:defRPr/>
            </a:pPr>
            <a:fld id="{D6F51597-BCFE-41F4-9A7C-2BFC6B13565B}" type="slidenum">
              <a:rPr lang="en-US" smtClean="0"/>
              <a:pPr>
                <a:defRPr/>
              </a:pPr>
              <a:t>12</a:t>
            </a:fld>
            <a:endParaRPr lang="en-US"/>
          </a:p>
        </p:txBody>
      </p:sp>
      <p:sp>
        <p:nvSpPr>
          <p:cNvPr id="5" name="Text Box 16">
            <a:extLst>
              <a:ext uri="{FF2B5EF4-FFF2-40B4-BE49-F238E27FC236}">
                <a16:creationId xmlns:a16="http://schemas.microsoft.com/office/drawing/2014/main" id="{EBA44945-BA4F-4E88-9277-B2BA84FDF034}"/>
              </a:ext>
            </a:extLst>
          </p:cNvPr>
          <p:cNvSpPr txBox="1">
            <a:spLocks noChangeArrowheads="1"/>
          </p:cNvSpPr>
          <p:nvPr/>
        </p:nvSpPr>
        <p:spPr bwMode="auto">
          <a:xfrm>
            <a:off x="4114800" y="457200"/>
            <a:ext cx="388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Extra Problems</a:t>
            </a:r>
          </a:p>
        </p:txBody>
      </p:sp>
      <p:sp>
        <p:nvSpPr>
          <p:cNvPr id="6" name="Line 17">
            <a:extLst>
              <a:ext uri="{FF2B5EF4-FFF2-40B4-BE49-F238E27FC236}">
                <a16:creationId xmlns:a16="http://schemas.microsoft.com/office/drawing/2014/main" id="{DDB4C483-003E-419B-B604-C122052809BA}"/>
              </a:ext>
            </a:extLst>
          </p:cNvPr>
          <p:cNvSpPr>
            <a:spLocks noChangeShapeType="1"/>
          </p:cNvSpPr>
          <p:nvPr/>
        </p:nvSpPr>
        <p:spPr bwMode="auto">
          <a:xfrm>
            <a:off x="3657600" y="914400"/>
            <a:ext cx="48768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Rectangle 9">
            <a:extLst>
              <a:ext uri="{FF2B5EF4-FFF2-40B4-BE49-F238E27FC236}">
                <a16:creationId xmlns:a16="http://schemas.microsoft.com/office/drawing/2014/main" id="{40187760-EE97-46EC-BC1F-3CDABCA4DF4D}"/>
              </a:ext>
            </a:extLst>
          </p:cNvPr>
          <p:cNvSpPr/>
          <p:nvPr/>
        </p:nvSpPr>
        <p:spPr>
          <a:xfrm>
            <a:off x="1485900" y="1300881"/>
            <a:ext cx="9334500" cy="6601807"/>
          </a:xfrm>
          <a:prstGeom prst="rect">
            <a:avLst/>
          </a:prstGeom>
        </p:spPr>
        <p:txBody>
          <a:bodyPr wrap="square">
            <a:spAutoFit/>
          </a:bodyPr>
          <a:lstStyle/>
          <a:p>
            <a:pPr marL="457200" indent="-457200">
              <a:buFont typeface="+mj-lt"/>
              <a:buAutoNum type="arabicPeriod" startAt="9"/>
            </a:pPr>
            <a:r>
              <a:rPr lang="en-US" sz="2400" dirty="0">
                <a:solidFill>
                  <a:schemeClr val="accent2"/>
                </a:solidFill>
                <a:latin typeface="Times New Roman" panose="02020603050405020304" pitchFamily="18" charset="0"/>
              </a:rPr>
              <a:t>The following table gives estimates of the proportion of individuals with Alzheimer’s disease (AD) in various age and gender groups. Suppose an unrelated 77 year old woman, 76 year old man and 87 year old woman are selected and tested for AD.</a:t>
            </a:r>
          </a:p>
          <a:p>
            <a:endParaRPr lang="en-US" sz="2400" dirty="0">
              <a:solidFill>
                <a:schemeClr val="accent2"/>
              </a:solidFill>
              <a:latin typeface="Times New Roman" panose="02020603050405020304" pitchFamily="18" charset="0"/>
            </a:endParaRPr>
          </a:p>
          <a:p>
            <a:endParaRPr lang="en-US" sz="2400" dirty="0">
              <a:solidFill>
                <a:schemeClr val="accent2"/>
              </a:solidFill>
              <a:latin typeface="Times New Roman" panose="02020603050405020304" pitchFamily="18" charset="0"/>
            </a:endParaRPr>
          </a:p>
          <a:p>
            <a:endParaRPr lang="en-US" sz="2400" dirty="0">
              <a:solidFill>
                <a:schemeClr val="accent2"/>
              </a:solidFill>
              <a:latin typeface="Times New Roman" panose="02020603050405020304" pitchFamily="18" charset="0"/>
            </a:endParaRPr>
          </a:p>
          <a:p>
            <a:endParaRPr lang="en-US" sz="2400" dirty="0">
              <a:solidFill>
                <a:schemeClr val="accent2"/>
              </a:solidFill>
              <a:latin typeface="Times New Roman" panose="02020603050405020304" pitchFamily="18" charset="0"/>
            </a:endParaRPr>
          </a:p>
          <a:p>
            <a:endParaRPr lang="en-US" sz="2400" dirty="0">
              <a:solidFill>
                <a:schemeClr val="accent2"/>
              </a:solidFill>
              <a:latin typeface="Times New Roman" panose="02020603050405020304" pitchFamily="18" charset="0"/>
            </a:endParaRPr>
          </a:p>
          <a:p>
            <a:endParaRPr lang="en-US" sz="2400" dirty="0">
              <a:solidFill>
                <a:schemeClr val="accent2"/>
              </a:solidFill>
              <a:latin typeface="Times New Roman" panose="02020603050405020304" pitchFamily="18" charset="0"/>
            </a:endParaRPr>
          </a:p>
          <a:p>
            <a:endParaRPr lang="en-US" sz="2400" dirty="0">
              <a:solidFill>
                <a:schemeClr val="accent2"/>
              </a:solidFill>
              <a:latin typeface="Times New Roman" panose="02020603050405020304" pitchFamily="18" charset="0"/>
            </a:endParaRPr>
          </a:p>
          <a:p>
            <a:pPr marL="914400" lvl="1" indent="-457200">
              <a:spcAft>
                <a:spcPts val="600"/>
              </a:spcAft>
              <a:buFont typeface="+mj-lt"/>
              <a:buAutoNum type="alphaLcParenR"/>
            </a:pPr>
            <a:r>
              <a:rPr lang="en-US" sz="2400" dirty="0">
                <a:solidFill>
                  <a:schemeClr val="accent2"/>
                </a:solidFill>
                <a:latin typeface="Times New Roman" panose="02020603050405020304" pitchFamily="18" charset="0"/>
              </a:rPr>
              <a:t>The sample space for this “experiment” consists of all possible outcomes of the testing. List these (Hint: there are 8 possible outcomes).</a:t>
            </a:r>
          </a:p>
          <a:p>
            <a:pPr marL="914400" lvl="1" indent="-457200">
              <a:spcAft>
                <a:spcPts val="600"/>
              </a:spcAft>
              <a:buFont typeface="+mj-lt"/>
              <a:buAutoNum type="alphaLcParenR"/>
            </a:pPr>
            <a:r>
              <a:rPr lang="en-US" sz="2400" dirty="0">
                <a:solidFill>
                  <a:schemeClr val="accent2"/>
                </a:solidFill>
                <a:latin typeface="Times New Roman" panose="02020603050405020304" pitchFamily="18" charset="0"/>
              </a:rPr>
              <a:t>What is the probability all three have AD?</a:t>
            </a:r>
          </a:p>
          <a:p>
            <a:pPr marL="914400" lvl="1" indent="-457200">
              <a:spcAft>
                <a:spcPts val="600"/>
              </a:spcAft>
              <a:buFont typeface="+mj-lt"/>
              <a:buAutoNum type="alphaLcParenR"/>
            </a:pPr>
            <a:r>
              <a:rPr lang="en-US" sz="2400" dirty="0">
                <a:solidFill>
                  <a:schemeClr val="accent2"/>
                </a:solidFill>
                <a:latin typeface="Times New Roman" panose="02020603050405020304" pitchFamily="18" charset="0"/>
              </a:rPr>
              <a:t>What is the probability at least one has AD?</a:t>
            </a:r>
          </a:p>
          <a:p>
            <a:pPr marL="914400" lvl="1" indent="-457200">
              <a:spcAft>
                <a:spcPts val="600"/>
              </a:spcAft>
              <a:buFont typeface="+mj-lt"/>
              <a:buAutoNum type="alphaLcParenR"/>
            </a:pPr>
            <a:r>
              <a:rPr lang="en-US" sz="2400" dirty="0">
                <a:solidFill>
                  <a:schemeClr val="accent2"/>
                </a:solidFill>
                <a:latin typeface="Times New Roman" panose="02020603050405020304" pitchFamily="18" charset="0"/>
              </a:rPr>
              <a:t>What is the probability exactly one has AD?</a:t>
            </a:r>
          </a:p>
        </p:txBody>
      </p:sp>
      <p:graphicFrame>
        <p:nvGraphicFramePr>
          <p:cNvPr id="12" name="Table 12">
            <a:extLst>
              <a:ext uri="{FF2B5EF4-FFF2-40B4-BE49-F238E27FC236}">
                <a16:creationId xmlns:a16="http://schemas.microsoft.com/office/drawing/2014/main" id="{42E2EFA7-A17A-4FBC-909E-C8AFE9E6DEFE}"/>
              </a:ext>
            </a:extLst>
          </p:cNvPr>
          <p:cNvGraphicFramePr>
            <a:graphicFrameLocks noGrp="1"/>
          </p:cNvGraphicFramePr>
          <p:nvPr>
            <p:extLst>
              <p:ext uri="{D42A27DB-BD31-4B8C-83A1-F6EECF244321}">
                <p14:modId xmlns:p14="http://schemas.microsoft.com/office/powerpoint/2010/main" val="2810413170"/>
              </p:ext>
            </p:extLst>
          </p:nvPr>
        </p:nvGraphicFramePr>
        <p:xfrm>
          <a:off x="3230538" y="2971800"/>
          <a:ext cx="5283198" cy="2225040"/>
        </p:xfrm>
        <a:graphic>
          <a:graphicData uri="http://schemas.openxmlformats.org/drawingml/2006/table">
            <a:tbl>
              <a:tblPr firstRow="1" bandRow="1">
                <a:tableStyleId>{5940675A-B579-460E-94D1-54222C63F5DA}</a:tableStyleId>
              </a:tblPr>
              <a:tblGrid>
                <a:gridCol w="1761066">
                  <a:extLst>
                    <a:ext uri="{9D8B030D-6E8A-4147-A177-3AD203B41FA5}">
                      <a16:colId xmlns:a16="http://schemas.microsoft.com/office/drawing/2014/main" val="2242842861"/>
                    </a:ext>
                  </a:extLst>
                </a:gridCol>
                <a:gridCol w="1761066">
                  <a:extLst>
                    <a:ext uri="{9D8B030D-6E8A-4147-A177-3AD203B41FA5}">
                      <a16:colId xmlns:a16="http://schemas.microsoft.com/office/drawing/2014/main" val="3658756536"/>
                    </a:ext>
                  </a:extLst>
                </a:gridCol>
                <a:gridCol w="1761066">
                  <a:extLst>
                    <a:ext uri="{9D8B030D-6E8A-4147-A177-3AD203B41FA5}">
                      <a16:colId xmlns:a16="http://schemas.microsoft.com/office/drawing/2014/main" val="2807888402"/>
                    </a:ext>
                  </a:extLst>
                </a:gridCol>
              </a:tblGrid>
              <a:tr h="370840">
                <a:tc>
                  <a:txBody>
                    <a:bodyPr/>
                    <a:lstStyle/>
                    <a:p>
                      <a:r>
                        <a:rPr lang="en-US" dirty="0">
                          <a:solidFill>
                            <a:schemeClr val="accent2"/>
                          </a:solidFill>
                        </a:rPr>
                        <a:t>Age Group</a:t>
                      </a:r>
                    </a:p>
                  </a:txBody>
                  <a:tcPr/>
                </a:tc>
                <a:tc>
                  <a:txBody>
                    <a:bodyPr/>
                    <a:lstStyle/>
                    <a:p>
                      <a:r>
                        <a:rPr lang="en-US" dirty="0">
                          <a:solidFill>
                            <a:schemeClr val="accent2"/>
                          </a:solidFill>
                        </a:rPr>
                        <a:t>Males</a:t>
                      </a:r>
                    </a:p>
                  </a:txBody>
                  <a:tcPr/>
                </a:tc>
                <a:tc>
                  <a:txBody>
                    <a:bodyPr/>
                    <a:lstStyle/>
                    <a:p>
                      <a:r>
                        <a:rPr lang="en-US" dirty="0">
                          <a:solidFill>
                            <a:schemeClr val="accent2"/>
                          </a:solidFill>
                        </a:rPr>
                        <a:t>Females</a:t>
                      </a:r>
                    </a:p>
                  </a:txBody>
                  <a:tcPr/>
                </a:tc>
                <a:extLst>
                  <a:ext uri="{0D108BD9-81ED-4DB2-BD59-A6C34878D82A}">
                    <a16:rowId xmlns:a16="http://schemas.microsoft.com/office/drawing/2014/main" val="3094456583"/>
                  </a:ext>
                </a:extLst>
              </a:tr>
              <a:tr h="370840">
                <a:tc>
                  <a:txBody>
                    <a:bodyPr/>
                    <a:lstStyle/>
                    <a:p>
                      <a:r>
                        <a:rPr lang="en-US" dirty="0">
                          <a:solidFill>
                            <a:schemeClr val="accent2"/>
                          </a:solidFill>
                        </a:rPr>
                        <a:t>65 – 69</a:t>
                      </a:r>
                    </a:p>
                  </a:txBody>
                  <a:tcPr/>
                </a:tc>
                <a:tc>
                  <a:txBody>
                    <a:bodyPr/>
                    <a:lstStyle/>
                    <a:p>
                      <a:r>
                        <a:rPr lang="en-US" dirty="0">
                          <a:solidFill>
                            <a:schemeClr val="accent2"/>
                          </a:solidFill>
                        </a:rPr>
                        <a:t>0.016</a:t>
                      </a:r>
                    </a:p>
                  </a:txBody>
                  <a:tcPr/>
                </a:tc>
                <a:tc>
                  <a:txBody>
                    <a:bodyPr/>
                    <a:lstStyle/>
                    <a:p>
                      <a:r>
                        <a:rPr lang="en-US" dirty="0">
                          <a:solidFill>
                            <a:schemeClr val="accent2"/>
                          </a:solidFill>
                        </a:rPr>
                        <a:t>0.0</a:t>
                      </a:r>
                    </a:p>
                  </a:txBody>
                  <a:tcPr/>
                </a:tc>
                <a:extLst>
                  <a:ext uri="{0D108BD9-81ED-4DB2-BD59-A6C34878D82A}">
                    <a16:rowId xmlns:a16="http://schemas.microsoft.com/office/drawing/2014/main" val="1020284201"/>
                  </a:ext>
                </a:extLst>
              </a:tr>
              <a:tr h="370840">
                <a:tc>
                  <a:txBody>
                    <a:bodyPr/>
                    <a:lstStyle/>
                    <a:p>
                      <a:r>
                        <a:rPr lang="en-US" dirty="0">
                          <a:solidFill>
                            <a:schemeClr val="accent2"/>
                          </a:solidFill>
                        </a:rPr>
                        <a:t>70 – 74</a:t>
                      </a:r>
                    </a:p>
                  </a:txBody>
                  <a:tcPr/>
                </a:tc>
                <a:tc>
                  <a:txBody>
                    <a:bodyPr/>
                    <a:lstStyle/>
                    <a:p>
                      <a:r>
                        <a:rPr lang="en-US" dirty="0">
                          <a:solidFill>
                            <a:schemeClr val="accent2"/>
                          </a:solidFill>
                        </a:rPr>
                        <a:t>0.029</a:t>
                      </a:r>
                    </a:p>
                  </a:txBody>
                  <a:tcPr/>
                </a:tc>
                <a:tc>
                  <a:txBody>
                    <a:bodyPr/>
                    <a:lstStyle/>
                    <a:p>
                      <a:r>
                        <a:rPr lang="en-US" dirty="0">
                          <a:solidFill>
                            <a:schemeClr val="accent2"/>
                          </a:solidFill>
                        </a:rPr>
                        <a:t>0.022</a:t>
                      </a:r>
                    </a:p>
                  </a:txBody>
                  <a:tcPr/>
                </a:tc>
                <a:extLst>
                  <a:ext uri="{0D108BD9-81ED-4DB2-BD59-A6C34878D82A}">
                    <a16:rowId xmlns:a16="http://schemas.microsoft.com/office/drawing/2014/main" val="2824413291"/>
                  </a:ext>
                </a:extLst>
              </a:tr>
              <a:tr h="370840">
                <a:tc>
                  <a:txBody>
                    <a:bodyPr/>
                    <a:lstStyle/>
                    <a:p>
                      <a:r>
                        <a:rPr lang="en-US" dirty="0">
                          <a:solidFill>
                            <a:schemeClr val="accent2"/>
                          </a:solidFill>
                        </a:rPr>
                        <a:t>75 – 79</a:t>
                      </a:r>
                    </a:p>
                  </a:txBody>
                  <a:tcPr/>
                </a:tc>
                <a:tc>
                  <a:txBody>
                    <a:bodyPr/>
                    <a:lstStyle/>
                    <a:p>
                      <a:r>
                        <a:rPr lang="en-US" dirty="0">
                          <a:solidFill>
                            <a:schemeClr val="accent2"/>
                          </a:solidFill>
                        </a:rPr>
                        <a:t>0.049</a:t>
                      </a:r>
                    </a:p>
                  </a:txBody>
                  <a:tcPr/>
                </a:tc>
                <a:tc>
                  <a:txBody>
                    <a:bodyPr/>
                    <a:lstStyle/>
                    <a:p>
                      <a:r>
                        <a:rPr lang="en-US" dirty="0">
                          <a:solidFill>
                            <a:schemeClr val="accent2"/>
                          </a:solidFill>
                        </a:rPr>
                        <a:t>0.032</a:t>
                      </a:r>
                    </a:p>
                  </a:txBody>
                  <a:tcPr/>
                </a:tc>
                <a:extLst>
                  <a:ext uri="{0D108BD9-81ED-4DB2-BD59-A6C34878D82A}">
                    <a16:rowId xmlns:a16="http://schemas.microsoft.com/office/drawing/2014/main" val="729536605"/>
                  </a:ext>
                </a:extLst>
              </a:tr>
              <a:tr h="370840">
                <a:tc>
                  <a:txBody>
                    <a:bodyPr/>
                    <a:lstStyle/>
                    <a:p>
                      <a:r>
                        <a:rPr lang="en-US" dirty="0">
                          <a:solidFill>
                            <a:schemeClr val="accent2"/>
                          </a:solidFill>
                        </a:rPr>
                        <a:t>80- 84</a:t>
                      </a:r>
                    </a:p>
                  </a:txBody>
                  <a:tcPr/>
                </a:tc>
                <a:tc>
                  <a:txBody>
                    <a:bodyPr/>
                    <a:lstStyle/>
                    <a:p>
                      <a:r>
                        <a:rPr lang="en-US" dirty="0">
                          <a:solidFill>
                            <a:schemeClr val="accent2"/>
                          </a:solidFill>
                        </a:rPr>
                        <a:t>0.088</a:t>
                      </a:r>
                    </a:p>
                  </a:txBody>
                  <a:tcPr/>
                </a:tc>
                <a:tc>
                  <a:txBody>
                    <a:bodyPr/>
                    <a:lstStyle/>
                    <a:p>
                      <a:r>
                        <a:rPr lang="en-US" dirty="0">
                          <a:solidFill>
                            <a:schemeClr val="accent2"/>
                          </a:solidFill>
                        </a:rPr>
                        <a:t>0.078</a:t>
                      </a:r>
                    </a:p>
                  </a:txBody>
                  <a:tcPr/>
                </a:tc>
                <a:extLst>
                  <a:ext uri="{0D108BD9-81ED-4DB2-BD59-A6C34878D82A}">
                    <a16:rowId xmlns:a16="http://schemas.microsoft.com/office/drawing/2014/main" val="3340600508"/>
                  </a:ext>
                </a:extLst>
              </a:tr>
              <a:tr h="370840">
                <a:tc>
                  <a:txBody>
                    <a:bodyPr/>
                    <a:lstStyle/>
                    <a:p>
                      <a:r>
                        <a:rPr lang="en-US" dirty="0">
                          <a:solidFill>
                            <a:schemeClr val="accent2"/>
                          </a:solidFill>
                        </a:rPr>
                        <a:t>85+</a:t>
                      </a:r>
                    </a:p>
                  </a:txBody>
                  <a:tcPr/>
                </a:tc>
                <a:tc>
                  <a:txBody>
                    <a:bodyPr/>
                    <a:lstStyle/>
                    <a:p>
                      <a:r>
                        <a:rPr lang="en-US" dirty="0">
                          <a:solidFill>
                            <a:schemeClr val="accent2"/>
                          </a:solidFill>
                        </a:rPr>
                        <a:t>0.35</a:t>
                      </a:r>
                    </a:p>
                  </a:txBody>
                  <a:tcPr/>
                </a:tc>
                <a:tc>
                  <a:txBody>
                    <a:bodyPr/>
                    <a:lstStyle/>
                    <a:p>
                      <a:r>
                        <a:rPr lang="en-US" dirty="0">
                          <a:solidFill>
                            <a:schemeClr val="accent2"/>
                          </a:solidFill>
                        </a:rPr>
                        <a:t>0.28</a:t>
                      </a:r>
                    </a:p>
                  </a:txBody>
                  <a:tcPr/>
                </a:tc>
                <a:extLst>
                  <a:ext uri="{0D108BD9-81ED-4DB2-BD59-A6C34878D82A}">
                    <a16:rowId xmlns:a16="http://schemas.microsoft.com/office/drawing/2014/main" val="831789887"/>
                  </a:ext>
                </a:extLst>
              </a:tr>
            </a:tbl>
          </a:graphicData>
        </a:graphic>
      </p:graphicFrame>
    </p:spTree>
    <p:extLst>
      <p:ext uri="{BB962C8B-B14F-4D97-AF65-F5344CB8AC3E}">
        <p14:creationId xmlns:p14="http://schemas.microsoft.com/office/powerpoint/2010/main" val="3279357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C2F4FC-C9C3-479F-AACB-F813A1FF903A}"/>
              </a:ext>
            </a:extLst>
          </p:cNvPr>
          <p:cNvSpPr>
            <a:spLocks noGrp="1"/>
          </p:cNvSpPr>
          <p:nvPr>
            <p:ph type="dt" sz="half" idx="10"/>
          </p:nvPr>
        </p:nvSpPr>
        <p:spPr/>
        <p:txBody>
          <a:bodyPr/>
          <a:lstStyle/>
          <a:p>
            <a:pPr>
              <a:defRPr/>
            </a:pPr>
            <a:r>
              <a:rPr lang="en-US"/>
              <a:t>Summer Institutes</a:t>
            </a:r>
            <a:endParaRPr lang="en-US" dirty="0"/>
          </a:p>
        </p:txBody>
      </p:sp>
      <p:sp>
        <p:nvSpPr>
          <p:cNvPr id="3" name="Footer Placeholder 2">
            <a:extLst>
              <a:ext uri="{FF2B5EF4-FFF2-40B4-BE49-F238E27FC236}">
                <a16:creationId xmlns:a16="http://schemas.microsoft.com/office/drawing/2014/main" id="{32A7E981-8574-4BDB-9D7D-06623F3B2A18}"/>
              </a:ext>
            </a:extLst>
          </p:cNvPr>
          <p:cNvSpPr>
            <a:spLocks noGrp="1"/>
          </p:cNvSpPr>
          <p:nvPr>
            <p:ph type="ftr" sz="quarter" idx="11"/>
          </p:nvPr>
        </p:nvSpPr>
        <p:spPr/>
        <p:txBody>
          <a:bodyPr/>
          <a:lstStyle/>
          <a:p>
            <a:pPr>
              <a:defRPr/>
            </a:pPr>
            <a:r>
              <a:rPr lang="en-US"/>
              <a:t>Module 1, Session 1</a:t>
            </a:r>
          </a:p>
        </p:txBody>
      </p:sp>
      <p:sp>
        <p:nvSpPr>
          <p:cNvPr id="4" name="Slide Number Placeholder 3">
            <a:extLst>
              <a:ext uri="{FF2B5EF4-FFF2-40B4-BE49-F238E27FC236}">
                <a16:creationId xmlns:a16="http://schemas.microsoft.com/office/drawing/2014/main" id="{9BB96E26-A2D3-42CF-969B-8C3170D3A040}"/>
              </a:ext>
            </a:extLst>
          </p:cNvPr>
          <p:cNvSpPr>
            <a:spLocks noGrp="1"/>
          </p:cNvSpPr>
          <p:nvPr>
            <p:ph type="sldNum" sz="quarter" idx="12"/>
          </p:nvPr>
        </p:nvSpPr>
        <p:spPr/>
        <p:txBody>
          <a:bodyPr/>
          <a:lstStyle/>
          <a:p>
            <a:pPr>
              <a:defRPr/>
            </a:pPr>
            <a:fld id="{D6F51597-BCFE-41F4-9A7C-2BFC6B13565B}" type="slidenum">
              <a:rPr lang="en-US" smtClean="0"/>
              <a:pPr>
                <a:defRPr/>
              </a:pPr>
              <a:t>13</a:t>
            </a:fld>
            <a:endParaRPr lang="en-US"/>
          </a:p>
        </p:txBody>
      </p:sp>
      <p:sp>
        <p:nvSpPr>
          <p:cNvPr id="5" name="Rectangle 4">
            <a:extLst>
              <a:ext uri="{FF2B5EF4-FFF2-40B4-BE49-F238E27FC236}">
                <a16:creationId xmlns:a16="http://schemas.microsoft.com/office/drawing/2014/main" id="{2E154A44-50DF-441C-91B7-728AF7EBB451}"/>
              </a:ext>
            </a:extLst>
          </p:cNvPr>
          <p:cNvSpPr/>
          <p:nvPr/>
        </p:nvSpPr>
        <p:spPr>
          <a:xfrm>
            <a:off x="1219200" y="1130295"/>
            <a:ext cx="10058400" cy="7109639"/>
          </a:xfrm>
          <a:prstGeom prst="rect">
            <a:avLst/>
          </a:prstGeom>
        </p:spPr>
        <p:txBody>
          <a:bodyPr wrap="square">
            <a:spAutoFit/>
          </a:bodyPr>
          <a:lstStyle/>
          <a:p>
            <a:pPr marL="457200" indent="-457200">
              <a:buFont typeface="+mj-lt"/>
              <a:buAutoNum type="arabicPeriod" startAt="10"/>
            </a:pPr>
            <a:r>
              <a:rPr lang="en-US" sz="2400" dirty="0">
                <a:solidFill>
                  <a:schemeClr val="accent2"/>
                </a:solidFill>
                <a:latin typeface="+mn-lt"/>
              </a:rPr>
              <a:t>Randomized response surveys (RRS) are sometimes used to get unbiased responses to sensitive questions such as “Have you used illegal drugs in the past 6 months?” In one version of a RRS a respondent is first told to secretly flip a coin. If the coin toss is a head, the respondent is instructed to answer “Yes” to the sensitive question, regardless of the truth; if the coin toss is a tail, he is instructed to answer the sensitive question truthfully. This removes the stigma associated with a “Yes” answer since no one except the participant can tell if a “Yes” response is answering the sensitive question.</a:t>
            </a:r>
          </a:p>
          <a:p>
            <a:endParaRPr lang="en-US" sz="2400" dirty="0">
              <a:solidFill>
                <a:schemeClr val="accent2"/>
              </a:solidFill>
              <a:latin typeface="+mn-lt"/>
            </a:endParaRPr>
          </a:p>
          <a:p>
            <a:pPr marL="457200" indent="-457200">
              <a:buClr>
                <a:srgbClr val="353534"/>
              </a:buClr>
              <a:buFont typeface="+mj-lt"/>
              <a:buAutoNum type="alphaLcParenR"/>
            </a:pPr>
            <a:r>
              <a:rPr lang="en-US" sz="2400" dirty="0">
                <a:solidFill>
                  <a:schemeClr val="accent2"/>
                </a:solidFill>
                <a:latin typeface="+mn-lt"/>
              </a:rPr>
              <a:t>Suppose the true proportion of the population who have used illegal drugs in the past 6 months is R. Write an equation that gives the proportion of the respondents expected to answer “Yes” to the sensitive question in terms of R  (Hint: Use the total probability rule and assume that the probability of a head on the coin flip is 0.5)</a:t>
            </a:r>
          </a:p>
          <a:p>
            <a:pPr>
              <a:buClr>
                <a:srgbClr val="353534"/>
              </a:buClr>
            </a:pPr>
            <a:endParaRPr lang="en-US" sz="2400" dirty="0">
              <a:solidFill>
                <a:schemeClr val="accent2"/>
              </a:solidFill>
              <a:latin typeface="+mn-lt"/>
            </a:endParaRPr>
          </a:p>
          <a:p>
            <a:pPr marL="457200" indent="-457200">
              <a:buClr>
                <a:srgbClr val="353534"/>
              </a:buClr>
              <a:buFont typeface="+mj-lt"/>
              <a:buAutoNum type="alphaLcParenR" startAt="2"/>
            </a:pPr>
            <a:r>
              <a:rPr lang="en-US" sz="2400" dirty="0">
                <a:solidFill>
                  <a:schemeClr val="accent2"/>
                </a:solidFill>
                <a:latin typeface="+mn-lt"/>
              </a:rPr>
              <a:t>In a RRS, 60 out of 100 participants respond “Yes” to the question “Have you used illegal drugs in the past 6 months?”. Give an estimate, based on part (a), of the proportion of this population that have used illegal drugs in the past 6 months.</a:t>
            </a:r>
          </a:p>
        </p:txBody>
      </p:sp>
      <p:sp>
        <p:nvSpPr>
          <p:cNvPr id="6" name="Text Box 16">
            <a:extLst>
              <a:ext uri="{FF2B5EF4-FFF2-40B4-BE49-F238E27FC236}">
                <a16:creationId xmlns:a16="http://schemas.microsoft.com/office/drawing/2014/main" id="{52BAE4A8-14E0-4697-A4BE-B3C99DE3F163}"/>
              </a:ext>
            </a:extLst>
          </p:cNvPr>
          <p:cNvSpPr txBox="1">
            <a:spLocks noChangeArrowheads="1"/>
          </p:cNvSpPr>
          <p:nvPr/>
        </p:nvSpPr>
        <p:spPr bwMode="auto">
          <a:xfrm>
            <a:off x="4114800" y="457200"/>
            <a:ext cx="388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Extra Problems</a:t>
            </a:r>
          </a:p>
        </p:txBody>
      </p:sp>
      <p:sp>
        <p:nvSpPr>
          <p:cNvPr id="7" name="Line 17">
            <a:extLst>
              <a:ext uri="{FF2B5EF4-FFF2-40B4-BE49-F238E27FC236}">
                <a16:creationId xmlns:a16="http://schemas.microsoft.com/office/drawing/2014/main" id="{026D187A-7D79-4011-B4F8-295A242A87B4}"/>
              </a:ext>
            </a:extLst>
          </p:cNvPr>
          <p:cNvSpPr>
            <a:spLocks noChangeShapeType="1"/>
          </p:cNvSpPr>
          <p:nvPr/>
        </p:nvSpPr>
        <p:spPr bwMode="auto">
          <a:xfrm>
            <a:off x="3657600" y="914400"/>
            <a:ext cx="48768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FF0000"/>
              </a:solidFill>
            </a:endParaRPr>
          </a:p>
        </p:txBody>
      </p:sp>
    </p:spTree>
    <p:extLst>
      <p:ext uri="{BB962C8B-B14F-4D97-AF65-F5344CB8AC3E}">
        <p14:creationId xmlns:p14="http://schemas.microsoft.com/office/powerpoint/2010/main" val="1281269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a:t>
            </a:r>
          </a:p>
        </p:txBody>
      </p:sp>
      <p:sp>
        <p:nvSpPr>
          <p:cNvPr id="29699"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29700" name="Text Box 2"/>
          <p:cNvSpPr txBox="1">
            <a:spLocks noChangeArrowheads="1"/>
          </p:cNvSpPr>
          <p:nvPr/>
        </p:nvSpPr>
        <p:spPr bwMode="auto">
          <a:xfrm>
            <a:off x="4648200" y="381000"/>
            <a:ext cx="2895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Extra Problems</a:t>
            </a:r>
          </a:p>
        </p:txBody>
      </p:sp>
      <p:sp>
        <p:nvSpPr>
          <p:cNvPr id="29701" name="Text Box 3"/>
          <p:cNvSpPr txBox="1">
            <a:spLocks noChangeArrowheads="1"/>
          </p:cNvSpPr>
          <p:nvPr/>
        </p:nvSpPr>
        <p:spPr bwMode="auto">
          <a:xfrm>
            <a:off x="1905000" y="4523539"/>
            <a:ext cx="920115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5425" indent="-225425">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marL="465138" indent="-465138" algn="just">
              <a:spcBef>
                <a:spcPct val="50000"/>
              </a:spcBef>
              <a:buFontTx/>
              <a:buNone/>
            </a:pPr>
            <a:r>
              <a:rPr lang="en-US" altLang="en-US" sz="2400" dirty="0">
                <a:solidFill>
                  <a:schemeClr val="accent2"/>
                </a:solidFill>
                <a:cs typeface="Times New Roman" charset="0"/>
              </a:rPr>
              <a:t> a) 	If one of the 1820 records were randomly selected, what is the probability it would be a person with TB?  </a:t>
            </a:r>
          </a:p>
          <a:p>
            <a:pPr marL="465138" indent="-465138" algn="just">
              <a:spcBef>
                <a:spcPct val="0"/>
              </a:spcBef>
              <a:buFontTx/>
              <a:buNone/>
            </a:pPr>
            <a:r>
              <a:rPr lang="en-US" altLang="en-US" sz="2400" dirty="0">
                <a:solidFill>
                  <a:schemeClr val="accent2"/>
                </a:solidFill>
                <a:cs typeface="Times New Roman" charset="0"/>
              </a:rPr>
              <a:t>b) 	For a randomly selected record, what is the probability that it belongs to a person who has TB and has a positive X-ray?  </a:t>
            </a:r>
          </a:p>
          <a:p>
            <a:pPr marL="465138" indent="-465138" algn="just">
              <a:spcBef>
                <a:spcPct val="0"/>
              </a:spcBef>
              <a:buFontTx/>
              <a:buNone/>
            </a:pPr>
            <a:r>
              <a:rPr lang="en-US" altLang="en-US" sz="2400" dirty="0">
                <a:solidFill>
                  <a:schemeClr val="accent2"/>
                </a:solidFill>
                <a:cs typeface="Times New Roman" charset="0"/>
              </a:rPr>
              <a:t>c)   If you are told that a randomly selected record is for a person with a positive X-ray, what is the probability that it belongs to a person with TB?  </a:t>
            </a:r>
          </a:p>
          <a:p>
            <a:pPr marL="465138" indent="-465138" algn="just">
              <a:spcBef>
                <a:spcPct val="0"/>
              </a:spcBef>
              <a:buFontTx/>
              <a:buNone/>
            </a:pPr>
            <a:r>
              <a:rPr lang="en-US" altLang="en-US" sz="2400" dirty="0">
                <a:solidFill>
                  <a:schemeClr val="accent2"/>
                </a:solidFill>
                <a:cs typeface="Times New Roman" charset="0"/>
              </a:rPr>
              <a:t>d) 	What is the probability that a randomly selected record belongs to a person with TB or a person with a positive X-ray?  </a:t>
            </a:r>
          </a:p>
        </p:txBody>
      </p:sp>
      <p:sp>
        <p:nvSpPr>
          <p:cNvPr id="29702" name="Text Box 4"/>
          <p:cNvSpPr txBox="1">
            <a:spLocks noChangeArrowheads="1"/>
          </p:cNvSpPr>
          <p:nvPr/>
        </p:nvSpPr>
        <p:spPr bwMode="auto">
          <a:xfrm>
            <a:off x="1334448" y="1015887"/>
            <a:ext cx="980915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marL="457200" indent="-457200">
              <a:spcBef>
                <a:spcPct val="50000"/>
              </a:spcBef>
              <a:buFont typeface="+mj-lt"/>
              <a:buAutoNum type="arabicPeriod" startAt="11"/>
            </a:pPr>
            <a:r>
              <a:rPr lang="en-US" altLang="en-US" sz="2400" dirty="0">
                <a:solidFill>
                  <a:schemeClr val="accent2"/>
                </a:solidFill>
              </a:rPr>
              <a:t>The following table summarizes a cross-sectional study by </a:t>
            </a:r>
            <a:r>
              <a:rPr lang="en-US" altLang="en-US" sz="2400" dirty="0" err="1">
                <a:solidFill>
                  <a:schemeClr val="accent2"/>
                </a:solidFill>
              </a:rPr>
              <a:t>Jerushalmy</a:t>
            </a:r>
            <a:r>
              <a:rPr lang="en-US" altLang="en-US" sz="2400" dirty="0">
                <a:solidFill>
                  <a:schemeClr val="accent2"/>
                </a:solidFill>
              </a:rPr>
              <a:t> et al that sparked controversy concerning the value of various screening procedures for disease detection.</a:t>
            </a:r>
          </a:p>
        </p:txBody>
      </p:sp>
      <p:sp>
        <p:nvSpPr>
          <p:cNvPr id="29706"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B1090F45-A85E-481B-84A6-41D60CDEDE92}" type="slidenum">
              <a:rPr lang="en-US" altLang="en-US" sz="1400"/>
              <a:pPr>
                <a:spcBef>
                  <a:spcPct val="0"/>
                </a:spcBef>
                <a:buFontTx/>
                <a:buNone/>
              </a:pPr>
              <a:t>14</a:t>
            </a:fld>
            <a:endParaRPr lang="en-US" altLang="en-US" sz="1400"/>
          </a:p>
        </p:txBody>
      </p:sp>
      <p:graphicFrame>
        <p:nvGraphicFramePr>
          <p:cNvPr id="2" name="Table 2">
            <a:extLst>
              <a:ext uri="{FF2B5EF4-FFF2-40B4-BE49-F238E27FC236}">
                <a16:creationId xmlns:a16="http://schemas.microsoft.com/office/drawing/2014/main" id="{7194DD56-7641-49A8-A55D-650434B377B1}"/>
              </a:ext>
            </a:extLst>
          </p:cNvPr>
          <p:cNvGraphicFramePr>
            <a:graphicFrameLocks noGrp="1"/>
          </p:cNvGraphicFramePr>
          <p:nvPr>
            <p:extLst>
              <p:ext uri="{D42A27DB-BD31-4B8C-83A1-F6EECF244321}">
                <p14:modId xmlns:p14="http://schemas.microsoft.com/office/powerpoint/2010/main" val="5793807"/>
              </p:ext>
            </p:extLst>
          </p:nvPr>
        </p:nvGraphicFramePr>
        <p:xfrm>
          <a:off x="2902488" y="2375724"/>
          <a:ext cx="5845444" cy="1828800"/>
        </p:xfrm>
        <a:graphic>
          <a:graphicData uri="http://schemas.openxmlformats.org/drawingml/2006/table">
            <a:tbl>
              <a:tblPr firstRow="1" bandRow="1">
                <a:tableStyleId>{5940675A-B579-460E-94D1-54222C63F5DA}</a:tableStyleId>
              </a:tblPr>
              <a:tblGrid>
                <a:gridCol w="2209800">
                  <a:extLst>
                    <a:ext uri="{9D8B030D-6E8A-4147-A177-3AD203B41FA5}">
                      <a16:colId xmlns:a16="http://schemas.microsoft.com/office/drawing/2014/main" val="4279319235"/>
                    </a:ext>
                  </a:extLst>
                </a:gridCol>
                <a:gridCol w="1219200">
                  <a:extLst>
                    <a:ext uri="{9D8B030D-6E8A-4147-A177-3AD203B41FA5}">
                      <a16:colId xmlns:a16="http://schemas.microsoft.com/office/drawing/2014/main" val="2166409403"/>
                    </a:ext>
                  </a:extLst>
                </a:gridCol>
                <a:gridCol w="1295400">
                  <a:extLst>
                    <a:ext uri="{9D8B030D-6E8A-4147-A177-3AD203B41FA5}">
                      <a16:colId xmlns:a16="http://schemas.microsoft.com/office/drawing/2014/main" val="404381854"/>
                    </a:ext>
                  </a:extLst>
                </a:gridCol>
                <a:gridCol w="1121044">
                  <a:extLst>
                    <a:ext uri="{9D8B030D-6E8A-4147-A177-3AD203B41FA5}">
                      <a16:colId xmlns:a16="http://schemas.microsoft.com/office/drawing/2014/main" val="2551558781"/>
                    </a:ext>
                  </a:extLst>
                </a:gridCol>
              </a:tblGrid>
              <a:tr h="370840">
                <a:tc>
                  <a:txBody>
                    <a:bodyPr/>
                    <a:lstStyle/>
                    <a:p>
                      <a:pPr algn="ctr"/>
                      <a:endParaRPr lang="en-US" sz="2400" dirty="0">
                        <a:solidFill>
                          <a:schemeClr val="accent2"/>
                        </a:solidFill>
                      </a:endParaRPr>
                    </a:p>
                  </a:txBody>
                  <a:tcPr/>
                </a:tc>
                <a:tc>
                  <a:txBody>
                    <a:bodyPr/>
                    <a:lstStyle/>
                    <a:p>
                      <a:pPr algn="ctr"/>
                      <a:r>
                        <a:rPr lang="en-US" sz="2400" dirty="0">
                          <a:solidFill>
                            <a:schemeClr val="accent2"/>
                          </a:solidFill>
                        </a:rPr>
                        <a:t>No TB</a:t>
                      </a:r>
                    </a:p>
                  </a:txBody>
                  <a:tcPr/>
                </a:tc>
                <a:tc>
                  <a:txBody>
                    <a:bodyPr/>
                    <a:lstStyle/>
                    <a:p>
                      <a:pPr algn="ctr"/>
                      <a:r>
                        <a:rPr lang="en-US" sz="2400" dirty="0">
                          <a:solidFill>
                            <a:schemeClr val="accent2"/>
                          </a:solidFill>
                        </a:rPr>
                        <a:t>TB</a:t>
                      </a:r>
                    </a:p>
                  </a:txBody>
                  <a:tcPr/>
                </a:tc>
                <a:tc>
                  <a:txBody>
                    <a:bodyPr/>
                    <a:lstStyle/>
                    <a:p>
                      <a:pPr algn="ctr"/>
                      <a:endParaRPr lang="en-US" sz="2400" dirty="0">
                        <a:solidFill>
                          <a:schemeClr val="accent2"/>
                        </a:solidFill>
                      </a:endParaRPr>
                    </a:p>
                  </a:txBody>
                  <a:tcPr/>
                </a:tc>
                <a:extLst>
                  <a:ext uri="{0D108BD9-81ED-4DB2-BD59-A6C34878D82A}">
                    <a16:rowId xmlns:a16="http://schemas.microsoft.com/office/drawing/2014/main" val="1071960843"/>
                  </a:ext>
                </a:extLst>
              </a:tr>
              <a:tr h="370840">
                <a:tc>
                  <a:txBody>
                    <a:bodyPr/>
                    <a:lstStyle/>
                    <a:p>
                      <a:pPr algn="ctr"/>
                      <a:r>
                        <a:rPr lang="en-US" sz="2400" dirty="0">
                          <a:solidFill>
                            <a:schemeClr val="accent2"/>
                          </a:solidFill>
                        </a:rPr>
                        <a:t>Negative X-ray</a:t>
                      </a:r>
                    </a:p>
                  </a:txBody>
                  <a:tcPr/>
                </a:tc>
                <a:tc>
                  <a:txBody>
                    <a:bodyPr/>
                    <a:lstStyle/>
                    <a:p>
                      <a:pPr algn="ctr"/>
                      <a:r>
                        <a:rPr lang="en-US" sz="2400" dirty="0">
                          <a:solidFill>
                            <a:schemeClr val="accent2"/>
                          </a:solidFill>
                        </a:rPr>
                        <a:t>1739</a:t>
                      </a:r>
                    </a:p>
                  </a:txBody>
                  <a:tcPr/>
                </a:tc>
                <a:tc>
                  <a:txBody>
                    <a:bodyPr/>
                    <a:lstStyle/>
                    <a:p>
                      <a:pPr algn="ctr"/>
                      <a:r>
                        <a:rPr lang="en-US" sz="2400" dirty="0">
                          <a:solidFill>
                            <a:schemeClr val="accent2"/>
                          </a:solidFill>
                        </a:rPr>
                        <a:t>8</a:t>
                      </a:r>
                    </a:p>
                  </a:txBody>
                  <a:tcPr/>
                </a:tc>
                <a:tc>
                  <a:txBody>
                    <a:bodyPr/>
                    <a:lstStyle/>
                    <a:p>
                      <a:pPr algn="ctr"/>
                      <a:r>
                        <a:rPr lang="en-US" sz="2400" dirty="0">
                          <a:solidFill>
                            <a:schemeClr val="accent2"/>
                          </a:solidFill>
                        </a:rPr>
                        <a:t>1747</a:t>
                      </a:r>
                    </a:p>
                  </a:txBody>
                  <a:tcPr/>
                </a:tc>
                <a:extLst>
                  <a:ext uri="{0D108BD9-81ED-4DB2-BD59-A6C34878D82A}">
                    <a16:rowId xmlns:a16="http://schemas.microsoft.com/office/drawing/2014/main" val="2067486361"/>
                  </a:ext>
                </a:extLst>
              </a:tr>
              <a:tr h="370840">
                <a:tc>
                  <a:txBody>
                    <a:bodyPr/>
                    <a:lstStyle/>
                    <a:p>
                      <a:pPr algn="ctr"/>
                      <a:r>
                        <a:rPr lang="en-US" sz="2400" dirty="0">
                          <a:solidFill>
                            <a:schemeClr val="accent2"/>
                          </a:solidFill>
                        </a:rPr>
                        <a:t>Positive X-ray</a:t>
                      </a:r>
                    </a:p>
                  </a:txBody>
                  <a:tcPr/>
                </a:tc>
                <a:tc>
                  <a:txBody>
                    <a:bodyPr/>
                    <a:lstStyle/>
                    <a:p>
                      <a:pPr algn="ctr"/>
                      <a:r>
                        <a:rPr lang="en-US" sz="2400" dirty="0">
                          <a:solidFill>
                            <a:schemeClr val="accent2"/>
                          </a:solidFill>
                        </a:rPr>
                        <a:t>51</a:t>
                      </a:r>
                    </a:p>
                  </a:txBody>
                  <a:tcPr/>
                </a:tc>
                <a:tc>
                  <a:txBody>
                    <a:bodyPr/>
                    <a:lstStyle/>
                    <a:p>
                      <a:pPr algn="ctr"/>
                      <a:r>
                        <a:rPr lang="en-US" sz="2400" dirty="0">
                          <a:solidFill>
                            <a:schemeClr val="accent2"/>
                          </a:solidFill>
                        </a:rPr>
                        <a:t>22</a:t>
                      </a:r>
                    </a:p>
                  </a:txBody>
                  <a:tcPr/>
                </a:tc>
                <a:tc>
                  <a:txBody>
                    <a:bodyPr/>
                    <a:lstStyle/>
                    <a:p>
                      <a:pPr algn="ctr"/>
                      <a:r>
                        <a:rPr lang="en-US" sz="2400" dirty="0">
                          <a:solidFill>
                            <a:schemeClr val="accent2"/>
                          </a:solidFill>
                        </a:rPr>
                        <a:t>73</a:t>
                      </a:r>
                    </a:p>
                  </a:txBody>
                  <a:tcPr/>
                </a:tc>
                <a:extLst>
                  <a:ext uri="{0D108BD9-81ED-4DB2-BD59-A6C34878D82A}">
                    <a16:rowId xmlns:a16="http://schemas.microsoft.com/office/drawing/2014/main" val="232600429"/>
                  </a:ext>
                </a:extLst>
              </a:tr>
              <a:tr h="370840">
                <a:tc>
                  <a:txBody>
                    <a:bodyPr/>
                    <a:lstStyle/>
                    <a:p>
                      <a:pPr algn="ctr"/>
                      <a:endParaRPr lang="en-US" sz="2400" dirty="0">
                        <a:solidFill>
                          <a:schemeClr val="accent2"/>
                        </a:solidFill>
                      </a:endParaRPr>
                    </a:p>
                  </a:txBody>
                  <a:tcPr/>
                </a:tc>
                <a:tc>
                  <a:txBody>
                    <a:bodyPr/>
                    <a:lstStyle/>
                    <a:p>
                      <a:pPr algn="ctr"/>
                      <a:r>
                        <a:rPr lang="en-US" sz="2400" dirty="0">
                          <a:solidFill>
                            <a:schemeClr val="accent2"/>
                          </a:solidFill>
                        </a:rPr>
                        <a:t>1790</a:t>
                      </a:r>
                    </a:p>
                  </a:txBody>
                  <a:tcPr/>
                </a:tc>
                <a:tc>
                  <a:txBody>
                    <a:bodyPr/>
                    <a:lstStyle/>
                    <a:p>
                      <a:pPr algn="ctr"/>
                      <a:r>
                        <a:rPr lang="en-US" sz="2400" dirty="0">
                          <a:solidFill>
                            <a:schemeClr val="accent2"/>
                          </a:solidFill>
                        </a:rPr>
                        <a:t>30</a:t>
                      </a:r>
                    </a:p>
                  </a:txBody>
                  <a:tcPr/>
                </a:tc>
                <a:tc>
                  <a:txBody>
                    <a:bodyPr/>
                    <a:lstStyle/>
                    <a:p>
                      <a:pPr algn="ctr"/>
                      <a:r>
                        <a:rPr lang="en-US" sz="2400" dirty="0">
                          <a:solidFill>
                            <a:schemeClr val="accent2"/>
                          </a:solidFill>
                        </a:rPr>
                        <a:t>1820</a:t>
                      </a:r>
                    </a:p>
                  </a:txBody>
                  <a:tcPr/>
                </a:tc>
                <a:extLst>
                  <a:ext uri="{0D108BD9-81ED-4DB2-BD59-A6C34878D82A}">
                    <a16:rowId xmlns:a16="http://schemas.microsoft.com/office/drawing/2014/main" val="518490649"/>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35F821-8BF9-471D-A942-0F9BC63E9812}"/>
              </a:ext>
            </a:extLst>
          </p:cNvPr>
          <p:cNvSpPr>
            <a:spLocks noGrp="1"/>
          </p:cNvSpPr>
          <p:nvPr>
            <p:ph type="dt" sz="half" idx="10"/>
          </p:nvPr>
        </p:nvSpPr>
        <p:spPr/>
        <p:txBody>
          <a:bodyPr/>
          <a:lstStyle/>
          <a:p>
            <a:pPr>
              <a:defRPr/>
            </a:pPr>
            <a:r>
              <a:rPr lang="en-US"/>
              <a:t>Summer Institutes</a:t>
            </a:r>
            <a:endParaRPr lang="en-US" dirty="0"/>
          </a:p>
        </p:txBody>
      </p:sp>
      <p:sp>
        <p:nvSpPr>
          <p:cNvPr id="3" name="Footer Placeholder 2">
            <a:extLst>
              <a:ext uri="{FF2B5EF4-FFF2-40B4-BE49-F238E27FC236}">
                <a16:creationId xmlns:a16="http://schemas.microsoft.com/office/drawing/2014/main" id="{B6B3E4E3-01AF-4306-807C-CB13F8BEE02A}"/>
              </a:ext>
            </a:extLst>
          </p:cNvPr>
          <p:cNvSpPr>
            <a:spLocks noGrp="1"/>
          </p:cNvSpPr>
          <p:nvPr>
            <p:ph type="ftr" sz="quarter" idx="11"/>
          </p:nvPr>
        </p:nvSpPr>
        <p:spPr/>
        <p:txBody>
          <a:bodyPr/>
          <a:lstStyle/>
          <a:p>
            <a:pPr>
              <a:defRPr/>
            </a:pPr>
            <a:r>
              <a:rPr lang="en-US"/>
              <a:t>Module 1, Session 1</a:t>
            </a:r>
          </a:p>
        </p:txBody>
      </p:sp>
      <p:sp>
        <p:nvSpPr>
          <p:cNvPr id="4" name="Slide Number Placeholder 3">
            <a:extLst>
              <a:ext uri="{FF2B5EF4-FFF2-40B4-BE49-F238E27FC236}">
                <a16:creationId xmlns:a16="http://schemas.microsoft.com/office/drawing/2014/main" id="{A5A839A9-D146-442E-A95C-596D218FD386}"/>
              </a:ext>
            </a:extLst>
          </p:cNvPr>
          <p:cNvSpPr>
            <a:spLocks noGrp="1"/>
          </p:cNvSpPr>
          <p:nvPr>
            <p:ph type="sldNum" sz="quarter" idx="12"/>
          </p:nvPr>
        </p:nvSpPr>
        <p:spPr/>
        <p:txBody>
          <a:bodyPr/>
          <a:lstStyle/>
          <a:p>
            <a:pPr>
              <a:defRPr/>
            </a:pPr>
            <a:fld id="{D6F51597-BCFE-41F4-9A7C-2BFC6B13565B}" type="slidenum">
              <a:rPr lang="en-US" smtClean="0"/>
              <a:pPr>
                <a:defRPr/>
              </a:pPr>
              <a:t>15</a:t>
            </a:fld>
            <a:endParaRPr lang="en-US"/>
          </a:p>
        </p:txBody>
      </p:sp>
      <p:sp>
        <p:nvSpPr>
          <p:cNvPr id="6" name="TextBox 5">
            <a:extLst>
              <a:ext uri="{FF2B5EF4-FFF2-40B4-BE49-F238E27FC236}">
                <a16:creationId xmlns:a16="http://schemas.microsoft.com/office/drawing/2014/main" id="{80FBB3EE-3A6F-4A2D-AF44-883E18BC0FD7}"/>
              </a:ext>
            </a:extLst>
          </p:cNvPr>
          <p:cNvSpPr txBox="1"/>
          <p:nvPr/>
        </p:nvSpPr>
        <p:spPr>
          <a:xfrm>
            <a:off x="1905000" y="756757"/>
            <a:ext cx="8763000" cy="6080319"/>
          </a:xfrm>
          <a:prstGeom prst="rect">
            <a:avLst/>
          </a:prstGeom>
          <a:noFill/>
        </p:spPr>
        <p:txBody>
          <a:bodyPr wrap="square">
            <a:spAutoFit/>
          </a:bodyPr>
          <a:lstStyle/>
          <a:p>
            <a:pPr marL="0" marR="0" algn="ctr">
              <a:lnSpc>
                <a:spcPct val="107000"/>
              </a:lnSpc>
              <a:spcBef>
                <a:spcPts val="0"/>
              </a:spcBef>
              <a:spcAft>
                <a:spcPts val="800"/>
              </a:spcAft>
            </a:pPr>
            <a:r>
              <a:rPr lang="en-US" sz="2400" b="1" u="sng" dirty="0">
                <a:effectLst/>
                <a:latin typeface="Calibri" panose="020F0502020204030204" pitchFamily="34" charset="0"/>
                <a:ea typeface="Calibri" panose="020F0502020204030204" pitchFamily="34" charset="0"/>
                <a:cs typeface="Times New Roman" panose="02020603050405020304" pitchFamily="18" charset="0"/>
              </a:rPr>
              <a:t>Session 1 Solutions</a:t>
            </a:r>
            <a:endParaRPr lang="en-US" sz="2400" u="sng"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fontAlgn="base" hangingPunct="0">
              <a:lnSpc>
                <a:spcPct val="107000"/>
              </a:lnSpc>
              <a:spcBef>
                <a:spcPts val="600"/>
              </a:spcBef>
              <a:spcAft>
                <a:spcPts val="800"/>
              </a:spcAft>
              <a:buFont typeface="+mj-lt"/>
              <a:buAutoNum type="arabicParenR"/>
              <a:tabLst>
                <a:tab pos="457200" algn="l"/>
              </a:tabLst>
            </a:pPr>
            <a:r>
              <a:rPr lang="en-US" sz="2400" kern="1200" dirty="0">
                <a:effectLst/>
                <a:latin typeface="Calibri" panose="020F0502020204030204" pitchFamily="34" charset="0"/>
                <a:ea typeface="+mn-ea"/>
                <a:cs typeface="Calibri" panose="020F0502020204030204" pitchFamily="34" charset="0"/>
              </a:rPr>
              <a:t>a) 2/6       b) E2,E3 no; E2, E4 yes            c) E1, E2, E4               d) 4/6</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fontAlgn="base" hangingPunct="0">
              <a:lnSpc>
                <a:spcPct val="107000"/>
              </a:lnSpc>
              <a:spcBef>
                <a:spcPts val="600"/>
              </a:spcBef>
              <a:spcAft>
                <a:spcPts val="800"/>
              </a:spcAft>
              <a:buFont typeface="+mj-lt"/>
              <a:buAutoNum type="arabicParenR"/>
              <a:tabLst>
                <a:tab pos="457200" algn="l"/>
              </a:tabLst>
            </a:pPr>
            <a:r>
              <a:rPr lang="en-US" sz="2400" kern="1200" dirty="0">
                <a:effectLst/>
                <a:latin typeface="Calibri" panose="020F0502020204030204" pitchFamily="34" charset="0"/>
                <a:ea typeface="+mn-ea"/>
                <a:cs typeface="Calibri" panose="020F0502020204030204" pitchFamily="34" charset="0"/>
              </a:rPr>
              <a:t>a) 89/10000        b) 9/10000       c) 90/10000       d) 9/10       e) 9/89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fontAlgn="base" hangingPunct="0">
              <a:lnSpc>
                <a:spcPct val="107000"/>
              </a:lnSpc>
              <a:spcBef>
                <a:spcPts val="600"/>
              </a:spcBef>
              <a:spcAft>
                <a:spcPts val="800"/>
              </a:spcAft>
              <a:buFont typeface="+mj-lt"/>
              <a:buAutoNum type="arabicParenR"/>
              <a:tabLst>
                <a:tab pos="457200" algn="l"/>
              </a:tabLst>
            </a:pPr>
            <a:r>
              <a:rPr lang="en-US" sz="2400" kern="1200" dirty="0">
                <a:effectLst/>
                <a:latin typeface="Calibri" panose="020F0502020204030204" pitchFamily="34" charset="0"/>
                <a:ea typeface="+mn-ea"/>
                <a:cs typeface="Calibri" panose="020F0502020204030204" pitchFamily="34" charset="0"/>
              </a:rPr>
              <a:t>a) 15/30          b) 13/30         c) 20/30          d) no</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fontAlgn="base" hangingPunct="0">
              <a:lnSpc>
                <a:spcPct val="107000"/>
              </a:lnSpc>
              <a:spcBef>
                <a:spcPts val="600"/>
              </a:spcBef>
              <a:spcAft>
                <a:spcPts val="800"/>
              </a:spcAft>
              <a:buFont typeface="+mj-lt"/>
              <a:buAutoNum type="arabicParenR"/>
              <a:tabLst>
                <a:tab pos="457200" algn="l"/>
              </a:tabLst>
            </a:pPr>
            <a:r>
              <a:rPr lang="en-US" sz="2400" kern="1200" dirty="0">
                <a:effectLst/>
                <a:latin typeface="Calibri" panose="020F0502020204030204" pitchFamily="34" charset="0"/>
                <a:ea typeface="+mn-ea"/>
                <a:cs typeface="Calibri" panose="020F0502020204030204" pitchFamily="34" charset="0"/>
              </a:rPr>
              <a:t>P(</a:t>
            </a:r>
            <a:r>
              <a:rPr lang="en-US" sz="2400" kern="1200" dirty="0" err="1">
                <a:effectLst/>
                <a:latin typeface="Calibri" panose="020F0502020204030204" pitchFamily="34" charset="0"/>
                <a:ea typeface="+mn-ea"/>
                <a:cs typeface="Calibri" panose="020F0502020204030204" pitchFamily="34" charset="0"/>
              </a:rPr>
              <a:t>fail,fail,fail</a:t>
            </a:r>
            <a:r>
              <a:rPr lang="en-US" sz="2400" kern="1200" dirty="0">
                <a:effectLst/>
                <a:latin typeface="Calibri" panose="020F0502020204030204" pitchFamily="34" charset="0"/>
                <a:ea typeface="+mn-ea"/>
                <a:cs typeface="Calibri" panose="020F0502020204030204" pitchFamily="34" charset="0"/>
              </a:rPr>
              <a:t>) = P(fail)P(fail)P(fail) = .3*.3*.3 = .027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fontAlgn="base" hangingPunct="0">
              <a:lnSpc>
                <a:spcPct val="107000"/>
              </a:lnSpc>
              <a:spcBef>
                <a:spcPts val="600"/>
              </a:spcBef>
              <a:spcAft>
                <a:spcPts val="800"/>
              </a:spcAft>
              <a:buFont typeface="+mj-lt"/>
              <a:buAutoNum type="arabicParenR"/>
              <a:tabLst>
                <a:tab pos="457200" algn="l"/>
              </a:tabLst>
            </a:pPr>
            <a:r>
              <a:rPr lang="en-US" sz="2400" kern="1200" dirty="0">
                <a:effectLst/>
                <a:latin typeface="Calibri" panose="020F0502020204030204" pitchFamily="34" charset="0"/>
                <a:ea typeface="+mn-ea"/>
                <a:cs typeface="Calibri" panose="020F0502020204030204" pitchFamily="34" charset="0"/>
              </a:rPr>
              <a:t>P(AA) = (3/4)*(3/4)= 9/16	P(Aa) = 2*3/16 = 6/16	P(aa) = 1/16</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fontAlgn="base" hangingPunct="0">
              <a:lnSpc>
                <a:spcPct val="107000"/>
              </a:lnSpc>
              <a:spcBef>
                <a:spcPts val="600"/>
              </a:spcBef>
              <a:spcAft>
                <a:spcPts val="800"/>
              </a:spcAft>
              <a:buFont typeface="+mj-lt"/>
              <a:buAutoNum type="arabicParenR"/>
              <a:tabLst>
                <a:tab pos="457200" algn="l"/>
              </a:tabLst>
            </a:pPr>
            <a:r>
              <a:rPr lang="en-US" sz="2400" kern="1200" dirty="0">
                <a:effectLst/>
                <a:latin typeface="Calibri" panose="020F0502020204030204" pitchFamily="34" charset="0"/>
                <a:ea typeface="+mn-ea"/>
                <a:cs typeface="Calibri" panose="020F0502020204030204" pitchFamily="34" charset="0"/>
              </a:rPr>
              <a:t> a) No, since .1*.1 ≠ .02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lvl="1">
              <a:spcBef>
                <a:spcPts val="600"/>
              </a:spcBef>
              <a:spcAft>
                <a:spcPts val="0"/>
              </a:spcAft>
            </a:pPr>
            <a:r>
              <a:rPr lang="en-US" sz="2400" kern="1200" dirty="0">
                <a:effectLst/>
                <a:latin typeface="Calibri" panose="020F0502020204030204" pitchFamily="34" charset="0"/>
                <a:ea typeface="+mn-ea"/>
                <a:cs typeface="Calibri" panose="020F0502020204030204" pitchFamily="34" charset="0"/>
              </a:rPr>
              <a:t>b) P(O | Y) = P(O,Y)/P(Y) = .02/.1 = .2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fontAlgn="base" hangingPunct="0">
              <a:lnSpc>
                <a:spcPct val="107000"/>
              </a:lnSpc>
              <a:spcBef>
                <a:spcPts val="600"/>
              </a:spcBef>
              <a:spcAft>
                <a:spcPts val="800"/>
              </a:spcAft>
              <a:buFont typeface="+mj-lt"/>
              <a:buAutoNum type="arabicParenR" startAt="7"/>
              <a:tabLst>
                <a:tab pos="457200" algn="l"/>
              </a:tabLst>
            </a:pPr>
            <a:r>
              <a:rPr lang="en-US" sz="2400" kern="1200" dirty="0">
                <a:effectLst/>
                <a:latin typeface="Calibri" panose="020F0502020204030204" pitchFamily="34" charset="0"/>
                <a:ea typeface="+mn-ea"/>
                <a:cs typeface="Calibri" panose="020F0502020204030204" pitchFamily="34" charset="0"/>
              </a:rPr>
              <a:t>Prob = .0004*.54 + .0059*.813 + .0855*.379 + .9082*.035 = .069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fontAlgn="base" hangingPunct="0">
              <a:lnSpc>
                <a:spcPct val="107000"/>
              </a:lnSpc>
              <a:spcBef>
                <a:spcPts val="600"/>
              </a:spcBef>
              <a:spcAft>
                <a:spcPts val="800"/>
              </a:spcAft>
              <a:buFont typeface="+mj-lt"/>
              <a:buAutoNum type="arabicParenR" startAt="7"/>
              <a:tabLst>
                <a:tab pos="457200" algn="l"/>
              </a:tabLst>
            </a:pPr>
            <a:r>
              <a:rPr lang="en-US" sz="2400" kern="1200" dirty="0">
                <a:effectLst/>
                <a:latin typeface="Calibri" panose="020F0502020204030204" pitchFamily="34" charset="0"/>
                <a:ea typeface="+mn-ea"/>
                <a:cs typeface="Calibri" panose="020F0502020204030204" pitchFamily="34" charset="0"/>
              </a:rPr>
              <a:t>a) </a:t>
            </a:r>
            <a:r>
              <a:rPr lang="en-US" sz="2400" kern="1200" dirty="0" err="1">
                <a:effectLst/>
                <a:latin typeface="Calibri" panose="020F0502020204030204" pitchFamily="34" charset="0"/>
                <a:ea typeface="+mn-ea"/>
                <a:cs typeface="Calibri" panose="020F0502020204030204" pitchFamily="34" charset="0"/>
              </a:rPr>
              <a:t>sens</a:t>
            </a:r>
            <a:r>
              <a:rPr lang="en-US" sz="2400" kern="1200" dirty="0">
                <a:effectLst/>
                <a:latin typeface="Calibri" panose="020F0502020204030204" pitchFamily="34" charset="0"/>
                <a:ea typeface="+mn-ea"/>
                <a:cs typeface="Calibri" panose="020F0502020204030204" pitchFamily="34" charset="0"/>
              </a:rPr>
              <a:t> = 44/(44 + 3*4)	spec = 47/(6 + 47*4)</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eaLnBrk="0" fontAlgn="base" hangingPunct="0">
              <a:spcBef>
                <a:spcPts val="600"/>
              </a:spcBef>
              <a:spcAft>
                <a:spcPts val="0"/>
              </a:spcAft>
            </a:pPr>
            <a:r>
              <a:rPr lang="en-US" sz="2400" kern="1200">
                <a:effectLst/>
                <a:latin typeface="Calibri" panose="020F0502020204030204" pitchFamily="34" charset="0"/>
                <a:ea typeface="+mn-ea"/>
                <a:cs typeface="Calibri" panose="020F0502020204030204" pitchFamily="34" charset="0"/>
              </a:rPr>
              <a:t>     b</a:t>
            </a:r>
            <a:r>
              <a:rPr lang="en-US" sz="2400" kern="1200" dirty="0">
                <a:effectLst/>
                <a:latin typeface="Calibri" panose="020F0502020204030204" pitchFamily="34" charset="0"/>
                <a:ea typeface="+mn-ea"/>
                <a:cs typeface="Calibri" panose="020F0502020204030204" pitchFamily="34" charset="0"/>
              </a:rPr>
              <a:t>) </a:t>
            </a:r>
            <a:r>
              <a:rPr lang="en-US" sz="2400" kern="1200" dirty="0" err="1">
                <a:effectLst/>
                <a:latin typeface="Calibri" panose="020F0502020204030204" pitchFamily="34" charset="0"/>
                <a:ea typeface="+mn-ea"/>
                <a:cs typeface="Calibri" panose="020F0502020204030204" pitchFamily="34" charset="0"/>
              </a:rPr>
              <a:t>ppv</a:t>
            </a:r>
            <a:r>
              <a:rPr lang="en-US" sz="2400" kern="1200" dirty="0">
                <a:effectLst/>
                <a:latin typeface="Calibri" panose="020F0502020204030204" pitchFamily="34" charset="0"/>
                <a:ea typeface="+mn-ea"/>
                <a:cs typeface="Calibri" panose="020F0502020204030204" pitchFamily="34" charset="0"/>
              </a:rPr>
              <a:t> = 44/50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30306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C1DEBE-A0EC-45C8-B102-45398AEB126B}"/>
              </a:ext>
            </a:extLst>
          </p:cNvPr>
          <p:cNvSpPr>
            <a:spLocks noGrp="1"/>
          </p:cNvSpPr>
          <p:nvPr>
            <p:ph type="dt" sz="half" idx="10"/>
          </p:nvPr>
        </p:nvSpPr>
        <p:spPr/>
        <p:txBody>
          <a:bodyPr/>
          <a:lstStyle/>
          <a:p>
            <a:pPr>
              <a:defRPr/>
            </a:pPr>
            <a:r>
              <a:rPr lang="en-US"/>
              <a:t>Summer Institutes</a:t>
            </a:r>
            <a:endParaRPr lang="en-US" dirty="0"/>
          </a:p>
        </p:txBody>
      </p:sp>
      <p:sp>
        <p:nvSpPr>
          <p:cNvPr id="3" name="Footer Placeholder 2">
            <a:extLst>
              <a:ext uri="{FF2B5EF4-FFF2-40B4-BE49-F238E27FC236}">
                <a16:creationId xmlns:a16="http://schemas.microsoft.com/office/drawing/2014/main" id="{02596EAD-8BDB-4E3F-BF86-9A551C141F19}"/>
              </a:ext>
            </a:extLst>
          </p:cNvPr>
          <p:cNvSpPr>
            <a:spLocks noGrp="1"/>
          </p:cNvSpPr>
          <p:nvPr>
            <p:ph type="ftr" sz="quarter" idx="11"/>
          </p:nvPr>
        </p:nvSpPr>
        <p:spPr/>
        <p:txBody>
          <a:bodyPr/>
          <a:lstStyle/>
          <a:p>
            <a:pPr>
              <a:defRPr/>
            </a:pPr>
            <a:r>
              <a:rPr lang="en-US"/>
              <a:t>Module 1, Session 1</a:t>
            </a:r>
          </a:p>
        </p:txBody>
      </p:sp>
      <p:sp>
        <p:nvSpPr>
          <p:cNvPr id="4" name="Slide Number Placeholder 3">
            <a:extLst>
              <a:ext uri="{FF2B5EF4-FFF2-40B4-BE49-F238E27FC236}">
                <a16:creationId xmlns:a16="http://schemas.microsoft.com/office/drawing/2014/main" id="{15D9C793-F93F-4818-B1CE-3B1751813D0C}"/>
              </a:ext>
            </a:extLst>
          </p:cNvPr>
          <p:cNvSpPr>
            <a:spLocks noGrp="1"/>
          </p:cNvSpPr>
          <p:nvPr>
            <p:ph type="sldNum" sz="quarter" idx="12"/>
          </p:nvPr>
        </p:nvSpPr>
        <p:spPr/>
        <p:txBody>
          <a:bodyPr/>
          <a:lstStyle/>
          <a:p>
            <a:pPr>
              <a:defRPr/>
            </a:pPr>
            <a:fld id="{D6F51597-BCFE-41F4-9A7C-2BFC6B13565B}" type="slidenum">
              <a:rPr lang="en-US" smtClean="0"/>
              <a:pPr>
                <a:defRPr/>
              </a:pPr>
              <a:t>16</a:t>
            </a:fld>
            <a:endParaRPr lang="en-US"/>
          </a:p>
        </p:txBody>
      </p:sp>
      <p:sp>
        <p:nvSpPr>
          <p:cNvPr id="6" name="TextBox 5">
            <a:extLst>
              <a:ext uri="{FF2B5EF4-FFF2-40B4-BE49-F238E27FC236}">
                <a16:creationId xmlns:a16="http://schemas.microsoft.com/office/drawing/2014/main" id="{1F7A5B89-491D-4BB9-B9B6-A8D7E6BD9AFA}"/>
              </a:ext>
            </a:extLst>
          </p:cNvPr>
          <p:cNvSpPr txBox="1"/>
          <p:nvPr/>
        </p:nvSpPr>
        <p:spPr>
          <a:xfrm>
            <a:off x="1219200" y="838200"/>
            <a:ext cx="9753600" cy="6856108"/>
          </a:xfrm>
          <a:prstGeom prst="rect">
            <a:avLst/>
          </a:prstGeom>
          <a:noFill/>
        </p:spPr>
        <p:txBody>
          <a:bodyPr wrap="square">
            <a:spAutoFit/>
          </a:bodyPr>
          <a:lstStyle/>
          <a:p>
            <a:pPr marL="0" marR="0" algn="ctr">
              <a:lnSpc>
                <a:spcPct val="107000"/>
              </a:lnSpc>
              <a:spcBef>
                <a:spcPts val="0"/>
              </a:spcBef>
              <a:spcAft>
                <a:spcPts val="80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Session 1 Solutions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eaLnBrk="0" fontAlgn="base" hangingPunct="0">
              <a:spcBef>
                <a:spcPts val="600"/>
              </a:spcBef>
              <a:spcAft>
                <a:spcPts val="0"/>
              </a:spcAft>
            </a:pPr>
            <a:r>
              <a:rPr lang="en-US" sz="2400" u="sng" dirty="0">
                <a:effectLst/>
                <a:latin typeface="Calibri" panose="020F0502020204030204" pitchFamily="34" charset="0"/>
                <a:ea typeface="Calibri" panose="020F0502020204030204" pitchFamily="34" charset="0"/>
                <a:cs typeface="Times New Roman" panose="02020603050405020304" pitchFamily="18" charset="0"/>
              </a:rPr>
              <a:t>Extra Problems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eaLnBrk="0" fontAlgn="base" hangingPunct="0">
              <a:lnSpc>
                <a:spcPct val="107000"/>
              </a:lnSpc>
              <a:spcBef>
                <a:spcPts val="600"/>
              </a:spcBef>
              <a:spcAft>
                <a:spcPts val="800"/>
              </a:spcAft>
              <a:buFont typeface="+mj-lt"/>
              <a:buAutoNum type="arabicParenR" startAt="9"/>
              <a:tabLst>
                <a:tab pos="457200" algn="l"/>
              </a:tabLst>
            </a:pPr>
            <a:r>
              <a:rPr lang="en-US" sz="2400" kern="1200" dirty="0">
                <a:effectLst/>
                <a:latin typeface="Calibri" panose="020F0502020204030204" pitchFamily="34" charset="0"/>
                <a:ea typeface="+mn-ea"/>
                <a:cs typeface="Calibri" panose="020F0502020204030204" pitchFamily="34" charset="0"/>
              </a:rPr>
              <a:t>a) Let A = has AD; a = does not have AD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eaLnBrk="0" fontAlgn="base" hangingPunct="0">
              <a:spcBef>
                <a:spcPts val="720"/>
              </a:spcBef>
              <a:spcAft>
                <a:spcPts val="0"/>
              </a:spcAft>
            </a:pPr>
            <a:r>
              <a:rPr lang="en-US" kern="1200" dirty="0">
                <a:effectLst/>
                <a:latin typeface="Courier New" panose="02070309020205020404" pitchFamily="49" charset="0"/>
                <a:ea typeface="+mn-ea"/>
                <a:cs typeface="Times New Roman" panose="02020603050405020304" pitchFamily="18" charset="0"/>
              </a:rPr>
              <a:t>	</a:t>
            </a:r>
            <a:r>
              <a:rPr lang="en-US" u="sng" kern="1200" dirty="0">
                <a:effectLst/>
                <a:latin typeface="Courier New" panose="02070309020205020404" pitchFamily="49" charset="0"/>
                <a:ea typeface="+mn-ea"/>
                <a:cs typeface="Times New Roman" panose="02020603050405020304" pitchFamily="18" charset="0"/>
              </a:rPr>
              <a:t>   77yo       76yo       82yo     Prob</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eaLnBrk="0" fontAlgn="base" hangingPunct="0">
              <a:spcBef>
                <a:spcPts val="720"/>
              </a:spcBef>
              <a:spcAft>
                <a:spcPts val="0"/>
              </a:spcAft>
            </a:pPr>
            <a:r>
              <a:rPr lang="en-US" dirty="0">
                <a:effectLst/>
                <a:latin typeface="Courier New" panose="02070309020205020404" pitchFamily="49" charset="0"/>
                <a:ea typeface="Times New Roman" panose="02020603050405020304" pitchFamily="18" charset="0"/>
                <a:cs typeface="Times New Roman" panose="02020603050405020304" pitchFamily="18" charset="0"/>
              </a:rPr>
              <a:t>    </a:t>
            </a:r>
            <a:r>
              <a:rPr lang="en-US" kern="1200" dirty="0">
                <a:effectLst/>
                <a:latin typeface="Courier New" panose="02070309020205020404" pitchFamily="49" charset="0"/>
                <a:ea typeface="+mn-ea"/>
                <a:cs typeface="Times New Roman" panose="02020603050405020304" pitchFamily="18" charset="0"/>
              </a:rPr>
              <a:t>A          </a:t>
            </a:r>
            <a:r>
              <a:rPr lang="en-US" kern="1200" dirty="0" err="1">
                <a:effectLst/>
                <a:latin typeface="Courier New" panose="02070309020205020404" pitchFamily="49" charset="0"/>
                <a:ea typeface="+mn-ea"/>
                <a:cs typeface="Times New Roman" panose="02020603050405020304" pitchFamily="18" charset="0"/>
              </a:rPr>
              <a:t>A</a:t>
            </a:r>
            <a:r>
              <a:rPr lang="en-US" kern="1200" dirty="0">
                <a:effectLst/>
                <a:latin typeface="Courier New" panose="02070309020205020404" pitchFamily="49" charset="0"/>
                <a:ea typeface="+mn-ea"/>
                <a:cs typeface="Times New Roman" panose="02020603050405020304" pitchFamily="18" charset="0"/>
              </a:rPr>
              <a:t>          </a:t>
            </a:r>
            <a:r>
              <a:rPr lang="en-US" kern="1200" dirty="0" err="1">
                <a:effectLst/>
                <a:latin typeface="Courier New" panose="02070309020205020404" pitchFamily="49" charset="0"/>
                <a:ea typeface="+mn-ea"/>
                <a:cs typeface="Times New Roman" panose="02020603050405020304" pitchFamily="18" charset="0"/>
              </a:rPr>
              <a:t>A</a:t>
            </a:r>
            <a:r>
              <a:rPr lang="en-US" kern="1200" dirty="0">
                <a:effectLst/>
                <a:latin typeface="Courier New" panose="02070309020205020404" pitchFamily="49" charset="0"/>
                <a:ea typeface="+mn-ea"/>
                <a:cs typeface="Times New Roman" panose="02020603050405020304" pitchFamily="18" charset="0"/>
              </a:rPr>
              <a:t>		.049*.023*.078</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eaLnBrk="0" fontAlgn="base" hangingPunct="0">
              <a:spcBef>
                <a:spcPts val="0"/>
              </a:spcBef>
              <a:spcAft>
                <a:spcPts val="0"/>
              </a:spcAft>
            </a:pPr>
            <a:r>
              <a:rPr lang="en-US" kern="1200" dirty="0">
                <a:effectLst/>
                <a:latin typeface="Courier New" panose="02070309020205020404" pitchFamily="49" charset="0"/>
                <a:ea typeface="+mn-ea"/>
                <a:cs typeface="Times New Roman" panose="02020603050405020304" pitchFamily="18" charset="0"/>
              </a:rPr>
              <a:t>    A          </a:t>
            </a:r>
            <a:r>
              <a:rPr lang="en-US" kern="1200" dirty="0" err="1">
                <a:effectLst/>
                <a:latin typeface="Courier New" panose="02070309020205020404" pitchFamily="49" charset="0"/>
                <a:ea typeface="+mn-ea"/>
                <a:cs typeface="Times New Roman" panose="02020603050405020304" pitchFamily="18" charset="0"/>
              </a:rPr>
              <a:t>A</a:t>
            </a:r>
            <a:r>
              <a:rPr lang="en-US" kern="1200" dirty="0">
                <a:effectLst/>
                <a:latin typeface="Courier New" panose="02070309020205020404" pitchFamily="49" charset="0"/>
                <a:ea typeface="+mn-ea"/>
                <a:cs typeface="Times New Roman" panose="02020603050405020304" pitchFamily="18" charset="0"/>
              </a:rPr>
              <a:t>          </a:t>
            </a:r>
            <a:r>
              <a:rPr lang="en-US" kern="1200" dirty="0" err="1">
                <a:effectLst/>
                <a:latin typeface="Courier New" panose="02070309020205020404" pitchFamily="49" charset="0"/>
                <a:ea typeface="+mn-ea"/>
                <a:cs typeface="Times New Roman" panose="02020603050405020304" pitchFamily="18" charset="0"/>
              </a:rPr>
              <a:t>a</a:t>
            </a:r>
            <a:r>
              <a:rPr lang="en-US" kern="1200" dirty="0">
                <a:effectLst/>
                <a:latin typeface="Courier New" panose="02070309020205020404" pitchFamily="49" charset="0"/>
                <a:ea typeface="+mn-ea"/>
                <a:cs typeface="Times New Roman" panose="02020603050405020304" pitchFamily="18" charset="0"/>
              </a:rPr>
              <a:t>		.049*.023*(1-.078)</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eaLnBrk="0" fontAlgn="base" hangingPunct="0">
              <a:spcBef>
                <a:spcPts val="0"/>
              </a:spcBef>
              <a:spcAft>
                <a:spcPts val="0"/>
              </a:spcAft>
            </a:pPr>
            <a:r>
              <a:rPr lang="en-US" kern="1200" dirty="0">
                <a:effectLst/>
                <a:latin typeface="Courier New" panose="02070309020205020404" pitchFamily="49" charset="0"/>
                <a:ea typeface="+mn-ea"/>
                <a:cs typeface="Times New Roman" panose="02020603050405020304" pitchFamily="18" charset="0"/>
              </a:rPr>
              <a:t>	 A          </a:t>
            </a:r>
            <a:r>
              <a:rPr lang="en-US" kern="1200" dirty="0" err="1">
                <a:effectLst/>
                <a:latin typeface="Courier New" panose="02070309020205020404" pitchFamily="49" charset="0"/>
                <a:ea typeface="+mn-ea"/>
                <a:cs typeface="Times New Roman" panose="02020603050405020304" pitchFamily="18" charset="0"/>
              </a:rPr>
              <a:t>a</a:t>
            </a:r>
            <a:r>
              <a:rPr lang="en-US" kern="1200" dirty="0">
                <a:effectLst/>
                <a:latin typeface="Courier New" panose="02070309020205020404" pitchFamily="49" charset="0"/>
                <a:ea typeface="+mn-ea"/>
                <a:cs typeface="Times New Roman" panose="02020603050405020304" pitchFamily="18" charset="0"/>
              </a:rPr>
              <a:t>          </a:t>
            </a:r>
            <a:r>
              <a:rPr lang="en-US" kern="1200" dirty="0" err="1">
                <a:effectLst/>
                <a:latin typeface="Courier New" panose="02070309020205020404" pitchFamily="49" charset="0"/>
                <a:ea typeface="+mn-ea"/>
                <a:cs typeface="Times New Roman" panose="02020603050405020304" pitchFamily="18" charset="0"/>
              </a:rPr>
              <a:t>A</a:t>
            </a:r>
            <a:r>
              <a:rPr lang="en-US" kern="1200" dirty="0">
                <a:effectLst/>
                <a:latin typeface="Courier New" panose="02070309020205020404" pitchFamily="49" charset="0"/>
                <a:ea typeface="+mn-ea"/>
                <a:cs typeface="Times New Roman" panose="02020603050405020304" pitchFamily="18" charset="0"/>
              </a:rPr>
              <a:t>		</a:t>
            </a:r>
            <a:r>
              <a:rPr lang="en-US" kern="1200" dirty="0" err="1">
                <a:effectLst/>
                <a:latin typeface="Courier New" panose="02070309020205020404" pitchFamily="49" charset="0"/>
                <a:ea typeface="+mn-ea"/>
                <a:cs typeface="Times New Roman" panose="02020603050405020304" pitchFamily="18" charset="0"/>
              </a:rPr>
              <a:t>etc</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eaLnBrk="0" fontAlgn="base" hangingPunct="0">
              <a:spcBef>
                <a:spcPts val="0"/>
              </a:spcBef>
              <a:spcAft>
                <a:spcPts val="0"/>
              </a:spcAft>
            </a:pPr>
            <a:r>
              <a:rPr lang="en-US" kern="1200" dirty="0">
                <a:effectLst/>
                <a:latin typeface="Courier New" panose="02070309020205020404" pitchFamily="49" charset="0"/>
                <a:ea typeface="+mn-ea"/>
                <a:cs typeface="Times New Roman" panose="02020603050405020304" pitchFamily="18" charset="0"/>
              </a:rPr>
              <a:t>	 A          </a:t>
            </a:r>
            <a:r>
              <a:rPr lang="en-US" kern="1200" dirty="0" err="1">
                <a:effectLst/>
                <a:latin typeface="Courier New" panose="02070309020205020404" pitchFamily="49" charset="0"/>
                <a:ea typeface="+mn-ea"/>
                <a:cs typeface="Times New Roman" panose="02020603050405020304" pitchFamily="18" charset="0"/>
              </a:rPr>
              <a:t>a</a:t>
            </a:r>
            <a:r>
              <a:rPr lang="en-US" kern="1200" dirty="0">
                <a:effectLst/>
                <a:latin typeface="Courier New" panose="02070309020205020404" pitchFamily="49" charset="0"/>
                <a:ea typeface="+mn-ea"/>
                <a:cs typeface="Times New Roman" panose="02020603050405020304" pitchFamily="18" charset="0"/>
              </a:rPr>
              <a:t>          </a:t>
            </a:r>
            <a:r>
              <a:rPr lang="en-US" kern="1200" dirty="0" err="1">
                <a:effectLst/>
                <a:latin typeface="Courier New" panose="02070309020205020404" pitchFamily="49" charset="0"/>
                <a:ea typeface="+mn-ea"/>
                <a:cs typeface="Times New Roman" panose="02020603050405020304" pitchFamily="18" charset="0"/>
              </a:rPr>
              <a:t>a</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eaLnBrk="0" fontAlgn="base" hangingPunct="0">
              <a:spcBef>
                <a:spcPts val="0"/>
              </a:spcBef>
              <a:spcAft>
                <a:spcPts val="0"/>
              </a:spcAft>
            </a:pPr>
            <a:r>
              <a:rPr lang="en-US" kern="1200" dirty="0">
                <a:effectLst/>
                <a:latin typeface="Courier New" panose="02070309020205020404" pitchFamily="49" charset="0"/>
                <a:ea typeface="+mn-ea"/>
                <a:cs typeface="Times New Roman" panose="02020603050405020304" pitchFamily="18" charset="0"/>
              </a:rPr>
              <a:t>	 a          </a:t>
            </a:r>
            <a:r>
              <a:rPr lang="en-US" kern="1200" dirty="0" err="1">
                <a:effectLst/>
                <a:latin typeface="Courier New" panose="02070309020205020404" pitchFamily="49" charset="0"/>
                <a:ea typeface="+mn-ea"/>
                <a:cs typeface="Times New Roman" panose="02020603050405020304" pitchFamily="18" charset="0"/>
              </a:rPr>
              <a:t>A</a:t>
            </a:r>
            <a:r>
              <a:rPr lang="en-US" kern="1200" dirty="0">
                <a:effectLst/>
                <a:latin typeface="Courier New" panose="02070309020205020404" pitchFamily="49" charset="0"/>
                <a:ea typeface="+mn-ea"/>
                <a:cs typeface="Times New Roman" panose="02020603050405020304" pitchFamily="18" charset="0"/>
              </a:rPr>
              <a:t>          </a:t>
            </a:r>
            <a:r>
              <a:rPr lang="en-US" kern="1200" dirty="0" err="1">
                <a:effectLst/>
                <a:latin typeface="Courier New" panose="02070309020205020404" pitchFamily="49" charset="0"/>
                <a:ea typeface="+mn-ea"/>
                <a:cs typeface="Times New Roman" panose="02020603050405020304" pitchFamily="18" charset="0"/>
              </a:rPr>
              <a:t>A</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eaLnBrk="0" fontAlgn="base" hangingPunct="0">
              <a:spcBef>
                <a:spcPts val="0"/>
              </a:spcBef>
              <a:spcAft>
                <a:spcPts val="0"/>
              </a:spcAft>
            </a:pPr>
            <a:r>
              <a:rPr lang="en-US" kern="1200" dirty="0">
                <a:effectLst/>
                <a:latin typeface="Courier New" panose="02070309020205020404" pitchFamily="49" charset="0"/>
                <a:ea typeface="+mn-ea"/>
                <a:cs typeface="Times New Roman" panose="02020603050405020304" pitchFamily="18" charset="0"/>
              </a:rPr>
              <a:t>    a          </a:t>
            </a:r>
            <a:r>
              <a:rPr lang="en-US" kern="1200" dirty="0" err="1">
                <a:effectLst/>
                <a:latin typeface="Courier New" panose="02070309020205020404" pitchFamily="49" charset="0"/>
                <a:ea typeface="+mn-ea"/>
                <a:cs typeface="Times New Roman" panose="02020603050405020304" pitchFamily="18" charset="0"/>
              </a:rPr>
              <a:t>A</a:t>
            </a:r>
            <a:r>
              <a:rPr lang="en-US" kern="1200" dirty="0">
                <a:effectLst/>
                <a:latin typeface="Courier New" panose="02070309020205020404" pitchFamily="49" charset="0"/>
                <a:ea typeface="+mn-ea"/>
                <a:cs typeface="Times New Roman" panose="02020603050405020304" pitchFamily="18" charset="0"/>
              </a:rPr>
              <a:t>          </a:t>
            </a:r>
            <a:r>
              <a:rPr lang="en-US" kern="1200" dirty="0" err="1">
                <a:effectLst/>
                <a:latin typeface="Courier New" panose="02070309020205020404" pitchFamily="49" charset="0"/>
                <a:ea typeface="+mn-ea"/>
                <a:cs typeface="Times New Roman" panose="02020603050405020304" pitchFamily="18" charset="0"/>
              </a:rPr>
              <a:t>a</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eaLnBrk="0" fontAlgn="base" hangingPunct="0">
              <a:spcBef>
                <a:spcPts val="0"/>
              </a:spcBef>
              <a:spcAft>
                <a:spcPts val="0"/>
              </a:spcAft>
            </a:pPr>
            <a:r>
              <a:rPr lang="en-US" kern="1200" dirty="0">
                <a:effectLst/>
                <a:latin typeface="Courier New" panose="02070309020205020404" pitchFamily="49" charset="0"/>
                <a:ea typeface="+mn-ea"/>
                <a:cs typeface="Times New Roman" panose="02020603050405020304" pitchFamily="18" charset="0"/>
              </a:rPr>
              <a:t>    a          </a:t>
            </a:r>
            <a:r>
              <a:rPr lang="en-US" kern="1200" dirty="0" err="1">
                <a:effectLst/>
                <a:latin typeface="Courier New" panose="02070309020205020404" pitchFamily="49" charset="0"/>
                <a:ea typeface="+mn-ea"/>
                <a:cs typeface="Times New Roman" panose="02020603050405020304" pitchFamily="18" charset="0"/>
              </a:rPr>
              <a:t>a</a:t>
            </a:r>
            <a:r>
              <a:rPr lang="en-US" kern="1200" dirty="0">
                <a:effectLst/>
                <a:latin typeface="Courier New" panose="02070309020205020404" pitchFamily="49" charset="0"/>
                <a:ea typeface="+mn-ea"/>
                <a:cs typeface="Times New Roman" panose="02020603050405020304" pitchFamily="18" charset="0"/>
              </a:rPr>
              <a:t>          </a:t>
            </a:r>
            <a:r>
              <a:rPr lang="en-US" kern="1200" dirty="0" err="1">
                <a:effectLst/>
                <a:latin typeface="Courier New" panose="02070309020205020404" pitchFamily="49" charset="0"/>
                <a:ea typeface="+mn-ea"/>
                <a:cs typeface="Times New Roman" panose="02020603050405020304" pitchFamily="18" charset="0"/>
              </a:rPr>
              <a:t>A</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eaLnBrk="0" fontAlgn="base" hangingPunct="0">
              <a:spcBef>
                <a:spcPts val="0"/>
              </a:spcBef>
              <a:spcAft>
                <a:spcPts val="0"/>
              </a:spcAft>
            </a:pPr>
            <a:r>
              <a:rPr lang="en-US" kern="1200" dirty="0">
                <a:effectLst/>
                <a:latin typeface="Courier New" panose="02070309020205020404" pitchFamily="49" charset="0"/>
                <a:ea typeface="+mn-ea"/>
                <a:cs typeface="Times New Roman" panose="02020603050405020304" pitchFamily="18" charset="0"/>
              </a:rPr>
              <a:t>    a          </a:t>
            </a:r>
            <a:r>
              <a:rPr lang="en-US" kern="1200" dirty="0" err="1">
                <a:effectLst/>
                <a:latin typeface="Courier New" panose="02070309020205020404" pitchFamily="49" charset="0"/>
                <a:ea typeface="+mn-ea"/>
                <a:cs typeface="Times New Roman" panose="02020603050405020304" pitchFamily="18" charset="0"/>
              </a:rPr>
              <a:t>a</a:t>
            </a:r>
            <a:r>
              <a:rPr lang="en-US" kern="1200" dirty="0">
                <a:effectLst/>
                <a:latin typeface="Courier New" panose="02070309020205020404" pitchFamily="49" charset="0"/>
                <a:ea typeface="+mn-ea"/>
                <a:cs typeface="Times New Roman" panose="02020603050405020304" pitchFamily="18" charset="0"/>
              </a:rPr>
              <a:t>          </a:t>
            </a:r>
            <a:r>
              <a:rPr lang="en-US" kern="1200" dirty="0" err="1">
                <a:effectLst/>
                <a:latin typeface="Courier New" panose="02070309020205020404" pitchFamily="49" charset="0"/>
                <a:ea typeface="+mn-ea"/>
                <a:cs typeface="Times New Roman" panose="02020603050405020304" pitchFamily="18" charset="0"/>
              </a:rPr>
              <a:t>a</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lvl="1">
              <a:spcBef>
                <a:spcPts val="720"/>
              </a:spcBef>
              <a:spcAft>
                <a:spcPts val="0"/>
              </a:spcAft>
            </a:pPr>
            <a:r>
              <a:rPr lang="en-US" sz="2400" kern="1200" dirty="0">
                <a:effectLst/>
                <a:latin typeface="Calibri" panose="020F0502020204030204" pitchFamily="34" charset="0"/>
                <a:ea typeface="+mn-ea"/>
                <a:cs typeface="Calibri" panose="020F0502020204030204" pitchFamily="34" charset="0"/>
              </a:rPr>
              <a:t>b) .049*.023*.078 = 8.7906e-05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lvl="1">
              <a:spcBef>
                <a:spcPts val="720"/>
              </a:spcBef>
              <a:spcAft>
                <a:spcPts val="0"/>
              </a:spcAft>
            </a:pPr>
            <a:r>
              <a:rPr lang="en-US" sz="2400" kern="1200" dirty="0">
                <a:effectLst/>
                <a:latin typeface="Calibri" panose="020F0502020204030204" pitchFamily="34" charset="0"/>
                <a:ea typeface="+mn-ea"/>
                <a:cs typeface="Calibri" panose="020F0502020204030204" pitchFamily="34" charset="0"/>
              </a:rPr>
              <a:t>c) 1 – P(</a:t>
            </a:r>
            <a:r>
              <a:rPr lang="en-US" sz="2400" kern="1200" dirty="0" err="1">
                <a:effectLst/>
                <a:latin typeface="Calibri" panose="020F0502020204030204" pitchFamily="34" charset="0"/>
                <a:ea typeface="+mn-ea"/>
                <a:cs typeface="Calibri" panose="020F0502020204030204" pitchFamily="34" charset="0"/>
              </a:rPr>
              <a:t>aaa</a:t>
            </a:r>
            <a:r>
              <a:rPr lang="en-US" sz="2400" kern="1200" dirty="0">
                <a:effectLst/>
                <a:latin typeface="Calibri" panose="020F0502020204030204" pitchFamily="34" charset="0"/>
                <a:ea typeface="+mn-ea"/>
                <a:cs typeface="Calibri" panose="020F0502020204030204" pitchFamily="34" charset="0"/>
              </a:rPr>
              <a:t>) = 1 – (1-.049)(1-.023)(1-.078) = .143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lvl="1">
              <a:spcBef>
                <a:spcPts val="720"/>
              </a:spcBef>
              <a:spcAft>
                <a:spcPts val="0"/>
              </a:spcAft>
            </a:pPr>
            <a:r>
              <a:rPr lang="en-US" sz="2400" kern="1200" dirty="0">
                <a:effectLst/>
                <a:latin typeface="Calibri" panose="020F0502020204030204" pitchFamily="34" charset="0"/>
                <a:ea typeface="+mn-ea"/>
                <a:cs typeface="Calibri" panose="020F0502020204030204" pitchFamily="34" charset="0"/>
              </a:rPr>
              <a:t>d) P(</a:t>
            </a:r>
            <a:r>
              <a:rPr lang="en-US" sz="2400" kern="1200" dirty="0" err="1">
                <a:effectLst/>
                <a:latin typeface="Calibri" panose="020F0502020204030204" pitchFamily="34" charset="0"/>
                <a:ea typeface="+mn-ea"/>
                <a:cs typeface="Calibri" panose="020F0502020204030204" pitchFamily="34" charset="0"/>
              </a:rPr>
              <a:t>Aaa</a:t>
            </a:r>
            <a:r>
              <a:rPr lang="en-US" sz="2400" kern="1200" dirty="0">
                <a:effectLst/>
                <a:latin typeface="Calibri" panose="020F0502020204030204" pitchFamily="34" charset="0"/>
                <a:ea typeface="+mn-ea"/>
                <a:cs typeface="Calibri" panose="020F0502020204030204" pitchFamily="34" charset="0"/>
              </a:rPr>
              <a:t>)+P(</a:t>
            </a:r>
            <a:r>
              <a:rPr lang="en-US" sz="2400" kern="1200" dirty="0" err="1">
                <a:effectLst/>
                <a:latin typeface="Calibri" panose="020F0502020204030204" pitchFamily="34" charset="0"/>
                <a:ea typeface="+mn-ea"/>
                <a:cs typeface="Calibri" panose="020F0502020204030204" pitchFamily="34" charset="0"/>
              </a:rPr>
              <a:t>aAa</a:t>
            </a:r>
            <a:r>
              <a:rPr lang="en-US" sz="2400" kern="1200" dirty="0">
                <a:effectLst/>
                <a:latin typeface="Calibri" panose="020F0502020204030204" pitchFamily="34" charset="0"/>
                <a:ea typeface="+mn-ea"/>
                <a:cs typeface="Calibri" panose="020F0502020204030204" pitchFamily="34" charset="0"/>
              </a:rPr>
              <a:t>)+P(</a:t>
            </a:r>
            <a:r>
              <a:rPr lang="en-US" sz="2400" kern="1200" dirty="0" err="1">
                <a:effectLst/>
                <a:latin typeface="Calibri" panose="020F0502020204030204" pitchFamily="34" charset="0"/>
                <a:ea typeface="+mn-ea"/>
                <a:cs typeface="Calibri" panose="020F0502020204030204" pitchFamily="34" charset="0"/>
              </a:rPr>
              <a:t>aaA</a:t>
            </a:r>
            <a:r>
              <a:rPr lang="en-US" sz="2400" kern="1200" dirty="0">
                <a:effectLst/>
                <a:latin typeface="Calibri" panose="020F0502020204030204" pitchFamily="34" charset="0"/>
                <a:ea typeface="+mn-ea"/>
                <a:cs typeface="Calibri" panose="020F0502020204030204" pitchFamily="34" charset="0"/>
              </a:rPr>
              <a:t>) = .136</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eaLnBrk="0" fontAlgn="base" hangingPunct="0">
              <a:spcBef>
                <a:spcPts val="720"/>
              </a:spcBef>
              <a:spcAft>
                <a:spcPts val="0"/>
              </a:spcAft>
            </a:pPr>
            <a:r>
              <a:rPr lang="en-US" sz="2400" kern="1200" dirty="0">
                <a:effectLst/>
                <a:latin typeface="Calibri" panose="020F0502020204030204" pitchFamily="34" charset="0"/>
                <a:ea typeface="+mn-ea"/>
                <a:cs typeface="Calibri" panose="020F0502020204030204" pitchFamily="34" charset="0"/>
              </a:rPr>
              <a:t>10) a) </a:t>
            </a:r>
            <a:r>
              <a:rPr lang="en-US" sz="2400" kern="1200" dirty="0" err="1">
                <a:effectLst/>
                <a:latin typeface="Calibri" panose="020F0502020204030204" pitchFamily="34" charset="0"/>
                <a:ea typeface="+mn-ea"/>
                <a:cs typeface="Calibri" panose="020F0502020204030204" pitchFamily="34" charset="0"/>
              </a:rPr>
              <a:t>Pr</a:t>
            </a:r>
            <a:r>
              <a:rPr lang="en-US" sz="2400" kern="1200" dirty="0">
                <a:effectLst/>
                <a:latin typeface="Calibri" panose="020F0502020204030204" pitchFamily="34" charset="0"/>
                <a:ea typeface="+mn-ea"/>
                <a:cs typeface="Calibri" panose="020F0502020204030204" pitchFamily="34" charset="0"/>
              </a:rPr>
              <a:t>(Yes) = .5 + .5*R             b) R = .2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eaLnBrk="0" fontAlgn="base" hangingPunct="0">
              <a:spcBef>
                <a:spcPts val="720"/>
              </a:spcBef>
              <a:spcAft>
                <a:spcPts val="0"/>
              </a:spcAft>
            </a:pPr>
            <a:r>
              <a:rPr lang="en-US" sz="2400" kern="1200" dirty="0">
                <a:effectLst/>
                <a:latin typeface="Calibri" panose="020F0502020204030204" pitchFamily="34" charset="0"/>
                <a:ea typeface="+mn-ea"/>
                <a:cs typeface="Calibri" panose="020F0502020204030204" pitchFamily="34" charset="0"/>
              </a:rPr>
              <a:t>11) a) 30/1820             b) 22/1820             c) 22/73              d) (30+73-22)/1820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13485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a:t>
            </a:r>
          </a:p>
        </p:txBody>
      </p:sp>
      <p:sp>
        <p:nvSpPr>
          <p:cNvPr id="5123"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5124" name="Rectangle 2"/>
          <p:cNvSpPr>
            <a:spLocks noChangeArrowheads="1"/>
          </p:cNvSpPr>
          <p:nvPr/>
        </p:nvSpPr>
        <p:spPr bwMode="auto">
          <a:xfrm>
            <a:off x="4876800" y="685800"/>
            <a:ext cx="2133600"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a:t>Probability</a:t>
            </a:r>
          </a:p>
        </p:txBody>
      </p:sp>
      <p:sp>
        <p:nvSpPr>
          <p:cNvPr id="5125" name="Line 3"/>
          <p:cNvSpPr>
            <a:spLocks noChangeShapeType="1"/>
          </p:cNvSpPr>
          <p:nvPr/>
        </p:nvSpPr>
        <p:spPr bwMode="auto">
          <a:xfrm>
            <a:off x="3733800" y="1295400"/>
            <a:ext cx="4724400"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5127" name="Rectangle 5"/>
          <p:cNvSpPr>
            <a:spLocks noChangeArrowheads="1"/>
          </p:cNvSpPr>
          <p:nvPr/>
        </p:nvSpPr>
        <p:spPr bwMode="auto">
          <a:xfrm>
            <a:off x="1244600" y="1787582"/>
            <a:ext cx="2743200"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Definitions:</a:t>
            </a:r>
          </a:p>
        </p:txBody>
      </p:sp>
      <p:sp>
        <p:nvSpPr>
          <p:cNvPr id="5128" name="Rectangle 6"/>
          <p:cNvSpPr>
            <a:spLocks noChangeArrowheads="1"/>
          </p:cNvSpPr>
          <p:nvPr/>
        </p:nvSpPr>
        <p:spPr bwMode="auto">
          <a:xfrm>
            <a:off x="1524000" y="2192739"/>
            <a:ext cx="8610600" cy="1754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lvl1pPr marL="293688" indent="-293688">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1.	</a:t>
            </a:r>
            <a:r>
              <a:rPr lang="en-US" altLang="en-US" sz="2400" b="1" dirty="0"/>
              <a:t>Classical</a:t>
            </a:r>
            <a:r>
              <a:rPr lang="en-US" altLang="en-US" sz="2400" dirty="0"/>
              <a:t>: P(E) = m/N</a:t>
            </a:r>
          </a:p>
          <a:p>
            <a:pPr>
              <a:spcBef>
                <a:spcPct val="50000"/>
              </a:spcBef>
              <a:buFontTx/>
              <a:buNone/>
            </a:pPr>
            <a:r>
              <a:rPr lang="en-US" altLang="en-US" sz="2400" dirty="0"/>
              <a:t>	If an event can occur in N </a:t>
            </a:r>
            <a:r>
              <a:rPr lang="en-US" altLang="en-US" sz="2400" u="sng" dirty="0"/>
              <a:t>mutually exclusive,</a:t>
            </a:r>
            <a:r>
              <a:rPr lang="en-US" altLang="en-US" sz="2400" dirty="0"/>
              <a:t> </a:t>
            </a:r>
            <a:r>
              <a:rPr lang="en-US" altLang="en-US" sz="2400" u="sng" dirty="0"/>
              <a:t>equally likely</a:t>
            </a:r>
            <a:r>
              <a:rPr lang="en-US" altLang="en-US" sz="2400" dirty="0"/>
              <a:t> ways, and if m of these possess characteristic E, then the probability of E is equal to </a:t>
            </a:r>
            <a:r>
              <a:rPr lang="en-US" altLang="en-US" sz="2400" u="sng" dirty="0"/>
              <a:t>m/N</a:t>
            </a:r>
            <a:r>
              <a:rPr lang="en-US" altLang="en-US" sz="2400" dirty="0"/>
              <a:t>.</a:t>
            </a:r>
          </a:p>
        </p:txBody>
      </p:sp>
      <p:sp>
        <p:nvSpPr>
          <p:cNvPr id="5131"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EC268E08-215C-4E5A-9103-40C4CD46C83D}" type="slidenum">
              <a:rPr lang="en-US" altLang="en-US" sz="1400"/>
              <a:pPr>
                <a:spcBef>
                  <a:spcPct val="0"/>
                </a:spcBef>
                <a:buFontTx/>
                <a:buNone/>
              </a:pPr>
              <a:t>2</a:t>
            </a:fld>
            <a:endParaRPr lang="en-US" altLang="en-US" sz="1400"/>
          </a:p>
        </p:txBody>
      </p:sp>
      <p:sp>
        <p:nvSpPr>
          <p:cNvPr id="12" name="Rectangle 2">
            <a:extLst>
              <a:ext uri="{FF2B5EF4-FFF2-40B4-BE49-F238E27FC236}">
                <a16:creationId xmlns:a16="http://schemas.microsoft.com/office/drawing/2014/main" id="{AA476CCE-4F05-4112-94CE-57D1ED890DFE}"/>
              </a:ext>
            </a:extLst>
          </p:cNvPr>
          <p:cNvSpPr>
            <a:spLocks noChangeArrowheads="1"/>
          </p:cNvSpPr>
          <p:nvPr/>
        </p:nvSpPr>
        <p:spPr bwMode="auto">
          <a:xfrm>
            <a:off x="1485232" y="4082452"/>
            <a:ext cx="4953000"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marL="293688" indent="-293688">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2.	</a:t>
            </a:r>
            <a:r>
              <a:rPr lang="en-US" altLang="en-US" sz="2400" b="1" dirty="0"/>
              <a:t>Relative Frequency</a:t>
            </a:r>
            <a:r>
              <a:rPr lang="en-US" altLang="en-US" sz="2400" dirty="0"/>
              <a:t>: </a:t>
            </a:r>
          </a:p>
        </p:txBody>
      </p:sp>
      <p:sp>
        <p:nvSpPr>
          <p:cNvPr id="13" name="Rectangle 4">
            <a:extLst>
              <a:ext uri="{FF2B5EF4-FFF2-40B4-BE49-F238E27FC236}">
                <a16:creationId xmlns:a16="http://schemas.microsoft.com/office/drawing/2014/main" id="{13CF532E-951A-4385-887F-221EBF0E5891}"/>
              </a:ext>
            </a:extLst>
          </p:cNvPr>
          <p:cNvSpPr>
            <a:spLocks noChangeArrowheads="1"/>
          </p:cNvSpPr>
          <p:nvPr/>
        </p:nvSpPr>
        <p:spPr bwMode="auto">
          <a:xfrm>
            <a:off x="1790032" y="4544759"/>
            <a:ext cx="9296400" cy="1200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If a process or an experiment is </a:t>
            </a:r>
            <a:r>
              <a:rPr lang="en-US" altLang="en-US" sz="2400" u="sng" dirty="0"/>
              <a:t>repeated</a:t>
            </a:r>
            <a:r>
              <a:rPr lang="en-US" altLang="en-US" sz="2400" dirty="0"/>
              <a:t> a large number of times, n, and if the characteristic, E, occurs m times, then the </a:t>
            </a:r>
            <a:r>
              <a:rPr lang="en-US" altLang="en-US" sz="2400" u="sng" dirty="0"/>
              <a:t>relative frequency</a:t>
            </a:r>
            <a:r>
              <a:rPr lang="en-US" altLang="en-US" sz="2400" dirty="0"/>
              <a:t>, m/n, of E will be approximately equal to the probability of E.</a:t>
            </a:r>
          </a:p>
        </p:txBody>
      </p:sp>
      <p:sp>
        <p:nvSpPr>
          <p:cNvPr id="14" name="TextBox 13">
            <a:extLst>
              <a:ext uri="{FF2B5EF4-FFF2-40B4-BE49-F238E27FC236}">
                <a16:creationId xmlns:a16="http://schemas.microsoft.com/office/drawing/2014/main" id="{D1B2C30A-5342-4B17-BBB0-0420CB0697B1}"/>
              </a:ext>
            </a:extLst>
          </p:cNvPr>
          <p:cNvSpPr txBox="1"/>
          <p:nvPr/>
        </p:nvSpPr>
        <p:spPr>
          <a:xfrm>
            <a:off x="4888832" y="5752395"/>
            <a:ext cx="3657600" cy="461665"/>
          </a:xfrm>
          <a:prstGeom prst="rect">
            <a:avLst/>
          </a:prstGeom>
          <a:noFill/>
        </p:spPr>
        <p:txBody>
          <a:bodyPr wrap="square" rtlCol="0">
            <a:spAutoFit/>
          </a:bodyPr>
          <a:lstStyle/>
          <a:p>
            <a:r>
              <a:rPr lang="en-US" sz="2400" dirty="0" err="1"/>
              <a:t>Pr</a:t>
            </a:r>
            <a:r>
              <a:rPr lang="en-US" sz="2400" dirty="0"/>
              <a:t>(E) </a:t>
            </a:r>
            <a:r>
              <a:rPr lang="en-US" sz="2400" dirty="0">
                <a:sym typeface="Symbol" panose="05050102010706020507" pitchFamily="18" charset="2"/>
              </a:rPr>
              <a:t> m/n</a:t>
            </a:r>
            <a:endParaRPr lang="en-US" sz="2400" dirty="0"/>
          </a:p>
        </p:txBody>
      </p:sp>
      <p:sp>
        <p:nvSpPr>
          <p:cNvPr id="15" name="Rectangle 6">
            <a:extLst>
              <a:ext uri="{FF2B5EF4-FFF2-40B4-BE49-F238E27FC236}">
                <a16:creationId xmlns:a16="http://schemas.microsoft.com/office/drawing/2014/main" id="{7198B4DA-1973-4B67-8C5F-282807ABC60A}"/>
              </a:ext>
            </a:extLst>
          </p:cNvPr>
          <p:cNvSpPr>
            <a:spLocks noChangeArrowheads="1"/>
          </p:cNvSpPr>
          <p:nvPr/>
        </p:nvSpPr>
        <p:spPr bwMode="auto">
          <a:xfrm>
            <a:off x="1524000" y="6271809"/>
            <a:ext cx="4343400"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marL="288925" indent="-288925">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3.	 </a:t>
            </a:r>
            <a:r>
              <a:rPr lang="en-US" altLang="en-US" sz="2400" b="1" dirty="0"/>
              <a:t>Personal Probability</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E205155F-17F0-457D-95D4-A6014D60F12A}"/>
                  </a:ext>
                </a:extLst>
              </p14:cNvPr>
              <p14:cNvContentPartPr/>
              <p14:nvPr/>
            </p14:nvContentPartPr>
            <p14:xfrm>
              <a:off x="7592400" y="2544120"/>
              <a:ext cx="3105720" cy="1591560"/>
            </p14:xfrm>
          </p:contentPart>
        </mc:Choice>
        <mc:Fallback>
          <p:pic>
            <p:nvPicPr>
              <p:cNvPr id="2" name="Ink 1">
                <a:extLst>
                  <a:ext uri="{FF2B5EF4-FFF2-40B4-BE49-F238E27FC236}">
                    <a16:creationId xmlns:a16="http://schemas.microsoft.com/office/drawing/2014/main" id="{E205155F-17F0-457D-95D4-A6014D60F12A}"/>
                  </a:ext>
                </a:extLst>
              </p:cNvPr>
              <p:cNvPicPr/>
              <p:nvPr/>
            </p:nvPicPr>
            <p:blipFill>
              <a:blip r:embed="rId3"/>
              <a:stretch>
                <a:fillRect/>
              </a:stretch>
            </p:blipFill>
            <p:spPr>
              <a:xfrm>
                <a:off x="7583040" y="2534760"/>
                <a:ext cx="3124440" cy="1610280"/>
              </a:xfrm>
              <a:prstGeom prst="rect">
                <a:avLst/>
              </a:prstGeom>
            </p:spPr>
          </p:pic>
        </mc:Fallback>
      </mc:AlternateContent>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a:t>
            </a:r>
          </a:p>
        </p:txBody>
      </p:sp>
      <p:sp>
        <p:nvSpPr>
          <p:cNvPr id="9219"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9220" name="Rectangle 5"/>
          <p:cNvSpPr>
            <a:spLocks noChangeArrowheads="1"/>
          </p:cNvSpPr>
          <p:nvPr/>
        </p:nvSpPr>
        <p:spPr bwMode="auto">
          <a:xfrm>
            <a:off x="1447800" y="1295400"/>
            <a:ext cx="9829800" cy="3786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lvl1pPr marL="293688" indent="-293688">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1.	Two events, A and B, are said to be </a:t>
            </a:r>
            <a:r>
              <a:rPr lang="en-US" altLang="en-US" sz="2400" u="sng" dirty="0"/>
              <a:t>mutually exclusive</a:t>
            </a:r>
            <a:r>
              <a:rPr lang="en-US" altLang="en-US" sz="2400" dirty="0"/>
              <a:t> (disjoint) if only one or the other, but not both, can occur in a particular experiment.</a:t>
            </a:r>
          </a:p>
          <a:p>
            <a:pPr>
              <a:spcBef>
                <a:spcPct val="50000"/>
              </a:spcBef>
              <a:buFontTx/>
              <a:buNone/>
            </a:pPr>
            <a:r>
              <a:rPr lang="en-US" altLang="en-US" sz="2400" dirty="0"/>
              <a:t>2.	The probability of any event is non-negative and less than 1.</a:t>
            </a:r>
          </a:p>
          <a:p>
            <a:pPr>
              <a:spcBef>
                <a:spcPct val="50000"/>
              </a:spcBef>
              <a:buFontTx/>
              <a:buNone/>
            </a:pPr>
            <a:r>
              <a:rPr lang="en-US" altLang="en-US" sz="2400" dirty="0"/>
              <a:t>3.	The sum of the probabilities of an exhaustive collection (i.e. at least one must occur) of mutually exclusive outcomes is 1:</a:t>
            </a:r>
          </a:p>
          <a:p>
            <a:pPr marL="288925" indent="-288925">
              <a:spcBef>
                <a:spcPct val="50000"/>
              </a:spcBef>
              <a:buFontTx/>
              <a:buAutoNum type="arabicPeriod" startAt="4"/>
            </a:pPr>
            <a:r>
              <a:rPr lang="en-US" altLang="en-US" sz="2400" dirty="0"/>
              <a:t>The probability of all events </a:t>
            </a:r>
            <a:r>
              <a:rPr lang="en-US" altLang="en-US" sz="2400" u="sng" dirty="0"/>
              <a:t>other than</a:t>
            </a:r>
            <a:r>
              <a:rPr lang="en-US" altLang="en-US" sz="2400" dirty="0"/>
              <a:t> an event A is denoted by P(A</a:t>
            </a:r>
            <a:r>
              <a:rPr lang="en-US" altLang="en-US" sz="2400" baseline="30000" dirty="0"/>
              <a:t>c</a:t>
            </a:r>
            <a:r>
              <a:rPr lang="en-US" altLang="en-US" sz="2400" dirty="0"/>
              <a:t>) [A</a:t>
            </a:r>
            <a:r>
              <a:rPr lang="en-US" altLang="en-US" sz="2400" baseline="30000" dirty="0"/>
              <a:t>c</a:t>
            </a:r>
            <a:r>
              <a:rPr lang="en-US" altLang="en-US" sz="2400" dirty="0"/>
              <a:t> stands for “A complement”]. P(A</a:t>
            </a:r>
            <a:r>
              <a:rPr lang="en-US" altLang="en-US" sz="2400" baseline="30000" dirty="0"/>
              <a:t>c</a:t>
            </a:r>
            <a:r>
              <a:rPr lang="en-US" altLang="en-US" sz="2400" dirty="0"/>
              <a:t>) = 1 - P(A) </a:t>
            </a:r>
          </a:p>
          <a:p>
            <a:pPr marL="457200" indent="-457200">
              <a:spcBef>
                <a:spcPct val="50000"/>
              </a:spcBef>
              <a:buFontTx/>
              <a:buAutoNum type="arabicPeriod" startAt="4"/>
            </a:pPr>
            <a:endParaRPr lang="en-US" altLang="en-US" sz="2400" dirty="0"/>
          </a:p>
        </p:txBody>
      </p:sp>
      <p:sp>
        <p:nvSpPr>
          <p:cNvPr id="9221" name="Rectangle 2"/>
          <p:cNvSpPr>
            <a:spLocks noChangeArrowheads="1"/>
          </p:cNvSpPr>
          <p:nvPr/>
        </p:nvSpPr>
        <p:spPr bwMode="auto">
          <a:xfrm>
            <a:off x="3886200" y="457200"/>
            <a:ext cx="4495800"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Basic Properties of Probability</a:t>
            </a:r>
          </a:p>
        </p:txBody>
      </p:sp>
      <p:sp>
        <p:nvSpPr>
          <p:cNvPr id="9222" name="Line 3"/>
          <p:cNvSpPr>
            <a:spLocks noChangeShapeType="1"/>
          </p:cNvSpPr>
          <p:nvPr/>
        </p:nvSpPr>
        <p:spPr bwMode="auto">
          <a:xfrm>
            <a:off x="3657600" y="990600"/>
            <a:ext cx="4800600"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3" name="Rectangle 4"/>
          <p:cNvSpPr>
            <a:spLocks noChangeArrowheads="1"/>
          </p:cNvSpPr>
          <p:nvPr/>
        </p:nvSpPr>
        <p:spPr bwMode="auto">
          <a:xfrm>
            <a:off x="3657600" y="1905000"/>
            <a:ext cx="480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en-US" altLang="en-US" sz="2000"/>
          </a:p>
        </p:txBody>
      </p:sp>
      <p:sp>
        <p:nvSpPr>
          <p:cNvPr id="9236"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B0C504D8-E5C0-474F-B18E-5A168FDE24AE}" type="slidenum">
              <a:rPr lang="en-US" altLang="en-US" sz="1400"/>
              <a:pPr>
                <a:spcBef>
                  <a:spcPct val="0"/>
                </a:spcBef>
                <a:buFontTx/>
                <a:buNone/>
              </a:pPr>
              <a:t>3</a:t>
            </a:fld>
            <a:endParaRPr lang="en-US" altLang="en-US" sz="1400"/>
          </a:p>
        </p:txBody>
      </p:sp>
      <p:sp>
        <p:nvSpPr>
          <p:cNvPr id="9" name="Text Box 1028">
            <a:extLst>
              <a:ext uri="{FF2B5EF4-FFF2-40B4-BE49-F238E27FC236}">
                <a16:creationId xmlns:a16="http://schemas.microsoft.com/office/drawing/2014/main" id="{10D85348-40E3-4D5C-A6C1-FBFE8C5F832D}"/>
              </a:ext>
            </a:extLst>
          </p:cNvPr>
          <p:cNvSpPr txBox="1">
            <a:spLocks noChangeArrowheads="1"/>
          </p:cNvSpPr>
          <p:nvPr/>
        </p:nvSpPr>
        <p:spPr bwMode="auto">
          <a:xfrm>
            <a:off x="1447800" y="5257800"/>
            <a:ext cx="9296400" cy="179126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5425" indent="-225425">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30000"/>
              </a:spcBef>
            </a:pPr>
            <a:r>
              <a:rPr lang="en-US" altLang="en-US" sz="2400" dirty="0"/>
              <a:t>P(A or B) </a:t>
            </a:r>
            <a:r>
              <a:rPr lang="en-US" altLang="en-US" sz="2400" i="1" dirty="0"/>
              <a:t>= </a:t>
            </a:r>
            <a:r>
              <a:rPr lang="en-US" altLang="en-US" sz="2400" dirty="0"/>
              <a:t>the probability that event A </a:t>
            </a:r>
            <a:r>
              <a:rPr lang="en-US" altLang="en-US" sz="2400" u="sng" dirty="0"/>
              <a:t>or</a:t>
            </a:r>
            <a:r>
              <a:rPr lang="en-US" altLang="en-US" sz="2400" dirty="0"/>
              <a:t> event B (or both) occurred.</a:t>
            </a:r>
          </a:p>
          <a:p>
            <a:pPr>
              <a:spcBef>
                <a:spcPct val="30000"/>
              </a:spcBef>
            </a:pPr>
            <a:r>
              <a:rPr lang="en-US" altLang="en-US" sz="2400" dirty="0"/>
              <a:t>P(AB) = the probability that both A </a:t>
            </a:r>
            <a:r>
              <a:rPr lang="en-US" altLang="en-US" sz="2400" u="sng" dirty="0"/>
              <a:t>and</a:t>
            </a:r>
            <a:r>
              <a:rPr lang="en-US" altLang="en-US" sz="2400" dirty="0"/>
              <a:t> B occurred.</a:t>
            </a:r>
          </a:p>
          <a:p>
            <a:pPr>
              <a:spcBef>
                <a:spcPct val="30000"/>
              </a:spcBef>
            </a:pPr>
            <a:r>
              <a:rPr lang="en-US" altLang="en-US" sz="2400" dirty="0"/>
              <a:t>P(A|B) = the probability of A among the subset of cases in which B is known to have occurred.</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13525CD7-3106-44DE-875D-B14AC7AAFC19}"/>
                  </a:ext>
                </a:extLst>
              </p14:cNvPr>
              <p14:cNvContentPartPr/>
              <p14:nvPr/>
            </p14:nvContentPartPr>
            <p14:xfrm>
              <a:off x="956520" y="2640600"/>
              <a:ext cx="11192040" cy="5568480"/>
            </p14:xfrm>
          </p:contentPart>
        </mc:Choice>
        <mc:Fallback>
          <p:pic>
            <p:nvPicPr>
              <p:cNvPr id="2" name="Ink 1">
                <a:extLst>
                  <a:ext uri="{FF2B5EF4-FFF2-40B4-BE49-F238E27FC236}">
                    <a16:creationId xmlns:a16="http://schemas.microsoft.com/office/drawing/2014/main" id="{13525CD7-3106-44DE-875D-B14AC7AAFC19}"/>
                  </a:ext>
                </a:extLst>
              </p:cNvPr>
              <p:cNvPicPr/>
              <p:nvPr/>
            </p:nvPicPr>
            <p:blipFill>
              <a:blip r:embed="rId3"/>
              <a:stretch>
                <a:fillRect/>
              </a:stretch>
            </p:blipFill>
            <p:spPr>
              <a:xfrm>
                <a:off x="947160" y="2631240"/>
                <a:ext cx="11210760" cy="5587200"/>
              </a:xfrm>
              <a:prstGeom prst="rect">
                <a:avLst/>
              </a:prstGeom>
            </p:spPr>
          </p:pic>
        </mc:Fallback>
      </mc:AlternateContent>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a:t>
            </a:r>
          </a:p>
        </p:txBody>
      </p:sp>
      <p:sp>
        <p:nvSpPr>
          <p:cNvPr id="16387"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16388" name="Text Box 2"/>
          <p:cNvSpPr txBox="1">
            <a:spLocks noChangeArrowheads="1"/>
          </p:cNvSpPr>
          <p:nvPr/>
        </p:nvSpPr>
        <p:spPr bwMode="auto">
          <a:xfrm>
            <a:off x="4114800" y="457200"/>
            <a:ext cx="388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General Probability Rules</a:t>
            </a:r>
          </a:p>
        </p:txBody>
      </p:sp>
      <p:sp>
        <p:nvSpPr>
          <p:cNvPr id="16389" name="Line 3"/>
          <p:cNvSpPr>
            <a:spLocks noChangeShapeType="1"/>
          </p:cNvSpPr>
          <p:nvPr/>
        </p:nvSpPr>
        <p:spPr bwMode="auto">
          <a:xfrm>
            <a:off x="3657600" y="990600"/>
            <a:ext cx="48768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0" name="Text Box 4"/>
          <p:cNvSpPr txBox="1">
            <a:spLocks noChangeArrowheads="1"/>
          </p:cNvSpPr>
          <p:nvPr/>
        </p:nvSpPr>
        <p:spPr bwMode="auto">
          <a:xfrm>
            <a:off x="1892968" y="1224219"/>
            <a:ext cx="8534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65100" indent="-165100">
              <a:spcBef>
                <a:spcPct val="20000"/>
              </a:spcBef>
              <a:buChar char="•"/>
              <a:tabLst>
                <a:tab pos="1541463" algn="l"/>
              </a:tabLst>
              <a:defRPr sz="3200">
                <a:solidFill>
                  <a:schemeClr val="tx1"/>
                </a:solidFill>
                <a:latin typeface="Times New Roman" charset="0"/>
              </a:defRPr>
            </a:lvl1pPr>
            <a:lvl2pPr marL="742950" indent="-285750">
              <a:spcBef>
                <a:spcPct val="20000"/>
              </a:spcBef>
              <a:buChar char="–"/>
              <a:tabLst>
                <a:tab pos="1541463" algn="l"/>
              </a:tabLst>
              <a:defRPr sz="2800">
                <a:solidFill>
                  <a:schemeClr val="tx1"/>
                </a:solidFill>
                <a:latin typeface="Times New Roman" charset="0"/>
              </a:defRPr>
            </a:lvl2pPr>
            <a:lvl3pPr marL="1143000" indent="-228600">
              <a:spcBef>
                <a:spcPct val="20000"/>
              </a:spcBef>
              <a:buChar char="•"/>
              <a:tabLst>
                <a:tab pos="1541463" algn="l"/>
              </a:tabLst>
              <a:defRPr sz="2400">
                <a:solidFill>
                  <a:schemeClr val="tx1"/>
                </a:solidFill>
                <a:latin typeface="Times New Roman" charset="0"/>
              </a:defRPr>
            </a:lvl3pPr>
            <a:lvl4pPr marL="1600200" indent="-228600">
              <a:spcBef>
                <a:spcPct val="20000"/>
              </a:spcBef>
              <a:buChar char="–"/>
              <a:tabLst>
                <a:tab pos="1541463" algn="l"/>
              </a:tabLst>
              <a:defRPr sz="2000">
                <a:solidFill>
                  <a:schemeClr val="tx1"/>
                </a:solidFill>
                <a:latin typeface="Times New Roman" charset="0"/>
              </a:defRPr>
            </a:lvl4pPr>
            <a:lvl5pPr marL="2057400" indent="-228600">
              <a:spcBef>
                <a:spcPct val="20000"/>
              </a:spcBef>
              <a:buChar char="»"/>
              <a:tabLst>
                <a:tab pos="1541463" algn="l"/>
              </a:tabLst>
              <a:defRPr sz="2000">
                <a:solidFill>
                  <a:schemeClr val="tx1"/>
                </a:solidFill>
                <a:latin typeface="Times New Roman" charset="0"/>
              </a:defRPr>
            </a:lvl5pPr>
            <a:lvl6pPr marL="2514600" indent="-228600" eaLnBrk="0" fontAlgn="base" hangingPunct="0">
              <a:spcBef>
                <a:spcPct val="20000"/>
              </a:spcBef>
              <a:spcAft>
                <a:spcPct val="0"/>
              </a:spcAft>
              <a:buChar char="»"/>
              <a:tabLst>
                <a:tab pos="1541463" algn="l"/>
              </a:tabLst>
              <a:defRPr sz="2000">
                <a:solidFill>
                  <a:schemeClr val="tx1"/>
                </a:solidFill>
                <a:latin typeface="Times New Roman" charset="0"/>
              </a:defRPr>
            </a:lvl6pPr>
            <a:lvl7pPr marL="2971800" indent="-228600" eaLnBrk="0" fontAlgn="base" hangingPunct="0">
              <a:spcBef>
                <a:spcPct val="20000"/>
              </a:spcBef>
              <a:spcAft>
                <a:spcPct val="0"/>
              </a:spcAft>
              <a:buChar char="»"/>
              <a:tabLst>
                <a:tab pos="1541463" algn="l"/>
              </a:tabLst>
              <a:defRPr sz="2000">
                <a:solidFill>
                  <a:schemeClr val="tx1"/>
                </a:solidFill>
                <a:latin typeface="Times New Roman" charset="0"/>
              </a:defRPr>
            </a:lvl7pPr>
            <a:lvl8pPr marL="3429000" indent="-228600" eaLnBrk="0" fontAlgn="base" hangingPunct="0">
              <a:spcBef>
                <a:spcPct val="20000"/>
              </a:spcBef>
              <a:spcAft>
                <a:spcPct val="0"/>
              </a:spcAft>
              <a:buChar char="»"/>
              <a:tabLst>
                <a:tab pos="1541463" algn="l"/>
              </a:tabLst>
              <a:defRPr sz="2000">
                <a:solidFill>
                  <a:schemeClr val="tx1"/>
                </a:solidFill>
                <a:latin typeface="Times New Roman" charset="0"/>
              </a:defRPr>
            </a:lvl8pPr>
            <a:lvl9pPr marL="3886200" indent="-228600" eaLnBrk="0" fontAlgn="base" hangingPunct="0">
              <a:spcBef>
                <a:spcPct val="20000"/>
              </a:spcBef>
              <a:spcAft>
                <a:spcPct val="0"/>
              </a:spcAft>
              <a:buChar char="»"/>
              <a:tabLst>
                <a:tab pos="1541463" algn="l"/>
              </a:tabLst>
              <a:defRPr sz="2000">
                <a:solidFill>
                  <a:schemeClr val="tx1"/>
                </a:solidFill>
                <a:latin typeface="Times New Roman" charset="0"/>
              </a:defRPr>
            </a:lvl9pPr>
          </a:lstStyle>
          <a:p>
            <a:pPr marL="514350" indent="-514350">
              <a:spcBef>
                <a:spcPct val="50000"/>
              </a:spcBef>
              <a:buFont typeface="+mj-lt"/>
              <a:buAutoNum type="romanUcPeriod"/>
            </a:pPr>
            <a:r>
              <a:rPr lang="en-US" altLang="en-US" sz="2400" u="sng" dirty="0"/>
              <a:t>Addition rule</a:t>
            </a:r>
            <a:endParaRPr lang="en-US" altLang="en-US" sz="2400" dirty="0"/>
          </a:p>
        </p:txBody>
      </p:sp>
      <mc:AlternateContent xmlns:mc="http://schemas.openxmlformats.org/markup-compatibility/2006" xmlns:a14="http://schemas.microsoft.com/office/drawing/2010/main">
        <mc:Choice Requires="a14">
          <p:sp>
            <p:nvSpPr>
              <p:cNvPr id="16391" name="Object 5"/>
              <p:cNvSpPr txBox="1"/>
              <p:nvPr/>
            </p:nvSpPr>
            <p:spPr bwMode="auto">
              <a:xfrm>
                <a:off x="3750343" y="1831861"/>
                <a:ext cx="4819650" cy="603479"/>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 </m:t>
                      </m:r>
                      <m:r>
                        <m:rPr>
                          <m:nor/>
                        </m:rPr>
                        <a:rPr lang="en-US" sz="2400" i="0">
                          <a:solidFill>
                            <a:srgbClr val="000000"/>
                          </a:solidFill>
                          <a:latin typeface="Cambria Math" panose="02040503050406030204" pitchFamily="18" charset="0"/>
                        </a:rPr>
                        <m:t>or</m:t>
                      </m:r>
                      <m:r>
                        <a:rPr lang="en-US" sz="2400" i="1">
                          <a:solidFill>
                            <a:srgbClr val="000000"/>
                          </a:solidFill>
                          <a:latin typeface="Cambria Math" panose="02040503050406030204" pitchFamily="18" charset="0"/>
                        </a:rPr>
                        <m:t> </m:t>
                      </m:r>
                      <m:r>
                        <m:rPr>
                          <m:sty m:val="p"/>
                        </m:rPr>
                        <a:rPr lang="en-US" sz="2400" i="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nor/>
                        </m:rPr>
                        <a:rPr lang="en-US" sz="2400" i="0">
                          <a:solidFill>
                            <a:srgbClr val="000000"/>
                          </a:solidFill>
                          <a:latin typeface="Cambria Math" panose="02040503050406030204" pitchFamily="18" charset="0"/>
                        </a:rPr>
                        <m:t>AB</m:t>
                      </m:r>
                      <m:r>
                        <a:rPr lang="en-US" sz="2400" i="1">
                          <a:solidFill>
                            <a:srgbClr val="000000"/>
                          </a:solidFill>
                          <a:latin typeface="Cambria Math" panose="02040503050406030204" pitchFamily="18" charset="0"/>
                        </a:rPr>
                        <m:t>)</m:t>
                      </m:r>
                    </m:oMath>
                  </m:oMathPara>
                </a14:m>
                <a:endParaRPr lang="en-US" sz="2400" dirty="0"/>
              </a:p>
            </p:txBody>
          </p:sp>
        </mc:Choice>
        <mc:Fallback xmlns="">
          <p:sp>
            <p:nvSpPr>
              <p:cNvPr id="16391" name="Object 5"/>
              <p:cNvSpPr txBox="1">
                <a:spLocks noRot="1" noChangeAspect="1" noMove="1" noResize="1" noEditPoints="1" noAdjustHandles="1" noChangeArrowheads="1" noChangeShapeType="1" noTextEdit="1"/>
              </p:cNvSpPr>
              <p:nvPr/>
            </p:nvSpPr>
            <p:spPr bwMode="auto">
              <a:xfrm>
                <a:off x="3750343" y="1831861"/>
                <a:ext cx="4819650" cy="603479"/>
              </a:xfrm>
              <a:prstGeom prst="rect">
                <a:avLst/>
              </a:prstGeom>
              <a:blipFill>
                <a:blip r:embed="rId2"/>
                <a:stretch>
                  <a:fillRect l="-253"/>
                </a:stretch>
              </a:blipFill>
              <a:ln>
                <a:noFill/>
              </a:ln>
              <a:effectLst/>
            </p:spPr>
            <p:txBody>
              <a:bodyPr/>
              <a:lstStyle/>
              <a:p>
                <a:r>
                  <a:rPr lang="en-US">
                    <a:noFill/>
                  </a:rPr>
                  <a:t> </a:t>
                </a:r>
              </a:p>
            </p:txBody>
          </p:sp>
        </mc:Fallback>
      </mc:AlternateContent>
      <p:sp>
        <p:nvSpPr>
          <p:cNvPr id="16401"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B6EB695B-98C2-4DA6-B102-C548DA328AC3}" type="slidenum">
              <a:rPr lang="en-US" altLang="en-US" sz="1400"/>
              <a:pPr>
                <a:spcBef>
                  <a:spcPct val="0"/>
                </a:spcBef>
                <a:buFontTx/>
                <a:buNone/>
              </a:pPr>
              <a:t>4</a:t>
            </a:fld>
            <a:endParaRPr lang="en-US" altLang="en-US" sz="1400"/>
          </a:p>
        </p:txBody>
      </p:sp>
      <p:sp>
        <p:nvSpPr>
          <p:cNvPr id="18" name="Rectangle 4">
            <a:extLst>
              <a:ext uri="{FF2B5EF4-FFF2-40B4-BE49-F238E27FC236}">
                <a16:creationId xmlns:a16="http://schemas.microsoft.com/office/drawing/2014/main" id="{C20A7AE3-A57F-4E64-B721-ABEE9A300D7A}"/>
              </a:ext>
            </a:extLst>
          </p:cNvPr>
          <p:cNvSpPr>
            <a:spLocks noChangeArrowheads="1"/>
          </p:cNvSpPr>
          <p:nvPr/>
        </p:nvSpPr>
        <p:spPr bwMode="auto">
          <a:xfrm>
            <a:off x="1892968" y="2421391"/>
            <a:ext cx="9372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73038" indent="-173038">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marL="514350" indent="-514350">
              <a:spcBef>
                <a:spcPct val="50000"/>
              </a:spcBef>
              <a:buFont typeface="+mj-lt"/>
              <a:buAutoNum type="romanUcPeriod" startAt="2"/>
            </a:pPr>
            <a:r>
              <a:rPr lang="en-US" altLang="en-US" sz="2400" u="sng" dirty="0"/>
              <a:t>Multiplication rule </a:t>
            </a:r>
            <a:r>
              <a:rPr lang="en-US" altLang="en-US" sz="2400" dirty="0"/>
              <a:t>	</a:t>
            </a:r>
          </a:p>
        </p:txBody>
      </p:sp>
      <mc:AlternateContent xmlns:mc="http://schemas.openxmlformats.org/markup-compatibility/2006" xmlns:a14="http://schemas.microsoft.com/office/drawing/2010/main">
        <mc:Choice Requires="a14">
          <p:sp>
            <p:nvSpPr>
              <p:cNvPr id="19" name="Object 3">
                <a:extLst>
                  <a:ext uri="{FF2B5EF4-FFF2-40B4-BE49-F238E27FC236}">
                    <a16:creationId xmlns:a16="http://schemas.microsoft.com/office/drawing/2014/main" id="{41E587D9-DB71-4564-9B73-5ACBDE954BA6}"/>
                  </a:ext>
                </a:extLst>
              </p:cNvPr>
              <p:cNvSpPr txBox="1"/>
              <p:nvPr/>
            </p:nvSpPr>
            <p:spPr bwMode="auto">
              <a:xfrm>
                <a:off x="3657600" y="2920344"/>
                <a:ext cx="5715000" cy="685800"/>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nor/>
                        </m:rPr>
                        <a:rPr lang="en-US" sz="2400" i="0">
                          <a:solidFill>
                            <a:srgbClr val="000000"/>
                          </a:solidFill>
                          <a:latin typeface="Cambria Math" panose="02040503050406030204" pitchFamily="18" charset="0"/>
                        </a:rPr>
                        <m:t>AB</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oMath>
                  </m:oMathPara>
                </a14:m>
                <a:endParaRPr lang="en-US" sz="2400" dirty="0"/>
              </a:p>
            </p:txBody>
          </p:sp>
        </mc:Choice>
        <mc:Fallback xmlns="">
          <p:sp>
            <p:nvSpPr>
              <p:cNvPr id="19" name="Object 3">
                <a:extLst>
                  <a:ext uri="{FF2B5EF4-FFF2-40B4-BE49-F238E27FC236}">
                    <a16:creationId xmlns:a16="http://schemas.microsoft.com/office/drawing/2014/main" id="{41E587D9-DB71-4564-9B73-5ACBDE954BA6}"/>
                  </a:ext>
                </a:extLst>
              </p:cNvPr>
              <p:cNvSpPr txBox="1">
                <a:spLocks noRot="1" noChangeAspect="1" noMove="1" noResize="1" noEditPoints="1" noAdjustHandles="1" noChangeArrowheads="1" noChangeShapeType="1" noTextEdit="1"/>
              </p:cNvSpPr>
              <p:nvPr/>
            </p:nvSpPr>
            <p:spPr bwMode="auto">
              <a:xfrm>
                <a:off x="3657600" y="2920344"/>
                <a:ext cx="5715000" cy="685800"/>
              </a:xfrm>
              <a:prstGeom prst="rect">
                <a:avLst/>
              </a:prstGeom>
              <a:blipFill>
                <a:blip r:embed="rId3"/>
                <a:stretch>
                  <a:fillRect l="-213"/>
                </a:stretch>
              </a:blipFill>
              <a:ln>
                <a:noFill/>
              </a:ln>
              <a:effectLst/>
            </p:spPr>
            <p:txBody>
              <a:bodyPr/>
              <a:lstStyle/>
              <a:p>
                <a:r>
                  <a:rPr lang="en-US">
                    <a:noFill/>
                  </a:rPr>
                  <a:t> </a:t>
                </a:r>
              </a:p>
            </p:txBody>
          </p:sp>
        </mc:Fallback>
      </mc:AlternateContent>
      <p:sp>
        <p:nvSpPr>
          <p:cNvPr id="20" name="Text Box 2">
            <a:extLst>
              <a:ext uri="{FF2B5EF4-FFF2-40B4-BE49-F238E27FC236}">
                <a16:creationId xmlns:a16="http://schemas.microsoft.com/office/drawing/2014/main" id="{F7700180-A504-47C1-AAB5-4F655C79F3CA}"/>
              </a:ext>
            </a:extLst>
          </p:cNvPr>
          <p:cNvSpPr txBox="1">
            <a:spLocks noChangeArrowheads="1"/>
          </p:cNvSpPr>
          <p:nvPr/>
        </p:nvSpPr>
        <p:spPr bwMode="auto">
          <a:xfrm>
            <a:off x="1872915" y="3618412"/>
            <a:ext cx="91440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65100" indent="-165100">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marL="514350" indent="-514350">
              <a:spcBef>
                <a:spcPct val="50000"/>
              </a:spcBef>
              <a:buFont typeface="+mj-lt"/>
              <a:buAutoNum type="romanUcPeriod" startAt="3"/>
            </a:pPr>
            <a:r>
              <a:rPr lang="en-US" altLang="en-US" sz="2400" u="sng" dirty="0"/>
              <a:t>Total Probability Rule</a:t>
            </a:r>
            <a:endParaRPr lang="en-US" altLang="en-US" sz="2400" dirty="0"/>
          </a:p>
          <a:p>
            <a:pPr marL="465138" indent="-465138">
              <a:spcBef>
                <a:spcPct val="50000"/>
              </a:spcBef>
              <a:buFontTx/>
              <a:buNone/>
            </a:pPr>
            <a:r>
              <a:rPr lang="en-US" altLang="en-US" sz="2400" dirty="0"/>
              <a:t>	If A</a:t>
            </a:r>
            <a:r>
              <a:rPr lang="en-US" altLang="en-US" sz="2400" baseline="-25000" dirty="0"/>
              <a:t>1</a:t>
            </a:r>
            <a:r>
              <a:rPr lang="en-US" altLang="en-US" sz="2400" dirty="0"/>
              <a:t>,…A</a:t>
            </a:r>
            <a:r>
              <a:rPr lang="en-US" altLang="en-US" sz="2400" baseline="-25000" dirty="0"/>
              <a:t>n</a:t>
            </a:r>
            <a:r>
              <a:rPr lang="en-US" altLang="en-US" sz="2400" dirty="0"/>
              <a:t> are mutually exclusive, exhaustive events, then </a:t>
            </a:r>
          </a:p>
        </p:txBody>
      </p:sp>
      <mc:AlternateContent xmlns:mc="http://schemas.openxmlformats.org/markup-compatibility/2006" xmlns:a14="http://schemas.microsoft.com/office/drawing/2010/main">
        <mc:Choice Requires="a14">
          <p:sp>
            <p:nvSpPr>
              <p:cNvPr id="21" name="Object 3">
                <a:extLst>
                  <a:ext uri="{FF2B5EF4-FFF2-40B4-BE49-F238E27FC236}">
                    <a16:creationId xmlns:a16="http://schemas.microsoft.com/office/drawing/2014/main" id="{48CDD316-6115-4CBF-8021-C0BBFBDAE60B}"/>
                  </a:ext>
                </a:extLst>
              </p:cNvPr>
              <p:cNvSpPr txBox="1"/>
              <p:nvPr/>
            </p:nvSpPr>
            <p:spPr bwMode="auto">
              <a:xfrm>
                <a:off x="4006056" y="4498923"/>
                <a:ext cx="3860799" cy="1355808"/>
              </a:xfrm>
              <a:prstGeom prst="rect">
                <a:avLst/>
              </a:prstGeom>
              <a:noFill/>
              <a:ln>
                <a:noFill/>
              </a:ln>
            </p:spPr>
            <p:txBody>
              <a:bodyPr>
                <a:noAutofit/>
              </a:bodyPr>
              <a:lstStyle/>
              <a:p>
                <a:pPr/>
                <a14:m>
                  <m:oMathPara xmlns:m="http://schemas.openxmlformats.org/officeDocument/2006/math">
                    <m:oMathParaPr>
                      <m:jc m:val="left"/>
                    </m:oMathParaPr>
                    <m:oMath xmlns:m="http://schemas.openxmlformats.org/officeDocument/2006/math">
                      <m:r>
                        <m:rPr>
                          <m:sty m:val="p"/>
                        </m:rPr>
                        <a:rPr lang="en-US" sz="2400" i="0" smtClean="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 =</m:t>
                      </m:r>
                      <m:nary>
                        <m:naryPr>
                          <m:chr m:val="∑"/>
                          <m:ctrlPr>
                            <a:rPr lang="en-US" sz="2400" i="1">
                              <a:solidFill>
                                <a:srgbClr val="000000"/>
                              </a:solidFill>
                              <a:latin typeface="Cambria Math" panose="02040503050406030204" pitchFamily="18" charset="0"/>
                            </a:rPr>
                          </m:ctrlPr>
                        </m:naryPr>
                        <m:sub>
                          <m:r>
                            <m:rPr>
                              <m:sty m:val="p"/>
                            </m:rPr>
                            <a:rPr lang="en-US" sz="2400">
                              <a:solidFill>
                                <a:srgbClr val="000000"/>
                              </a:solidFill>
                              <a:latin typeface="Cambria Math" panose="02040503050406030204" pitchFamily="18" charset="0"/>
                            </a:rPr>
                            <m:t>i</m:t>
                          </m:r>
                          <m:r>
                            <a:rPr lang="en-US" sz="2400" i="1">
                              <a:solidFill>
                                <a:srgbClr val="000000"/>
                              </a:solidFill>
                              <a:latin typeface="Cambria Math" panose="02040503050406030204" pitchFamily="18" charset="0"/>
                            </a:rPr>
                            <m:t>=1</m:t>
                          </m:r>
                        </m:sub>
                        <m:sup>
                          <m:r>
                            <m:rPr>
                              <m:sty m:val="p"/>
                            </m:rPr>
                            <a:rPr lang="en-US" sz="2400">
                              <a:solidFill>
                                <a:srgbClr val="000000"/>
                              </a:solidFill>
                              <a:latin typeface="Cambria Math" panose="02040503050406030204" pitchFamily="18" charset="0"/>
                            </a:rPr>
                            <m:t>n</m:t>
                          </m:r>
                        </m:sup>
                        <m:e>
                          <m:r>
                            <m:rPr>
                              <m:sty m:val="p"/>
                            </m:rPr>
                            <a:rPr lang="en-US" sz="240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m:rPr>
                                  <m:sty m:val="p"/>
                                </m:rPr>
                                <a:rPr lang="en-US" sz="2400">
                                  <a:solidFill>
                                    <a:srgbClr val="000000"/>
                                  </a:solidFill>
                                  <a:latin typeface="Cambria Math" panose="02040503050406030204" pitchFamily="18" charset="0"/>
                                </a:rPr>
                                <m:t>A</m:t>
                              </m:r>
                            </m:e>
                            <m:sub>
                              <m:r>
                                <m:rPr>
                                  <m:sty m:val="p"/>
                                </m:rPr>
                                <a:rPr lang="en-US" sz="2400">
                                  <a:solidFill>
                                    <a:srgbClr val="000000"/>
                                  </a:solidFill>
                                  <a:latin typeface="Cambria Math" panose="02040503050406030204" pitchFamily="18" charset="0"/>
                                </a:rPr>
                                <m:t>i</m:t>
                              </m:r>
                            </m:sub>
                          </m:sSub>
                          <m:r>
                            <a:rPr lang="en-US" sz="2400" i="1">
                              <a:solidFill>
                                <a:srgbClr val="000000"/>
                              </a:solidFill>
                              <a:latin typeface="Cambria Math" panose="02040503050406030204" pitchFamily="18" charset="0"/>
                            </a:rPr>
                            <m:t>)</m:t>
                          </m:r>
                          <m:r>
                            <m:rPr>
                              <m:sty m:val="p"/>
                            </m:rPr>
                            <a:rPr lang="en-US" sz="240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m:rPr>
                                  <m:sty m:val="p"/>
                                </m:rPr>
                                <a:rPr lang="en-US" sz="2400">
                                  <a:solidFill>
                                    <a:srgbClr val="000000"/>
                                  </a:solidFill>
                                  <a:latin typeface="Cambria Math" panose="02040503050406030204" pitchFamily="18" charset="0"/>
                                </a:rPr>
                                <m:t>A</m:t>
                              </m:r>
                            </m:e>
                            <m:sub>
                              <m:r>
                                <m:rPr>
                                  <m:sty m:val="p"/>
                                </m:rPr>
                                <a:rPr lang="en-US" sz="2400">
                                  <a:solidFill>
                                    <a:srgbClr val="000000"/>
                                  </a:solidFill>
                                  <a:latin typeface="Cambria Math" panose="02040503050406030204" pitchFamily="18" charset="0"/>
                                </a:rPr>
                                <m:t>i</m:t>
                              </m:r>
                            </m:sub>
                          </m:sSub>
                          <m:r>
                            <a:rPr lang="en-US" sz="2400" i="1">
                              <a:solidFill>
                                <a:srgbClr val="000000"/>
                              </a:solidFill>
                              <a:latin typeface="Cambria Math" panose="02040503050406030204" pitchFamily="18" charset="0"/>
                            </a:rPr>
                            <m:t>)</m:t>
                          </m:r>
                        </m:e>
                      </m:nary>
                    </m:oMath>
                  </m:oMathPara>
                </a14:m>
                <a:endParaRPr lang="en-US" sz="2400" dirty="0"/>
              </a:p>
            </p:txBody>
          </p:sp>
        </mc:Choice>
        <mc:Fallback xmlns="">
          <p:sp>
            <p:nvSpPr>
              <p:cNvPr id="21" name="Object 3">
                <a:extLst>
                  <a:ext uri="{FF2B5EF4-FFF2-40B4-BE49-F238E27FC236}">
                    <a16:creationId xmlns:a16="http://schemas.microsoft.com/office/drawing/2014/main" id="{48CDD316-6115-4CBF-8021-C0BBFBDAE60B}"/>
                  </a:ext>
                </a:extLst>
              </p:cNvPr>
              <p:cNvSpPr txBox="1">
                <a:spLocks noRot="1" noChangeAspect="1" noMove="1" noResize="1" noEditPoints="1" noAdjustHandles="1" noChangeArrowheads="1" noChangeShapeType="1" noTextEdit="1"/>
              </p:cNvSpPr>
              <p:nvPr/>
            </p:nvSpPr>
            <p:spPr bwMode="auto">
              <a:xfrm>
                <a:off x="4006056" y="4498923"/>
                <a:ext cx="3860799" cy="1355808"/>
              </a:xfrm>
              <a:prstGeom prst="rect">
                <a:avLst/>
              </a:prstGeom>
              <a:blipFill>
                <a:blip r:embed="rId4"/>
                <a:stretch>
                  <a:fillRect/>
                </a:stretch>
              </a:blipFill>
              <a:ln>
                <a:noFill/>
              </a:ln>
            </p:spPr>
            <p:txBody>
              <a:bodyPr/>
              <a:lstStyle/>
              <a:p>
                <a:r>
                  <a:rPr lang="en-US">
                    <a:noFill/>
                  </a:rPr>
                  <a:t> </a:t>
                </a:r>
              </a:p>
            </p:txBody>
          </p:sp>
        </mc:Fallback>
      </mc:AlternateContent>
      <p:sp>
        <p:nvSpPr>
          <p:cNvPr id="22" name="Rectangle 2">
            <a:extLst>
              <a:ext uri="{FF2B5EF4-FFF2-40B4-BE49-F238E27FC236}">
                <a16:creationId xmlns:a16="http://schemas.microsoft.com/office/drawing/2014/main" id="{8426DFFA-B0CD-4266-924C-306369821199}"/>
              </a:ext>
            </a:extLst>
          </p:cNvPr>
          <p:cNvSpPr>
            <a:spLocks noChangeArrowheads="1"/>
          </p:cNvSpPr>
          <p:nvPr/>
        </p:nvSpPr>
        <p:spPr bwMode="auto">
          <a:xfrm>
            <a:off x="1866900" y="5889324"/>
            <a:ext cx="8458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IV. </a:t>
            </a:r>
            <a:r>
              <a:rPr lang="en-US" altLang="en-US" sz="2400" u="sng" dirty="0"/>
              <a:t>Bayes Rule</a:t>
            </a:r>
          </a:p>
        </p:txBody>
      </p:sp>
      <mc:AlternateContent xmlns:mc="http://schemas.openxmlformats.org/markup-compatibility/2006" xmlns:a14="http://schemas.microsoft.com/office/drawing/2010/main">
        <mc:Choice Requires="a14">
          <p:sp>
            <p:nvSpPr>
              <p:cNvPr id="23" name="Object 6">
                <a:extLst>
                  <a:ext uri="{FF2B5EF4-FFF2-40B4-BE49-F238E27FC236}">
                    <a16:creationId xmlns:a16="http://schemas.microsoft.com/office/drawing/2014/main" id="{4BA55029-938D-4D8C-A78D-BCE6825FD63F}"/>
                  </a:ext>
                </a:extLst>
              </p:cNvPr>
              <p:cNvSpPr txBox="1"/>
              <p:nvPr/>
            </p:nvSpPr>
            <p:spPr bwMode="auto">
              <a:xfrm>
                <a:off x="3605880" y="6350989"/>
                <a:ext cx="4964113" cy="1165225"/>
              </a:xfrm>
              <a:prstGeom prst="rect">
                <a:avLst/>
              </a:prstGeom>
              <a:noFill/>
              <a:ln>
                <a:noFill/>
              </a:ln>
            </p:spPr>
            <p:txBody>
              <a:bodyPr>
                <a:noAutofit/>
              </a:bodyPr>
              <a:lstStyle/>
              <a:p>
                <a:pPr/>
                <a14:m>
                  <m:oMathPara xmlns:m="http://schemas.openxmlformats.org/officeDocument/2006/math">
                    <m:oMathParaPr>
                      <m:jc m:val="left"/>
                    </m:oMathParaPr>
                    <m:oMath xmlns:m="http://schemas.openxmlformats.org/officeDocument/2006/math">
                      <m:m>
                        <m:mPr>
                          <m:plcHide m:val="on"/>
                          <m:mcs>
                            <m:mc>
                              <m:mcPr>
                                <m:count m:val="3"/>
                                <m:mcJc m:val="center"/>
                              </m:mcPr>
                            </m:mc>
                          </m:mcs>
                          <m:ctrlPr>
                            <a:rPr lang="en-US" sz="2400" i="1" smtClean="0">
                              <a:solidFill>
                                <a:srgbClr val="000000"/>
                              </a:solidFill>
                              <a:latin typeface="Cambria Math" panose="02040503050406030204" pitchFamily="18" charset="0"/>
                            </a:rPr>
                          </m:ctrlPr>
                        </m:mPr>
                        <m:mr>
                          <m:e>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e>
                          <m:e>
                            <m:r>
                              <a:rPr lang="en-US" sz="2400" i="1">
                                <a:solidFill>
                                  <a:srgbClr val="000000"/>
                                </a:solidFill>
                                <a:latin typeface="Cambria Math" panose="02040503050406030204" pitchFamily="18" charset="0"/>
                              </a:rPr>
                              <m:t>=</m:t>
                            </m:r>
                          </m:e>
                          <m:e>
                            <m:f>
                              <m:fPr>
                                <m:ctrlPr>
                                  <a:rPr lang="en-US" sz="2400" i="1">
                                    <a:solidFill>
                                      <a:srgbClr val="000000"/>
                                    </a:solidFill>
                                    <a:latin typeface="Cambria Math" panose="02040503050406030204" pitchFamily="18" charset="0"/>
                                  </a:rPr>
                                </m:ctrlPr>
                              </m:fPr>
                              <m:num>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num>
                              <m:den>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d>
                                  <m:dPr>
                                    <m:endChr m:val="|"/>
                                    <m:ctrlPr>
                                      <a:rPr lang="en-US" sz="2400" i="1">
                                        <a:solidFill>
                                          <a:srgbClr val="000000"/>
                                        </a:solidFill>
                                        <a:latin typeface="Cambria Math" panose="02040503050406030204" pitchFamily="18" charset="0"/>
                                      </a:rPr>
                                    </m:ctrlPr>
                                  </m:dPr>
                                  <m:e>
                                    <m:r>
                                      <m:rPr>
                                        <m:nor/>
                                      </m:rPr>
                                      <a:rPr lang="en-US" sz="2400" i="0">
                                        <a:solidFill>
                                          <a:srgbClr val="000000"/>
                                        </a:solidFill>
                                        <a:latin typeface="Cambria Math" panose="02040503050406030204" pitchFamily="18" charset="0"/>
                                      </a:rPr>
                                      <m:t>B</m:t>
                                    </m:r>
                                    <m:r>
                                      <m:rPr>
                                        <m:nor/>
                                      </m:rPr>
                                      <a:rPr lang="en-US" sz="2400" i="0">
                                        <a:solidFill>
                                          <a:srgbClr val="000000"/>
                                        </a:solidFill>
                                        <a:latin typeface="Cambria Math" panose="02040503050406030204" pitchFamily="18" charset="0"/>
                                      </a:rPr>
                                      <m:t> </m:t>
                                    </m:r>
                                  </m:e>
                                </m:d>
                                <m:sSup>
                                  <m:sSupPr>
                                    <m:ctrlPr>
                                      <a:rPr lang="en-US" sz="2400" i="1" smtClean="0">
                                        <a:solidFill>
                                          <a:srgbClr val="000000"/>
                                        </a:solidFill>
                                        <a:latin typeface="Cambria Math" panose="02040503050406030204" pitchFamily="18" charset="0"/>
                                      </a:rPr>
                                    </m:ctrlPr>
                                  </m:sSupPr>
                                  <m:e>
                                    <m:r>
                                      <m:rPr>
                                        <m:sty m:val="p"/>
                                      </m:rPr>
                                      <a:rPr lang="en-US" sz="2400" b="0" i="0" smtClean="0">
                                        <a:solidFill>
                                          <a:srgbClr val="000000"/>
                                        </a:solidFill>
                                        <a:latin typeface="Cambria Math" panose="02040503050406030204" pitchFamily="18" charset="0"/>
                                      </a:rPr>
                                      <m:t>A</m:t>
                                    </m:r>
                                  </m:e>
                                  <m:sup>
                                    <m:r>
                                      <m:rPr>
                                        <m:sty m:val="p"/>
                                      </m:rPr>
                                      <a:rPr lang="en-US" sz="2400" b="0" i="0" smtClean="0">
                                        <a:solidFill>
                                          <a:srgbClr val="000000"/>
                                        </a:solidFill>
                                        <a:latin typeface="Cambria Math" panose="02040503050406030204" pitchFamily="18" charset="0"/>
                                      </a:rPr>
                                      <m:t>c</m:t>
                                    </m:r>
                                  </m:sup>
                                </m:sSup>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sSup>
                                  <m:sSupPr>
                                    <m:ctrlPr>
                                      <a:rPr lang="en-US" sz="2400" i="1" smtClean="0">
                                        <a:solidFill>
                                          <a:srgbClr val="000000"/>
                                        </a:solidFill>
                                        <a:latin typeface="Cambria Math" panose="02040503050406030204" pitchFamily="18" charset="0"/>
                                      </a:rPr>
                                    </m:ctrlPr>
                                  </m:sSupPr>
                                  <m:e>
                                    <m:r>
                                      <m:rPr>
                                        <m:sty m:val="p"/>
                                      </m:rPr>
                                      <a:rPr lang="en-US" sz="2400" b="0" i="0" smtClean="0">
                                        <a:solidFill>
                                          <a:srgbClr val="000000"/>
                                        </a:solidFill>
                                        <a:latin typeface="Cambria Math" panose="02040503050406030204" pitchFamily="18" charset="0"/>
                                      </a:rPr>
                                      <m:t>A</m:t>
                                    </m:r>
                                  </m:e>
                                  <m:sup>
                                    <m:r>
                                      <m:rPr>
                                        <m:sty m:val="p"/>
                                      </m:rPr>
                                      <a:rPr lang="en-US" sz="2400" b="0" i="0" smtClean="0">
                                        <a:solidFill>
                                          <a:srgbClr val="000000"/>
                                        </a:solidFill>
                                        <a:latin typeface="Cambria Math" panose="02040503050406030204" pitchFamily="18" charset="0"/>
                                      </a:rPr>
                                      <m:t>c</m:t>
                                    </m:r>
                                  </m:sup>
                                </m:sSup>
                                <m:r>
                                  <a:rPr lang="en-US" sz="2400" i="1">
                                    <a:solidFill>
                                      <a:srgbClr val="000000"/>
                                    </a:solidFill>
                                    <a:latin typeface="Cambria Math" panose="02040503050406030204" pitchFamily="18" charset="0"/>
                                  </a:rPr>
                                  <m:t>)</m:t>
                                </m:r>
                              </m:den>
                            </m:f>
                          </m:e>
                        </m:mr>
                        <m:mr>
                          <m:e/>
                          <m:e/>
                          <m:e/>
                        </m:mr>
                      </m:m>
                    </m:oMath>
                  </m:oMathPara>
                </a14:m>
                <a:endParaRPr lang="en-US" sz="2400" dirty="0"/>
              </a:p>
            </p:txBody>
          </p:sp>
        </mc:Choice>
        <mc:Fallback xmlns="">
          <p:sp>
            <p:nvSpPr>
              <p:cNvPr id="23" name="Object 6">
                <a:extLst>
                  <a:ext uri="{FF2B5EF4-FFF2-40B4-BE49-F238E27FC236}">
                    <a16:creationId xmlns:a16="http://schemas.microsoft.com/office/drawing/2014/main" id="{4BA55029-938D-4D8C-A78D-BCE6825FD63F}"/>
                  </a:ext>
                </a:extLst>
              </p:cNvPr>
              <p:cNvSpPr txBox="1">
                <a:spLocks noRot="1" noChangeAspect="1" noMove="1" noResize="1" noEditPoints="1" noAdjustHandles="1" noChangeArrowheads="1" noChangeShapeType="1" noTextEdit="1"/>
              </p:cNvSpPr>
              <p:nvPr/>
            </p:nvSpPr>
            <p:spPr bwMode="auto">
              <a:xfrm>
                <a:off x="3605880" y="6350989"/>
                <a:ext cx="4964113" cy="1165225"/>
              </a:xfrm>
              <a:prstGeom prst="rect">
                <a:avLst/>
              </a:prstGeom>
              <a:blipFill>
                <a:blip r:embed="rId5"/>
                <a:stretch>
                  <a:fillRect r="-11671"/>
                </a:stretch>
              </a:blipFill>
              <a:ln>
                <a:noFill/>
              </a:ln>
            </p:spPr>
            <p:txBody>
              <a:bodyPr/>
              <a:lstStyle/>
              <a:p>
                <a:r>
                  <a:rPr lang="en-US">
                    <a:noFill/>
                  </a:rPr>
                  <a:t> </a:t>
                </a:r>
              </a:p>
            </p:txBody>
          </p:sp>
        </mc:Fallback>
      </mc:AlternateContent>
      <mc:AlternateContent xmlns:mc="http://schemas.openxmlformats.org/markup-compatibility/2006">
        <mc:Choice xmlns:p14="http://schemas.microsoft.com/office/powerpoint/2010/main" Requires="p14">
          <p:contentPart p14:bwMode="auto" r:id="rId6">
            <p14:nvContentPartPr>
              <p14:cNvPr id="2" name="Ink 1">
                <a:extLst>
                  <a:ext uri="{FF2B5EF4-FFF2-40B4-BE49-F238E27FC236}">
                    <a16:creationId xmlns:a16="http://schemas.microsoft.com/office/drawing/2014/main" id="{FF110253-1D7C-4A7A-88CC-3D73AF646986}"/>
                  </a:ext>
                </a:extLst>
              </p14:cNvPr>
              <p14:cNvContentPartPr/>
              <p14:nvPr/>
            </p14:nvContentPartPr>
            <p14:xfrm>
              <a:off x="1357200" y="835560"/>
              <a:ext cx="10746720" cy="7612560"/>
            </p14:xfrm>
          </p:contentPart>
        </mc:Choice>
        <mc:Fallback>
          <p:pic>
            <p:nvPicPr>
              <p:cNvPr id="2" name="Ink 1">
                <a:extLst>
                  <a:ext uri="{FF2B5EF4-FFF2-40B4-BE49-F238E27FC236}">
                    <a16:creationId xmlns:a16="http://schemas.microsoft.com/office/drawing/2014/main" id="{FF110253-1D7C-4A7A-88CC-3D73AF646986}"/>
                  </a:ext>
                </a:extLst>
              </p:cNvPr>
              <p:cNvPicPr/>
              <p:nvPr/>
            </p:nvPicPr>
            <p:blipFill>
              <a:blip r:embed="rId7"/>
              <a:stretch>
                <a:fillRect/>
              </a:stretch>
            </p:blipFill>
            <p:spPr>
              <a:xfrm>
                <a:off x="1347840" y="826200"/>
                <a:ext cx="10765440" cy="7631280"/>
              </a:xfrm>
              <a:prstGeom prst="rect">
                <a:avLst/>
              </a:prstGeom>
            </p:spPr>
          </p:pic>
        </mc:Fallback>
      </mc:AlternateContent>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5F42D8-045C-4A28-B8E9-E78202D363B7}"/>
              </a:ext>
            </a:extLst>
          </p:cNvPr>
          <p:cNvSpPr>
            <a:spLocks noGrp="1"/>
          </p:cNvSpPr>
          <p:nvPr>
            <p:ph type="dt" sz="half" idx="10"/>
          </p:nvPr>
        </p:nvSpPr>
        <p:spPr/>
        <p:txBody>
          <a:bodyPr/>
          <a:lstStyle/>
          <a:p>
            <a:pPr>
              <a:defRPr/>
            </a:pPr>
            <a:r>
              <a:rPr lang="en-US"/>
              <a:t>Summer Institutes</a:t>
            </a:r>
            <a:endParaRPr lang="en-US" dirty="0"/>
          </a:p>
        </p:txBody>
      </p:sp>
      <p:sp>
        <p:nvSpPr>
          <p:cNvPr id="3" name="Footer Placeholder 2">
            <a:extLst>
              <a:ext uri="{FF2B5EF4-FFF2-40B4-BE49-F238E27FC236}">
                <a16:creationId xmlns:a16="http://schemas.microsoft.com/office/drawing/2014/main" id="{2B3F825B-EF9A-4CE3-B1EA-A4C7C295121F}"/>
              </a:ext>
            </a:extLst>
          </p:cNvPr>
          <p:cNvSpPr>
            <a:spLocks noGrp="1"/>
          </p:cNvSpPr>
          <p:nvPr>
            <p:ph type="ftr" sz="quarter" idx="11"/>
          </p:nvPr>
        </p:nvSpPr>
        <p:spPr/>
        <p:txBody>
          <a:bodyPr/>
          <a:lstStyle/>
          <a:p>
            <a:pPr>
              <a:defRPr/>
            </a:pPr>
            <a:r>
              <a:rPr lang="en-US"/>
              <a:t>Module 1, Session 1</a:t>
            </a:r>
          </a:p>
        </p:txBody>
      </p:sp>
      <p:sp>
        <p:nvSpPr>
          <p:cNvPr id="4" name="Slide Number Placeholder 3">
            <a:extLst>
              <a:ext uri="{FF2B5EF4-FFF2-40B4-BE49-F238E27FC236}">
                <a16:creationId xmlns:a16="http://schemas.microsoft.com/office/drawing/2014/main" id="{BCC771E0-5915-4FF3-BB7B-D95C5BBB5465}"/>
              </a:ext>
            </a:extLst>
          </p:cNvPr>
          <p:cNvSpPr>
            <a:spLocks noGrp="1"/>
          </p:cNvSpPr>
          <p:nvPr>
            <p:ph type="sldNum" sz="quarter" idx="12"/>
          </p:nvPr>
        </p:nvSpPr>
        <p:spPr/>
        <p:txBody>
          <a:bodyPr/>
          <a:lstStyle/>
          <a:p>
            <a:pPr>
              <a:defRPr/>
            </a:pPr>
            <a:fld id="{D6F51597-BCFE-41F4-9A7C-2BFC6B13565B}" type="slidenum">
              <a:rPr lang="en-US" smtClean="0"/>
              <a:pPr>
                <a:defRPr/>
              </a:pPr>
              <a:t>5</a:t>
            </a:fld>
            <a:endParaRPr lang="en-US"/>
          </a:p>
        </p:txBody>
      </p:sp>
    </p:spTree>
    <p:extLst>
      <p:ext uri="{BB962C8B-B14F-4D97-AF65-F5344CB8AC3E}">
        <p14:creationId xmlns:p14="http://schemas.microsoft.com/office/powerpoint/2010/main" val="881040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a:t>
            </a:r>
          </a:p>
        </p:txBody>
      </p:sp>
      <p:sp>
        <p:nvSpPr>
          <p:cNvPr id="10243"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10244" name="Rectangle 4"/>
          <p:cNvSpPr>
            <a:spLocks noChangeArrowheads="1"/>
          </p:cNvSpPr>
          <p:nvPr/>
        </p:nvSpPr>
        <p:spPr bwMode="auto">
          <a:xfrm>
            <a:off x="3886200" y="457200"/>
            <a:ext cx="4495800"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Basic Properties of Probability</a:t>
            </a:r>
          </a:p>
        </p:txBody>
      </p:sp>
      <p:sp>
        <p:nvSpPr>
          <p:cNvPr id="10245" name="Line 5"/>
          <p:cNvSpPr>
            <a:spLocks noChangeShapeType="1"/>
          </p:cNvSpPr>
          <p:nvPr/>
        </p:nvSpPr>
        <p:spPr bwMode="auto">
          <a:xfrm>
            <a:off x="3657600" y="990600"/>
            <a:ext cx="4800600"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6" name="Text Box 6"/>
          <p:cNvSpPr txBox="1">
            <a:spLocks noChangeArrowheads="1"/>
          </p:cNvSpPr>
          <p:nvPr/>
        </p:nvSpPr>
        <p:spPr bwMode="auto">
          <a:xfrm>
            <a:off x="1600200" y="1592264"/>
            <a:ext cx="8762999" cy="6463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spcBef>
                <a:spcPct val="20000"/>
              </a:spcBef>
              <a:buChar char="•"/>
              <a:defRPr sz="3200">
                <a:solidFill>
                  <a:schemeClr val="tx1"/>
                </a:solidFill>
                <a:latin typeface="Times New Roman" charset="0"/>
              </a:defRPr>
            </a:lvl1pPr>
            <a:lvl2pPr marL="914400" indent="-45720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ts val="600"/>
              </a:spcBef>
              <a:buFont typeface="+mj-lt"/>
              <a:buAutoNum type="arabicPeriod"/>
            </a:pPr>
            <a:r>
              <a:rPr lang="en-US" altLang="en-US" sz="2400" dirty="0">
                <a:solidFill>
                  <a:schemeClr val="accent2"/>
                </a:solidFill>
              </a:rPr>
              <a:t>Suppose you toss a single die</a:t>
            </a:r>
          </a:p>
          <a:p>
            <a:pPr lvl="1">
              <a:spcBef>
                <a:spcPts val="600"/>
              </a:spcBef>
              <a:buNone/>
            </a:pPr>
            <a:r>
              <a:rPr lang="en-US" altLang="en-US" sz="2400" dirty="0">
                <a:solidFill>
                  <a:schemeClr val="accent2"/>
                </a:solidFill>
              </a:rPr>
              <a:t>Consider the following events:</a:t>
            </a:r>
          </a:p>
          <a:p>
            <a:pPr lvl="2">
              <a:spcBef>
                <a:spcPts val="600"/>
              </a:spcBef>
              <a:buNone/>
            </a:pPr>
            <a:r>
              <a:rPr lang="en-US" altLang="en-US" dirty="0">
                <a:solidFill>
                  <a:schemeClr val="accent2"/>
                </a:solidFill>
              </a:rPr>
              <a:t>E</a:t>
            </a:r>
            <a:r>
              <a:rPr lang="en-US" altLang="en-US" baseline="-25000" dirty="0">
                <a:solidFill>
                  <a:schemeClr val="accent2"/>
                </a:solidFill>
              </a:rPr>
              <a:t>1</a:t>
            </a:r>
            <a:r>
              <a:rPr lang="en-US" altLang="en-US" dirty="0">
                <a:solidFill>
                  <a:schemeClr val="accent2"/>
                </a:solidFill>
              </a:rPr>
              <a:t> = roll a 1</a:t>
            </a:r>
          </a:p>
          <a:p>
            <a:pPr lvl="2">
              <a:spcBef>
                <a:spcPts val="600"/>
              </a:spcBef>
              <a:buNone/>
            </a:pPr>
            <a:r>
              <a:rPr lang="en-US" altLang="en-US" dirty="0">
                <a:solidFill>
                  <a:schemeClr val="accent2"/>
                </a:solidFill>
              </a:rPr>
              <a:t>E</a:t>
            </a:r>
            <a:r>
              <a:rPr lang="en-US" altLang="en-US" baseline="-25000" dirty="0">
                <a:solidFill>
                  <a:schemeClr val="accent2"/>
                </a:solidFill>
              </a:rPr>
              <a:t>2 </a:t>
            </a:r>
            <a:r>
              <a:rPr lang="en-US" altLang="en-US" dirty="0">
                <a:solidFill>
                  <a:schemeClr val="accent2"/>
                </a:solidFill>
              </a:rPr>
              <a:t>= roll an even number</a:t>
            </a:r>
          </a:p>
          <a:p>
            <a:pPr lvl="2">
              <a:spcBef>
                <a:spcPts val="600"/>
              </a:spcBef>
              <a:buNone/>
            </a:pPr>
            <a:r>
              <a:rPr lang="en-US" altLang="en-US" dirty="0">
                <a:solidFill>
                  <a:schemeClr val="accent2"/>
                </a:solidFill>
              </a:rPr>
              <a:t>E</a:t>
            </a:r>
            <a:r>
              <a:rPr lang="en-US" altLang="en-US" baseline="-25000" dirty="0">
                <a:solidFill>
                  <a:schemeClr val="accent2"/>
                </a:solidFill>
              </a:rPr>
              <a:t>3</a:t>
            </a:r>
            <a:r>
              <a:rPr lang="en-US" altLang="en-US" dirty="0">
                <a:solidFill>
                  <a:schemeClr val="accent2"/>
                </a:solidFill>
              </a:rPr>
              <a:t> = roll a 4, 5 or 6</a:t>
            </a:r>
          </a:p>
          <a:p>
            <a:pPr lvl="2">
              <a:spcBef>
                <a:spcPts val="600"/>
              </a:spcBef>
              <a:buNone/>
            </a:pPr>
            <a:r>
              <a:rPr lang="en-US" altLang="en-US" dirty="0">
                <a:solidFill>
                  <a:schemeClr val="accent2"/>
                </a:solidFill>
              </a:rPr>
              <a:t>E</a:t>
            </a:r>
            <a:r>
              <a:rPr lang="en-US" altLang="en-US" baseline="-25000" dirty="0">
                <a:solidFill>
                  <a:schemeClr val="accent2"/>
                </a:solidFill>
              </a:rPr>
              <a:t>4</a:t>
            </a:r>
            <a:r>
              <a:rPr lang="en-US" altLang="en-US" dirty="0">
                <a:solidFill>
                  <a:schemeClr val="accent2"/>
                </a:solidFill>
              </a:rPr>
              <a:t> = roll a 3 or 5</a:t>
            </a:r>
          </a:p>
          <a:p>
            <a:pPr>
              <a:spcBef>
                <a:spcPts val="600"/>
              </a:spcBef>
              <a:buFontTx/>
              <a:buNone/>
            </a:pPr>
            <a:endParaRPr lang="en-US" altLang="en-US" sz="2400" dirty="0">
              <a:solidFill>
                <a:schemeClr val="accent2"/>
              </a:solidFill>
            </a:endParaRPr>
          </a:p>
          <a:p>
            <a:pPr lvl="1">
              <a:spcBef>
                <a:spcPts val="600"/>
              </a:spcBef>
              <a:spcAft>
                <a:spcPts val="1200"/>
              </a:spcAft>
              <a:buFont typeface="+mj-lt"/>
              <a:buAutoNum type="alphaLcParenR"/>
            </a:pPr>
            <a:r>
              <a:rPr lang="en-US" altLang="en-US" sz="2400" dirty="0">
                <a:solidFill>
                  <a:schemeClr val="accent2"/>
                </a:solidFill>
              </a:rPr>
              <a:t>What is </a:t>
            </a:r>
            <a:r>
              <a:rPr lang="en-US" altLang="en-US" sz="2400" dirty="0" err="1">
                <a:solidFill>
                  <a:schemeClr val="accent2"/>
                </a:solidFill>
              </a:rPr>
              <a:t>Pr</a:t>
            </a:r>
            <a:r>
              <a:rPr lang="en-US" altLang="en-US" sz="2400" dirty="0">
                <a:solidFill>
                  <a:schemeClr val="accent2"/>
                </a:solidFill>
              </a:rPr>
              <a:t>(E</a:t>
            </a:r>
            <a:r>
              <a:rPr lang="en-US" altLang="en-US" sz="2400" baseline="-25000" dirty="0">
                <a:solidFill>
                  <a:schemeClr val="accent2"/>
                </a:solidFill>
              </a:rPr>
              <a:t>4</a:t>
            </a:r>
            <a:r>
              <a:rPr lang="en-US" altLang="en-US" sz="2400" dirty="0">
                <a:solidFill>
                  <a:schemeClr val="accent2"/>
                </a:solidFill>
              </a:rPr>
              <a:t>)?</a:t>
            </a:r>
          </a:p>
          <a:p>
            <a:pPr lvl="1">
              <a:spcBef>
                <a:spcPts val="600"/>
              </a:spcBef>
              <a:spcAft>
                <a:spcPts val="1200"/>
              </a:spcAft>
              <a:buFont typeface="+mj-lt"/>
              <a:buAutoNum type="alphaLcParenR"/>
            </a:pPr>
            <a:r>
              <a:rPr lang="en-US" altLang="en-US" sz="2400" dirty="0">
                <a:solidFill>
                  <a:schemeClr val="accent2"/>
                </a:solidFill>
              </a:rPr>
              <a:t>Are E</a:t>
            </a:r>
            <a:r>
              <a:rPr lang="en-US" altLang="en-US" sz="2400" baseline="-25000" dirty="0">
                <a:solidFill>
                  <a:schemeClr val="accent2"/>
                </a:solidFill>
              </a:rPr>
              <a:t>2</a:t>
            </a:r>
            <a:r>
              <a:rPr lang="en-US" altLang="en-US" sz="2400" dirty="0">
                <a:solidFill>
                  <a:schemeClr val="accent2"/>
                </a:solidFill>
              </a:rPr>
              <a:t> and E</a:t>
            </a:r>
            <a:r>
              <a:rPr lang="en-US" altLang="en-US" sz="2400" baseline="-25000" dirty="0">
                <a:solidFill>
                  <a:schemeClr val="accent2"/>
                </a:solidFill>
              </a:rPr>
              <a:t>3</a:t>
            </a:r>
            <a:r>
              <a:rPr lang="en-US" altLang="en-US" sz="2400" dirty="0">
                <a:solidFill>
                  <a:schemeClr val="accent2"/>
                </a:solidFill>
              </a:rPr>
              <a:t> mutually exclusive? E</a:t>
            </a:r>
            <a:r>
              <a:rPr lang="en-US" altLang="en-US" sz="2400" baseline="-25000" dirty="0">
                <a:solidFill>
                  <a:schemeClr val="accent2"/>
                </a:solidFill>
              </a:rPr>
              <a:t>2</a:t>
            </a:r>
            <a:r>
              <a:rPr lang="en-US" altLang="en-US" sz="2400" dirty="0">
                <a:solidFill>
                  <a:schemeClr val="accent2"/>
                </a:solidFill>
              </a:rPr>
              <a:t> and E</a:t>
            </a:r>
            <a:r>
              <a:rPr lang="en-US" altLang="en-US" sz="2400" baseline="-25000" dirty="0">
                <a:solidFill>
                  <a:schemeClr val="accent2"/>
                </a:solidFill>
              </a:rPr>
              <a:t>4</a:t>
            </a:r>
            <a:r>
              <a:rPr lang="en-US" altLang="en-US" sz="2400" dirty="0">
                <a:solidFill>
                  <a:schemeClr val="accent2"/>
                </a:solidFill>
              </a:rPr>
              <a:t>?</a:t>
            </a:r>
          </a:p>
          <a:p>
            <a:pPr lvl="1">
              <a:spcBef>
                <a:spcPts val="600"/>
              </a:spcBef>
              <a:spcAft>
                <a:spcPts val="1200"/>
              </a:spcAft>
              <a:buFont typeface="+mj-lt"/>
              <a:buAutoNum type="alphaLcParenR"/>
            </a:pPr>
            <a:r>
              <a:rPr lang="en-US" altLang="en-US" sz="2400" dirty="0">
                <a:solidFill>
                  <a:schemeClr val="accent2"/>
                </a:solidFill>
              </a:rPr>
              <a:t>Find a mutually exclusive, exhaustive collection of events. Do the probabilities add to 1?</a:t>
            </a:r>
          </a:p>
          <a:p>
            <a:pPr lvl="1">
              <a:spcBef>
                <a:spcPts val="600"/>
              </a:spcBef>
              <a:spcAft>
                <a:spcPts val="1200"/>
              </a:spcAft>
              <a:buFont typeface="+mj-lt"/>
              <a:buAutoNum type="alphaLcParenR"/>
            </a:pPr>
            <a:r>
              <a:rPr lang="en-US" altLang="en-US" sz="2400" dirty="0">
                <a:solidFill>
                  <a:schemeClr val="accent2"/>
                </a:solidFill>
              </a:rPr>
              <a:t>What is </a:t>
            </a:r>
            <a:r>
              <a:rPr lang="en-US" altLang="en-US" sz="2400" dirty="0" err="1">
                <a:solidFill>
                  <a:schemeClr val="accent2"/>
                </a:solidFill>
              </a:rPr>
              <a:t>Pr</a:t>
            </a:r>
            <a:r>
              <a:rPr lang="en-US" altLang="en-US" sz="2400" dirty="0">
                <a:solidFill>
                  <a:schemeClr val="accent2"/>
                </a:solidFill>
              </a:rPr>
              <a:t>(E</a:t>
            </a:r>
            <a:r>
              <a:rPr lang="en-US" altLang="en-US" sz="2400" baseline="-25000" dirty="0">
                <a:solidFill>
                  <a:schemeClr val="accent2"/>
                </a:solidFill>
              </a:rPr>
              <a:t>4</a:t>
            </a:r>
            <a:r>
              <a:rPr lang="en-US" altLang="en-US" sz="2400" baseline="30000" dirty="0">
                <a:solidFill>
                  <a:schemeClr val="accent2"/>
                </a:solidFill>
              </a:rPr>
              <a:t>c</a:t>
            </a:r>
            <a:r>
              <a:rPr lang="en-US" altLang="en-US" sz="2400" dirty="0">
                <a:solidFill>
                  <a:schemeClr val="accent2"/>
                </a:solidFill>
              </a:rPr>
              <a:t>)?</a:t>
            </a:r>
          </a:p>
          <a:p>
            <a:pPr>
              <a:spcBef>
                <a:spcPct val="50000"/>
              </a:spcBef>
              <a:buFontTx/>
              <a:buNone/>
            </a:pPr>
            <a:endParaRPr lang="en-US" altLang="en-US" sz="2400" dirty="0">
              <a:solidFill>
                <a:schemeClr val="accent2"/>
              </a:solidFill>
            </a:endParaRPr>
          </a:p>
        </p:txBody>
      </p:sp>
      <p:sp>
        <p:nvSpPr>
          <p:cNvPr id="10247"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CE8A3D30-71BD-49E0-BCCA-47C19499EDE8}" type="slidenum">
              <a:rPr lang="en-US" altLang="en-US" sz="1400"/>
              <a:pPr>
                <a:spcBef>
                  <a:spcPct val="0"/>
                </a:spcBef>
                <a:buFontTx/>
                <a:buNone/>
              </a:pPr>
              <a:t>6</a:t>
            </a:fld>
            <a:endParaRPr lang="en-US" altLang="en-US" sz="1400"/>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7855F6F9-7C3E-46AF-9630-634889583DE3}"/>
                  </a:ext>
                </a:extLst>
              </p14:cNvPr>
              <p14:cNvContentPartPr/>
              <p14:nvPr/>
            </p14:nvContentPartPr>
            <p14:xfrm>
              <a:off x="4093560" y="4181760"/>
              <a:ext cx="2439720" cy="1004400"/>
            </p14:xfrm>
          </p:contentPart>
        </mc:Choice>
        <mc:Fallback>
          <p:pic>
            <p:nvPicPr>
              <p:cNvPr id="2" name="Ink 1">
                <a:extLst>
                  <a:ext uri="{FF2B5EF4-FFF2-40B4-BE49-F238E27FC236}">
                    <a16:creationId xmlns:a16="http://schemas.microsoft.com/office/drawing/2014/main" id="{7855F6F9-7C3E-46AF-9630-634889583DE3}"/>
                  </a:ext>
                </a:extLst>
              </p:cNvPr>
              <p:cNvPicPr/>
              <p:nvPr/>
            </p:nvPicPr>
            <p:blipFill>
              <a:blip r:embed="rId3"/>
              <a:stretch>
                <a:fillRect/>
              </a:stretch>
            </p:blipFill>
            <p:spPr>
              <a:xfrm>
                <a:off x="4084200" y="4172400"/>
                <a:ext cx="2458440" cy="1023120"/>
              </a:xfrm>
              <a:prstGeom prst="rect">
                <a:avLst/>
              </a:prstGeom>
            </p:spPr>
          </p:pic>
        </mc:Fallback>
      </mc:AlternateContent>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a:t>
            </a:r>
          </a:p>
        </p:txBody>
      </p:sp>
      <p:sp>
        <p:nvSpPr>
          <p:cNvPr id="13315"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13316" name="Text Box 2"/>
          <p:cNvSpPr txBox="1">
            <a:spLocks noChangeArrowheads="1"/>
          </p:cNvSpPr>
          <p:nvPr/>
        </p:nvSpPr>
        <p:spPr bwMode="auto">
          <a:xfrm>
            <a:off x="4419600" y="906463"/>
            <a:ext cx="3429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Conditional Probability</a:t>
            </a:r>
            <a:endParaRPr lang="en-US" altLang="en-US" sz="2400" dirty="0"/>
          </a:p>
        </p:txBody>
      </p:sp>
      <p:sp>
        <p:nvSpPr>
          <p:cNvPr id="13317" name="Line 3"/>
          <p:cNvSpPr>
            <a:spLocks noChangeShapeType="1"/>
          </p:cNvSpPr>
          <p:nvPr/>
        </p:nvSpPr>
        <p:spPr bwMode="auto">
          <a:xfrm>
            <a:off x="3657600" y="1447800"/>
            <a:ext cx="49530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FF0000"/>
              </a:solidFill>
            </a:endParaRPr>
          </a:p>
        </p:txBody>
      </p:sp>
      <p:graphicFrame>
        <p:nvGraphicFramePr>
          <p:cNvPr id="13319" name="Object 5"/>
          <p:cNvGraphicFramePr>
            <a:graphicFrameLocks noChangeAspect="1"/>
          </p:cNvGraphicFramePr>
          <p:nvPr>
            <p:extLst>
              <p:ext uri="{D42A27DB-BD31-4B8C-83A1-F6EECF244321}">
                <p14:modId xmlns:p14="http://schemas.microsoft.com/office/powerpoint/2010/main" val="2808666383"/>
              </p:ext>
            </p:extLst>
          </p:nvPr>
        </p:nvGraphicFramePr>
        <p:xfrm>
          <a:off x="2184400" y="2757371"/>
          <a:ext cx="7086599" cy="2574274"/>
        </p:xfrm>
        <a:graphic>
          <a:graphicData uri="http://schemas.openxmlformats.org/presentationml/2006/ole">
            <mc:AlternateContent xmlns:mc="http://schemas.openxmlformats.org/markup-compatibility/2006">
              <mc:Choice xmlns:v="urn:schemas-microsoft-com:vml" Requires="v">
                <p:oleObj name="Document" r:id="rId2" imgW="6620279" imgH="2412576" progId="Word.Document.8">
                  <p:embed/>
                </p:oleObj>
              </mc:Choice>
              <mc:Fallback>
                <p:oleObj name="Document" r:id="rId2" imgW="6620279" imgH="2412576" progId="Word.Document.8">
                  <p:embed/>
                  <p:pic>
                    <p:nvPicPr>
                      <p:cNvPr id="0" name="Object 5"/>
                      <p:cNvPicPr>
                        <a:picLocks noChangeAspect="1" noChangeArrowheads="1"/>
                      </p:cNvPicPr>
                      <p:nvPr/>
                    </p:nvPicPr>
                    <p:blipFill>
                      <a:blip r:embed="rId3"/>
                      <a:srcRect/>
                      <a:stretch>
                        <a:fillRect/>
                      </a:stretch>
                    </p:blipFill>
                    <p:spPr bwMode="auto">
                      <a:xfrm>
                        <a:off x="2184400" y="2757371"/>
                        <a:ext cx="7086599" cy="2574274"/>
                      </a:xfrm>
                      <a:prstGeom prst="rect">
                        <a:avLst/>
                      </a:prstGeom>
                      <a:noFill/>
                      <a:ln>
                        <a:noFill/>
                      </a:ln>
                      <a:effectLst/>
                    </p:spPr>
                  </p:pic>
                </p:oleObj>
              </mc:Fallback>
            </mc:AlternateContent>
          </a:graphicData>
        </a:graphic>
      </p:graphicFrame>
      <p:sp>
        <p:nvSpPr>
          <p:cNvPr id="13320" name="Text Box 6"/>
          <p:cNvSpPr txBox="1">
            <a:spLocks noChangeArrowheads="1"/>
          </p:cNvSpPr>
          <p:nvPr/>
        </p:nvSpPr>
        <p:spPr bwMode="auto">
          <a:xfrm>
            <a:off x="2162444" y="5099492"/>
            <a:ext cx="7086599"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marL="457200" indent="-457200">
              <a:spcBef>
                <a:spcPts val="600"/>
              </a:spcBef>
              <a:buFont typeface="+mj-lt"/>
              <a:buAutoNum type="alphaLcParenR"/>
            </a:pPr>
            <a:r>
              <a:rPr lang="en-US" altLang="en-US" sz="2400" dirty="0">
                <a:solidFill>
                  <a:schemeClr val="accent2"/>
                </a:solidFill>
              </a:rPr>
              <a:t>What is P(test positive)?</a:t>
            </a:r>
          </a:p>
          <a:p>
            <a:pPr marL="457200" indent="-457200">
              <a:spcBef>
                <a:spcPts val="600"/>
              </a:spcBef>
              <a:buFont typeface="+mj-lt"/>
              <a:buAutoNum type="alphaLcParenR"/>
            </a:pPr>
            <a:r>
              <a:rPr lang="en-US" altLang="en-US" sz="2400" dirty="0">
                <a:solidFill>
                  <a:schemeClr val="accent2"/>
                </a:solidFill>
              </a:rPr>
              <a:t>What is P(test positive and disease positive)?</a:t>
            </a:r>
          </a:p>
          <a:p>
            <a:pPr marL="457200" indent="-457200">
              <a:spcBef>
                <a:spcPts val="600"/>
              </a:spcBef>
              <a:buFont typeface="+mj-lt"/>
              <a:buAutoNum type="alphaLcParenR"/>
            </a:pPr>
            <a:r>
              <a:rPr lang="en-US" altLang="en-US" sz="2400" dirty="0">
                <a:solidFill>
                  <a:schemeClr val="accent2"/>
                </a:solidFill>
              </a:rPr>
              <a:t>What is P(test positive or disease positive)?</a:t>
            </a:r>
          </a:p>
          <a:p>
            <a:pPr marL="457200" indent="-457200">
              <a:spcBef>
                <a:spcPts val="600"/>
              </a:spcBef>
              <a:buFont typeface="+mj-lt"/>
              <a:buAutoNum type="alphaLcParenR"/>
            </a:pPr>
            <a:r>
              <a:rPr lang="en-US" altLang="en-US" sz="2400" dirty="0">
                <a:solidFill>
                  <a:schemeClr val="accent2"/>
                </a:solidFill>
              </a:rPr>
              <a:t>What is P(test positive | disease positive)?</a:t>
            </a:r>
          </a:p>
          <a:p>
            <a:pPr marL="457200" indent="-457200">
              <a:spcBef>
                <a:spcPts val="600"/>
              </a:spcBef>
              <a:buFont typeface="+mj-lt"/>
              <a:buAutoNum type="alphaLcParenR"/>
            </a:pPr>
            <a:r>
              <a:rPr lang="en-US" altLang="en-US" sz="2400" dirty="0">
                <a:solidFill>
                  <a:schemeClr val="accent2"/>
                </a:solidFill>
              </a:rPr>
              <a:t>What is P(disease positive | test positive)?</a:t>
            </a:r>
          </a:p>
        </p:txBody>
      </p:sp>
      <p:sp>
        <p:nvSpPr>
          <p:cNvPr id="13321"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43510C0E-F812-43F8-950D-79E2A11D3E8D}" type="slidenum">
              <a:rPr lang="en-US" altLang="en-US" sz="1400"/>
              <a:pPr>
                <a:spcBef>
                  <a:spcPct val="0"/>
                </a:spcBef>
                <a:buFontTx/>
                <a:buNone/>
              </a:pPr>
              <a:t>7</a:t>
            </a:fld>
            <a:endParaRPr lang="en-US" altLang="en-US" sz="1400"/>
          </a:p>
        </p:txBody>
      </p:sp>
      <p:sp>
        <p:nvSpPr>
          <p:cNvPr id="2" name="TextBox 1">
            <a:extLst>
              <a:ext uri="{FF2B5EF4-FFF2-40B4-BE49-F238E27FC236}">
                <a16:creationId xmlns:a16="http://schemas.microsoft.com/office/drawing/2014/main" id="{21E53E4F-00E5-4A40-9FEB-3583F97EACB4}"/>
              </a:ext>
            </a:extLst>
          </p:cNvPr>
          <p:cNvSpPr txBox="1"/>
          <p:nvPr/>
        </p:nvSpPr>
        <p:spPr>
          <a:xfrm>
            <a:off x="1628744" y="1743879"/>
            <a:ext cx="8734456" cy="830997"/>
          </a:xfrm>
          <a:prstGeom prst="rect">
            <a:avLst/>
          </a:prstGeom>
          <a:noFill/>
        </p:spPr>
        <p:txBody>
          <a:bodyPr wrap="square" rtlCol="0">
            <a:spAutoFit/>
          </a:bodyPr>
          <a:lstStyle/>
          <a:p>
            <a:pPr marL="457200" indent="-457200">
              <a:buFont typeface="+mj-lt"/>
              <a:buAutoNum type="arabicPeriod" startAt="2"/>
            </a:pPr>
            <a:r>
              <a:rPr lang="en-US" sz="2400" dirty="0">
                <a:solidFill>
                  <a:schemeClr val="accent2"/>
                </a:solidFill>
              </a:rPr>
              <a:t>Suppose we screen 10,000 people for a disease using a new screening test. Here are the results: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F19F3B-1C70-481D-91A6-877275947C7D}"/>
              </a:ext>
            </a:extLst>
          </p:cNvPr>
          <p:cNvSpPr>
            <a:spLocks noGrp="1"/>
          </p:cNvSpPr>
          <p:nvPr>
            <p:ph type="dt" sz="half" idx="10"/>
          </p:nvPr>
        </p:nvSpPr>
        <p:spPr/>
        <p:txBody>
          <a:bodyPr/>
          <a:lstStyle/>
          <a:p>
            <a:pPr>
              <a:defRPr/>
            </a:pPr>
            <a:r>
              <a:rPr lang="en-US"/>
              <a:t>Summer Institutes</a:t>
            </a:r>
            <a:endParaRPr lang="en-US" dirty="0"/>
          </a:p>
        </p:txBody>
      </p:sp>
      <p:sp>
        <p:nvSpPr>
          <p:cNvPr id="3" name="Footer Placeholder 2">
            <a:extLst>
              <a:ext uri="{FF2B5EF4-FFF2-40B4-BE49-F238E27FC236}">
                <a16:creationId xmlns:a16="http://schemas.microsoft.com/office/drawing/2014/main" id="{45B4BBC7-A838-4FAA-94F9-933C6C9BE2E2}"/>
              </a:ext>
            </a:extLst>
          </p:cNvPr>
          <p:cNvSpPr>
            <a:spLocks noGrp="1"/>
          </p:cNvSpPr>
          <p:nvPr>
            <p:ph type="ftr" sz="quarter" idx="11"/>
          </p:nvPr>
        </p:nvSpPr>
        <p:spPr/>
        <p:txBody>
          <a:bodyPr/>
          <a:lstStyle/>
          <a:p>
            <a:pPr>
              <a:defRPr/>
            </a:pPr>
            <a:r>
              <a:rPr lang="en-US"/>
              <a:t>Module 1, Session 1</a:t>
            </a:r>
          </a:p>
        </p:txBody>
      </p:sp>
      <p:sp>
        <p:nvSpPr>
          <p:cNvPr id="4" name="Slide Number Placeholder 3">
            <a:extLst>
              <a:ext uri="{FF2B5EF4-FFF2-40B4-BE49-F238E27FC236}">
                <a16:creationId xmlns:a16="http://schemas.microsoft.com/office/drawing/2014/main" id="{9AEB017F-61E1-462F-8C87-8401C804FCD4}"/>
              </a:ext>
            </a:extLst>
          </p:cNvPr>
          <p:cNvSpPr>
            <a:spLocks noGrp="1"/>
          </p:cNvSpPr>
          <p:nvPr>
            <p:ph type="sldNum" sz="quarter" idx="12"/>
          </p:nvPr>
        </p:nvSpPr>
        <p:spPr/>
        <p:txBody>
          <a:bodyPr/>
          <a:lstStyle/>
          <a:p>
            <a:pPr>
              <a:defRPr/>
            </a:pPr>
            <a:fld id="{D6F51597-BCFE-41F4-9A7C-2BFC6B13565B}" type="slidenum">
              <a:rPr lang="en-US" smtClean="0"/>
              <a:pPr>
                <a:defRPr/>
              </a:pPr>
              <a:t>8</a:t>
            </a:fld>
            <a:endParaRPr lang="en-US"/>
          </a:p>
        </p:txBody>
      </p:sp>
      <p:sp>
        <p:nvSpPr>
          <p:cNvPr id="5" name="Text Box 3">
            <a:extLst>
              <a:ext uri="{FF2B5EF4-FFF2-40B4-BE49-F238E27FC236}">
                <a16:creationId xmlns:a16="http://schemas.microsoft.com/office/drawing/2014/main" id="{0163B570-8937-4219-824F-66900B894684}"/>
              </a:ext>
            </a:extLst>
          </p:cNvPr>
          <p:cNvSpPr txBox="1">
            <a:spLocks noChangeArrowheads="1"/>
          </p:cNvSpPr>
          <p:nvPr/>
        </p:nvSpPr>
        <p:spPr bwMode="auto">
          <a:xfrm>
            <a:off x="1028700" y="1752600"/>
            <a:ext cx="10058400" cy="3354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5425" indent="-225425">
              <a:spcBef>
                <a:spcPct val="20000"/>
              </a:spcBef>
              <a:buChar char="•"/>
              <a:defRPr sz="3200">
                <a:solidFill>
                  <a:schemeClr val="tx1"/>
                </a:solidFill>
                <a:latin typeface="Times New Roman" charset="0"/>
              </a:defRPr>
            </a:lvl1pPr>
            <a:lvl2pPr marL="688975" indent="-225425">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marL="457200" indent="-457200">
              <a:spcBef>
                <a:spcPct val="50000"/>
              </a:spcBef>
              <a:buFont typeface="+mj-lt"/>
              <a:buAutoNum type="arabicPeriod" startAt="3"/>
            </a:pPr>
            <a:r>
              <a:rPr lang="en-US" altLang="en-US" sz="2400" dirty="0">
                <a:solidFill>
                  <a:schemeClr val="accent2"/>
                </a:solidFill>
              </a:rPr>
              <a:t>In a group of 30 symptomatic women attending a clinic, some had cervical infections with </a:t>
            </a:r>
            <a:r>
              <a:rPr lang="en-US" altLang="en-US" sz="2400" i="1" dirty="0">
                <a:solidFill>
                  <a:schemeClr val="accent2"/>
                </a:solidFill>
              </a:rPr>
              <a:t>Chlamydia trachomatis</a:t>
            </a:r>
            <a:r>
              <a:rPr lang="en-US" altLang="en-US" sz="2400" dirty="0">
                <a:solidFill>
                  <a:schemeClr val="accent2"/>
                </a:solidFill>
              </a:rPr>
              <a:t> (C) or </a:t>
            </a:r>
            <a:r>
              <a:rPr lang="en-US" altLang="en-US" sz="2400" i="1" dirty="0">
                <a:solidFill>
                  <a:schemeClr val="accent2"/>
                </a:solidFill>
              </a:rPr>
              <a:t>Neisseria gonorrhea</a:t>
            </a:r>
            <a:r>
              <a:rPr lang="en-US" altLang="en-US" sz="2400" dirty="0">
                <a:solidFill>
                  <a:schemeClr val="accent2"/>
                </a:solidFill>
              </a:rPr>
              <a:t> (G), and some were harboring both organisms and some had neither.  Seven women had C only, 5 women had G only and 8 women had both (B).</a:t>
            </a:r>
          </a:p>
          <a:p>
            <a:pPr marL="1379538" lvl="2" indent="-465138">
              <a:spcBef>
                <a:spcPts val="600"/>
              </a:spcBef>
              <a:buNone/>
            </a:pPr>
            <a:r>
              <a:rPr lang="en-US" altLang="en-US" dirty="0">
                <a:solidFill>
                  <a:schemeClr val="accent2"/>
                </a:solidFill>
              </a:rPr>
              <a:t>a)	What is the probability of chlamydia (C)?  </a:t>
            </a:r>
          </a:p>
          <a:p>
            <a:pPr marL="1379538" lvl="2" indent="-465138">
              <a:spcBef>
                <a:spcPts val="600"/>
              </a:spcBef>
              <a:buNone/>
            </a:pPr>
            <a:r>
              <a:rPr lang="en-US" altLang="en-US" dirty="0">
                <a:solidFill>
                  <a:schemeClr val="accent2"/>
                </a:solidFill>
              </a:rPr>
              <a:t>b)	What is the probability of gonorrhea (G)?  </a:t>
            </a:r>
          </a:p>
          <a:p>
            <a:pPr marL="1379538" lvl="2" indent="-465138">
              <a:spcBef>
                <a:spcPts val="600"/>
              </a:spcBef>
              <a:buNone/>
            </a:pPr>
            <a:r>
              <a:rPr lang="en-US" altLang="en-US" dirty="0">
                <a:solidFill>
                  <a:schemeClr val="accent2"/>
                </a:solidFill>
              </a:rPr>
              <a:t>c)	What is the probability of gonorrhea (G) or chlamydia (C)? </a:t>
            </a:r>
          </a:p>
          <a:p>
            <a:pPr marL="1379538" lvl="2" indent="-465138">
              <a:spcBef>
                <a:spcPts val="600"/>
              </a:spcBef>
              <a:buNone/>
            </a:pPr>
            <a:r>
              <a:rPr lang="en-US" altLang="en-US" dirty="0">
                <a:solidFill>
                  <a:schemeClr val="accent2"/>
                </a:solidFill>
              </a:rPr>
              <a:t>d)	Are gonorrhea and chlamydia mutually exclusive?</a:t>
            </a:r>
          </a:p>
        </p:txBody>
      </p:sp>
      <p:sp>
        <p:nvSpPr>
          <p:cNvPr id="6" name="Text Box 2">
            <a:extLst>
              <a:ext uri="{FF2B5EF4-FFF2-40B4-BE49-F238E27FC236}">
                <a16:creationId xmlns:a16="http://schemas.microsoft.com/office/drawing/2014/main" id="{0E38FAC7-216C-43E6-85E2-191690CC7E12}"/>
              </a:ext>
            </a:extLst>
          </p:cNvPr>
          <p:cNvSpPr txBox="1">
            <a:spLocks noChangeArrowheads="1"/>
          </p:cNvSpPr>
          <p:nvPr/>
        </p:nvSpPr>
        <p:spPr bwMode="auto">
          <a:xfrm>
            <a:off x="4114800" y="457200"/>
            <a:ext cx="388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General Probability Rules</a:t>
            </a:r>
          </a:p>
        </p:txBody>
      </p:sp>
      <p:sp>
        <p:nvSpPr>
          <p:cNvPr id="7" name="Line 3">
            <a:extLst>
              <a:ext uri="{FF2B5EF4-FFF2-40B4-BE49-F238E27FC236}">
                <a16:creationId xmlns:a16="http://schemas.microsoft.com/office/drawing/2014/main" id="{6BF5FA9C-546B-4C65-B769-E1CDCAEF1D60}"/>
              </a:ext>
            </a:extLst>
          </p:cNvPr>
          <p:cNvSpPr>
            <a:spLocks noChangeShapeType="1"/>
          </p:cNvSpPr>
          <p:nvPr/>
        </p:nvSpPr>
        <p:spPr bwMode="auto">
          <a:xfrm>
            <a:off x="3657600" y="990600"/>
            <a:ext cx="48768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FF0000"/>
              </a:solidFill>
            </a:endParaRPr>
          </a:p>
        </p:txBody>
      </p:sp>
    </p:spTree>
    <p:extLst>
      <p:ext uri="{BB962C8B-B14F-4D97-AF65-F5344CB8AC3E}">
        <p14:creationId xmlns:p14="http://schemas.microsoft.com/office/powerpoint/2010/main" val="43731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ACEDE6-EE93-4401-AAA1-AA131E8F767D}"/>
              </a:ext>
            </a:extLst>
          </p:cNvPr>
          <p:cNvSpPr>
            <a:spLocks noGrp="1"/>
          </p:cNvSpPr>
          <p:nvPr>
            <p:ph type="dt" sz="half" idx="10"/>
          </p:nvPr>
        </p:nvSpPr>
        <p:spPr/>
        <p:txBody>
          <a:bodyPr/>
          <a:lstStyle/>
          <a:p>
            <a:pPr>
              <a:defRPr/>
            </a:pPr>
            <a:r>
              <a:rPr lang="en-US"/>
              <a:t>Summer Institutes</a:t>
            </a:r>
            <a:endParaRPr lang="en-US" dirty="0"/>
          </a:p>
        </p:txBody>
      </p:sp>
      <p:sp>
        <p:nvSpPr>
          <p:cNvPr id="3" name="Footer Placeholder 2">
            <a:extLst>
              <a:ext uri="{FF2B5EF4-FFF2-40B4-BE49-F238E27FC236}">
                <a16:creationId xmlns:a16="http://schemas.microsoft.com/office/drawing/2014/main" id="{D2A65A3E-9B9A-4CE9-A76D-D464C8177A55}"/>
              </a:ext>
            </a:extLst>
          </p:cNvPr>
          <p:cNvSpPr>
            <a:spLocks noGrp="1"/>
          </p:cNvSpPr>
          <p:nvPr>
            <p:ph type="ftr" sz="quarter" idx="11"/>
          </p:nvPr>
        </p:nvSpPr>
        <p:spPr/>
        <p:txBody>
          <a:bodyPr/>
          <a:lstStyle/>
          <a:p>
            <a:pPr>
              <a:defRPr/>
            </a:pPr>
            <a:r>
              <a:rPr lang="en-US"/>
              <a:t>Module 1, Session 1</a:t>
            </a:r>
          </a:p>
        </p:txBody>
      </p:sp>
      <p:sp>
        <p:nvSpPr>
          <p:cNvPr id="4" name="Slide Number Placeholder 3">
            <a:extLst>
              <a:ext uri="{FF2B5EF4-FFF2-40B4-BE49-F238E27FC236}">
                <a16:creationId xmlns:a16="http://schemas.microsoft.com/office/drawing/2014/main" id="{F22AEBAD-E1BC-4A61-8350-22473F4A834E}"/>
              </a:ext>
            </a:extLst>
          </p:cNvPr>
          <p:cNvSpPr>
            <a:spLocks noGrp="1"/>
          </p:cNvSpPr>
          <p:nvPr>
            <p:ph type="sldNum" sz="quarter" idx="12"/>
          </p:nvPr>
        </p:nvSpPr>
        <p:spPr/>
        <p:txBody>
          <a:bodyPr/>
          <a:lstStyle/>
          <a:p>
            <a:pPr>
              <a:defRPr/>
            </a:pPr>
            <a:fld id="{D6F51597-BCFE-41F4-9A7C-2BFC6B13565B}" type="slidenum">
              <a:rPr lang="en-US" smtClean="0"/>
              <a:pPr>
                <a:defRPr/>
              </a:pPr>
              <a:t>9</a:t>
            </a:fld>
            <a:endParaRPr lang="en-US"/>
          </a:p>
        </p:txBody>
      </p:sp>
      <p:sp>
        <p:nvSpPr>
          <p:cNvPr id="5" name="Text Box 16">
            <a:extLst>
              <a:ext uri="{FF2B5EF4-FFF2-40B4-BE49-F238E27FC236}">
                <a16:creationId xmlns:a16="http://schemas.microsoft.com/office/drawing/2014/main" id="{EBA44945-BA4F-4E88-9277-B2BA84FDF034}"/>
              </a:ext>
            </a:extLst>
          </p:cNvPr>
          <p:cNvSpPr txBox="1">
            <a:spLocks noChangeArrowheads="1"/>
          </p:cNvSpPr>
          <p:nvPr/>
        </p:nvSpPr>
        <p:spPr bwMode="auto">
          <a:xfrm>
            <a:off x="4114800" y="457200"/>
            <a:ext cx="388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General Probability Rules</a:t>
            </a:r>
          </a:p>
        </p:txBody>
      </p:sp>
      <p:sp>
        <p:nvSpPr>
          <p:cNvPr id="6" name="Line 17">
            <a:extLst>
              <a:ext uri="{FF2B5EF4-FFF2-40B4-BE49-F238E27FC236}">
                <a16:creationId xmlns:a16="http://schemas.microsoft.com/office/drawing/2014/main" id="{DDB4C483-003E-419B-B604-C122052809BA}"/>
              </a:ext>
            </a:extLst>
          </p:cNvPr>
          <p:cNvSpPr>
            <a:spLocks noChangeShapeType="1"/>
          </p:cNvSpPr>
          <p:nvPr/>
        </p:nvSpPr>
        <p:spPr bwMode="auto">
          <a:xfrm>
            <a:off x="3657600" y="914400"/>
            <a:ext cx="48768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Rectangle 9">
            <a:extLst>
              <a:ext uri="{FF2B5EF4-FFF2-40B4-BE49-F238E27FC236}">
                <a16:creationId xmlns:a16="http://schemas.microsoft.com/office/drawing/2014/main" id="{40187760-EE97-46EC-BC1F-3CDABCA4DF4D}"/>
              </a:ext>
            </a:extLst>
          </p:cNvPr>
          <p:cNvSpPr/>
          <p:nvPr/>
        </p:nvSpPr>
        <p:spPr>
          <a:xfrm>
            <a:off x="1485900" y="1300881"/>
            <a:ext cx="9334500" cy="5632311"/>
          </a:xfrm>
          <a:prstGeom prst="rect">
            <a:avLst/>
          </a:prstGeom>
        </p:spPr>
        <p:txBody>
          <a:bodyPr wrap="square">
            <a:spAutoFit/>
          </a:bodyPr>
          <a:lstStyle/>
          <a:p>
            <a:pPr marL="465138" indent="-465138">
              <a:spcBef>
                <a:spcPct val="50000"/>
              </a:spcBef>
              <a:buFont typeface="+mj-lt"/>
              <a:buAutoNum type="arabicPeriod" startAt="4"/>
            </a:pPr>
            <a:r>
              <a:rPr lang="en-US" altLang="en-US" sz="2400" dirty="0">
                <a:solidFill>
                  <a:schemeClr val="accent2"/>
                </a:solidFill>
                <a:cs typeface="Times New Roman" charset="0"/>
              </a:rPr>
              <a:t>A certain operation has a survival rate of 70%.  If this operation is performed independently on three different patients, what is the probability all three operations will fail?</a:t>
            </a:r>
            <a:r>
              <a:rPr lang="en-US" altLang="en-US" sz="2400" dirty="0">
                <a:solidFill>
                  <a:schemeClr val="accent2"/>
                </a:solidFill>
              </a:rPr>
              <a:t> </a:t>
            </a:r>
          </a:p>
          <a:p>
            <a:pPr marL="465138" indent="-465138">
              <a:spcBef>
                <a:spcPct val="50000"/>
              </a:spcBef>
              <a:buFontTx/>
              <a:buAutoNum type="arabicPeriod" startAt="4"/>
            </a:pPr>
            <a:r>
              <a:rPr lang="en-US" altLang="en-US" sz="2400" dirty="0">
                <a:solidFill>
                  <a:schemeClr val="accent2"/>
                </a:solidFill>
              </a:rPr>
              <a:t>If </a:t>
            </a:r>
            <a:r>
              <a:rPr lang="en-US" altLang="en-US" sz="2400" dirty="0" err="1">
                <a:solidFill>
                  <a:schemeClr val="accent2"/>
                </a:solidFill>
              </a:rPr>
              <a:t>allelle</a:t>
            </a:r>
            <a:r>
              <a:rPr lang="en-US" altLang="en-US" sz="2400" dirty="0">
                <a:solidFill>
                  <a:schemeClr val="accent2"/>
                </a:solidFill>
              </a:rPr>
              <a:t> A has frequency 3/4 and </a:t>
            </a:r>
            <a:r>
              <a:rPr lang="en-US" altLang="en-US" sz="2400" dirty="0" err="1">
                <a:solidFill>
                  <a:schemeClr val="accent2"/>
                </a:solidFill>
              </a:rPr>
              <a:t>allelle</a:t>
            </a:r>
            <a:r>
              <a:rPr lang="en-US" altLang="en-US" sz="2400" dirty="0">
                <a:solidFill>
                  <a:schemeClr val="accent2"/>
                </a:solidFill>
              </a:rPr>
              <a:t> a has frequency 1/4 , what are the </a:t>
            </a:r>
            <a:r>
              <a:rPr lang="en-US" altLang="en-US" sz="2400" dirty="0" err="1">
                <a:solidFill>
                  <a:schemeClr val="accent2"/>
                </a:solidFill>
              </a:rPr>
              <a:t>prevalances</a:t>
            </a:r>
            <a:r>
              <a:rPr lang="en-US" altLang="en-US" sz="2400" dirty="0">
                <a:solidFill>
                  <a:schemeClr val="accent2"/>
                </a:solidFill>
              </a:rPr>
              <a:t> of the 3 genotypes AA, Aa and aa in the population (assuming random mating)?</a:t>
            </a:r>
          </a:p>
          <a:p>
            <a:pPr marL="465138" indent="-465138">
              <a:spcBef>
                <a:spcPct val="50000"/>
              </a:spcBef>
              <a:buFontTx/>
              <a:buAutoNum type="arabicPeriod" startAt="4"/>
            </a:pPr>
            <a:r>
              <a:rPr lang="en-US" altLang="en-US" sz="2400" dirty="0">
                <a:solidFill>
                  <a:schemeClr val="accent2"/>
                </a:solidFill>
              </a:rPr>
              <a:t>Suppose an influenza epidemic strikes a city. In two child families the older child has influenza 10% of the time (event A), the younger child has influenza 10% of the time (event B) and both children have influenza 2% of the time . </a:t>
            </a:r>
          </a:p>
          <a:p>
            <a:pPr marL="922338" lvl="1" indent="-465138">
              <a:spcBef>
                <a:spcPct val="50000"/>
              </a:spcBef>
              <a:buFont typeface="+mj-lt"/>
              <a:buAutoNum type="alphaLcParenR"/>
            </a:pPr>
            <a:r>
              <a:rPr lang="en-US" altLang="en-US" sz="2400" dirty="0">
                <a:solidFill>
                  <a:schemeClr val="accent2"/>
                </a:solidFill>
              </a:rPr>
              <a:t>Are the events A and B independent?</a:t>
            </a:r>
          </a:p>
          <a:p>
            <a:pPr marL="922338" lvl="1" indent="-465138">
              <a:spcBef>
                <a:spcPct val="50000"/>
              </a:spcBef>
              <a:buFont typeface="+mj-lt"/>
              <a:buAutoNum type="alphaLcParenR"/>
            </a:pPr>
            <a:r>
              <a:rPr lang="en-US" altLang="en-US" sz="2400" dirty="0">
                <a:solidFill>
                  <a:schemeClr val="accent2"/>
                </a:solidFill>
              </a:rPr>
              <a:t>What is the probability that the older child has influenza if we know the </a:t>
            </a:r>
            <a:r>
              <a:rPr lang="en-US" altLang="en-US" sz="2400">
                <a:solidFill>
                  <a:schemeClr val="accent2"/>
                </a:solidFill>
              </a:rPr>
              <a:t>younger child </a:t>
            </a:r>
            <a:r>
              <a:rPr lang="en-US" altLang="en-US" sz="2400" dirty="0">
                <a:solidFill>
                  <a:schemeClr val="accent2"/>
                </a:solidFill>
              </a:rPr>
              <a:t>has influenza?</a:t>
            </a:r>
          </a:p>
        </p:txBody>
      </p:sp>
      <mc:AlternateContent xmlns:mc="http://schemas.openxmlformats.org/markup-compatibility/2006">
        <mc:Choice xmlns:p14="http://schemas.microsoft.com/office/powerpoint/2010/main" Requires="p14">
          <p:contentPart p14:bwMode="auto" r:id="rId2">
            <p14:nvContentPartPr>
              <p14:cNvPr id="7" name="Ink 6">
                <a:extLst>
                  <a:ext uri="{FF2B5EF4-FFF2-40B4-BE49-F238E27FC236}">
                    <a16:creationId xmlns:a16="http://schemas.microsoft.com/office/drawing/2014/main" id="{11FC5602-C213-471C-82F8-205985A11604}"/>
                  </a:ext>
                </a:extLst>
              </p14:cNvPr>
              <p14:cNvContentPartPr/>
              <p14:nvPr/>
            </p14:nvContentPartPr>
            <p14:xfrm>
              <a:off x="1520640" y="2220120"/>
              <a:ext cx="10519200" cy="6244920"/>
            </p14:xfrm>
          </p:contentPart>
        </mc:Choice>
        <mc:Fallback>
          <p:pic>
            <p:nvPicPr>
              <p:cNvPr id="7" name="Ink 6">
                <a:extLst>
                  <a:ext uri="{FF2B5EF4-FFF2-40B4-BE49-F238E27FC236}">
                    <a16:creationId xmlns:a16="http://schemas.microsoft.com/office/drawing/2014/main" id="{11FC5602-C213-471C-82F8-205985A11604}"/>
                  </a:ext>
                </a:extLst>
              </p:cNvPr>
              <p:cNvPicPr/>
              <p:nvPr/>
            </p:nvPicPr>
            <p:blipFill>
              <a:blip r:embed="rId3"/>
              <a:stretch>
                <a:fillRect/>
              </a:stretch>
            </p:blipFill>
            <p:spPr>
              <a:xfrm>
                <a:off x="1511280" y="2210760"/>
                <a:ext cx="10537920" cy="626364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8" name="Ink 7">
                <a:extLst>
                  <a:ext uri="{FF2B5EF4-FFF2-40B4-BE49-F238E27FC236}">
                    <a16:creationId xmlns:a16="http://schemas.microsoft.com/office/drawing/2014/main" id="{BB627DD6-2090-42D8-BA70-7DB6CC6AA1EA}"/>
                  </a:ext>
                </a:extLst>
              </p14:cNvPr>
              <p14:cNvContentPartPr/>
              <p14:nvPr/>
            </p14:nvContentPartPr>
            <p14:xfrm>
              <a:off x="1908000" y="839160"/>
              <a:ext cx="10018080" cy="7587000"/>
            </p14:xfrm>
          </p:contentPart>
        </mc:Choice>
        <mc:Fallback>
          <p:pic>
            <p:nvPicPr>
              <p:cNvPr id="8" name="Ink 7">
                <a:extLst>
                  <a:ext uri="{FF2B5EF4-FFF2-40B4-BE49-F238E27FC236}">
                    <a16:creationId xmlns:a16="http://schemas.microsoft.com/office/drawing/2014/main" id="{BB627DD6-2090-42D8-BA70-7DB6CC6AA1EA}"/>
                  </a:ext>
                </a:extLst>
              </p:cNvPr>
              <p:cNvPicPr/>
              <p:nvPr/>
            </p:nvPicPr>
            <p:blipFill>
              <a:blip r:embed="rId5"/>
              <a:stretch>
                <a:fillRect/>
              </a:stretch>
            </p:blipFill>
            <p:spPr>
              <a:xfrm>
                <a:off x="1898640" y="829800"/>
                <a:ext cx="10036800" cy="7605720"/>
              </a:xfrm>
              <a:prstGeom prst="rect">
                <a:avLst/>
              </a:prstGeom>
            </p:spPr>
          </p:pic>
        </mc:Fallback>
      </mc:AlternateContent>
    </p:spTree>
    <p:extLst>
      <p:ext uri="{BB962C8B-B14F-4D97-AF65-F5344CB8AC3E}">
        <p14:creationId xmlns:p14="http://schemas.microsoft.com/office/powerpoint/2010/main" val="2583923540"/>
      </p:ext>
    </p:extLst>
  </p:cSld>
  <p:clrMapOvr>
    <a:masterClrMapping/>
  </p:clrMapOvr>
</p:sld>
</file>

<file path=ppt/theme/theme1.xml><?xml version="1.0" encoding="utf-8"?>
<a:theme xmlns:a="http://schemas.openxmlformats.org/drawingml/2006/main" name="b511_95">
  <a:themeElements>
    <a:clrScheme name="b511_95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511_95">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511_95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511_9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511_95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511_95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511_95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511_95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511_95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C:\MSOffice\Templates\Presentations\b511_95.pot</Template>
  <TotalTime>6443</TotalTime>
  <Words>2081</Words>
  <Application>Microsoft Office PowerPoint</Application>
  <PresentationFormat>Custom</PresentationFormat>
  <Paragraphs>238</Paragraphs>
  <Slides>16</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Calibri</vt:lpstr>
      <vt:lpstr>Cambria Math</vt:lpstr>
      <vt:lpstr>Courier New</vt:lpstr>
      <vt:lpstr>Times New Roman</vt:lpstr>
      <vt:lpstr>b511_95</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Washington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James P. Hughes</dc:creator>
  <cp:lastModifiedBy>Jim Hughes</cp:lastModifiedBy>
  <cp:revision>167</cp:revision>
  <cp:lastPrinted>2021-07-06T20:42:01Z</cp:lastPrinted>
  <dcterms:created xsi:type="dcterms:W3CDTF">1999-08-27T19:11:50Z</dcterms:created>
  <dcterms:modified xsi:type="dcterms:W3CDTF">2021-07-07T21:07:09Z</dcterms:modified>
</cp:coreProperties>
</file>