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4"/>
  </p:notesMasterIdLst>
  <p:handoutMasterIdLst>
    <p:handoutMasterId r:id="rId15"/>
  </p:handoutMasterIdLst>
  <p:sldIdLst>
    <p:sldId id="335" r:id="rId2"/>
    <p:sldId id="358" r:id="rId3"/>
    <p:sldId id="373" r:id="rId4"/>
    <p:sldId id="381" r:id="rId5"/>
    <p:sldId id="454" r:id="rId6"/>
    <p:sldId id="374" r:id="rId7"/>
    <p:sldId id="455" r:id="rId8"/>
    <p:sldId id="451" r:id="rId9"/>
    <p:sldId id="456" r:id="rId10"/>
    <p:sldId id="457" r:id="rId11"/>
    <p:sldId id="458" r:id="rId12"/>
    <p:sldId id="459" r:id="rId13"/>
  </p:sldIdLst>
  <p:sldSz cx="12192000" cy="9144000"/>
  <p:notesSz cx="9601200" cy="7315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13" autoAdjust="0"/>
    <p:restoredTop sz="87484" autoAdjust="0"/>
  </p:normalViewPr>
  <p:slideViewPr>
    <p:cSldViewPr>
      <p:cViewPr varScale="1">
        <p:scale>
          <a:sx n="31" d="100"/>
          <a:sy n="31" d="100"/>
        </p:scale>
        <p:origin x="668" y="52"/>
      </p:cViewPr>
      <p:guideLst>
        <p:guide orient="horz" pos="288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1824" y="-84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2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5" tIns="48327" rIns="96655" bIns="48327" numCol="1" anchor="t" anchorCtr="0" compatLnSpc="1">
            <a:prstTxWarp prst="textNoShape">
              <a:avLst/>
            </a:prstTxWarp>
          </a:bodyPr>
          <a:lstStyle>
            <a:lvl1pPr algn="l" defTabSz="96695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75" y="0"/>
            <a:ext cx="4162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5" tIns="48327" rIns="96655" bIns="48327" numCol="1" anchor="t" anchorCtr="0" compatLnSpc="1">
            <a:prstTxWarp prst="textNoShape">
              <a:avLst/>
            </a:prstTxWarp>
          </a:bodyPr>
          <a:lstStyle>
            <a:lvl1pPr algn="r" defTabSz="96695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2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5" tIns="48327" rIns="96655" bIns="48327" numCol="1" anchor="b" anchorCtr="0" compatLnSpc="1">
            <a:prstTxWarp prst="textNoShape">
              <a:avLst/>
            </a:prstTxWarp>
          </a:bodyPr>
          <a:lstStyle>
            <a:lvl1pPr algn="l" defTabSz="96695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75" y="6948488"/>
            <a:ext cx="4162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5" tIns="48327" rIns="96655" bIns="48327" numCol="1" anchor="b" anchorCtr="0" compatLnSpc="1">
            <a:prstTxWarp prst="textNoShape">
              <a:avLst/>
            </a:prstTxWarp>
          </a:bodyPr>
          <a:lstStyle>
            <a:lvl1pPr algn="r" defTabSz="96695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FE9FAA8-D6C7-4833-BD2F-BA1C6C332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2123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7-09T16:00:38.73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19499 16639 1060 0,'-17'11'269'15,"-46"25"78"-15,47-23-301 16,4 3-43-16,5 5-7 16,2-2-1-16,1 0-5 15,5-6 2-15,7 0-2 16,3-4 0-16,8 1-5 16,8-4 2-16,14 3-3 15,7-5 3-15,17-5 1 16,0-4 5-16,10-1 1 15,-3-4 6-15,1-2 0 16,-15 8 0-16,-1 11-3 16,-19 8 2-16,-9 17 4 15,-18 12 5-15,-14 20 5 16,-13 2 4-16,-11 13 1 16,1-8-4-16,0 1-5 0,10-20-5 15,13-4-5-15,15-19-1 16,17-12-1-16,16-16 2 15,32-20-2-15,15-19-1 16,24-19-17-16,2-10-10 16,12-16-20-16,-21 17-5 15,-2 8-11-15,-31 23 15 16,-16 26 29-16,-28 31 32 16,-28 27 22-16,-23 22 21 0,-17 31 31 15,-7 3-5-15,-4 12-6 16,15-17-11-16,16-6-35 15,22-33-38-15,32-19-31 16,18-26-16-16,27-30-32 16,15-23 13-16,23-31-42 15,-7-17-65-15,10-27-120 16,-19 14-8-16</inkml:trace>
  <inkml:trace contextRef="#ctx0" brushRef="#br0" timeOffset="1269.98">19296 16942 1006 0,'-32'4'526'15,"-6"-22"-68"-15,-14-19-146 16,-13-12-347-16,-28-19-6 16,-3-5 5-16,-34-21 5 15,4 4 17-15,-32-20 15 16,10 8 15-16,-25-13 6 16,13 10 1-16,-34-8-1 15,17 20-9-15,-33-2-2 16,7 19 0-16,-32-1 4 15,12 17 0-15,-36 2 1 16,21 12-2-16,-45 0-10 0,31 12-9 16,-47-1-8-16,34 4-1 15,-48 5-3-15,41 10 5 16,-48 12 8-16,47 11 8 16,-33 22 6-16,52 18 3 15,-17 29-5-15,40 13-10 16,35 36-23-16,-18 16-19 0,-21 44-35 15,32 3-7-15,3 47-13 16,-15-7 1-16,56 33 20 16,45-23 36-16,14 25 12 15,33-37 19-15,23 27 19 16,34-37-1-16,31 17 9 16,28-29 5-16,41 15 11 15,20-41 4-15,47 18 6 16,14-38-4-16,52 2-3 15,17-36-11-15,47-1-5 16,1-41-10-16,49-8-6 16,-20-29-6-16,49-13-5 15,-22-18 0-15,43-19-1 16,-29-17 0-16,53-13 5 16,-50-7 4-16,43-18 1 15,-30 0 0-15,33-16-1 0,-54 0 0 16,46-18 0-16,-53 6 0 15,11-16-9-15,-43 8 1 16,15-16 1-16,-65 11 4 16,4-20 10-16,-56 10 11 15,0-21 11-15,-49 13 1 16,-17-26-4-16,-42 10-10 16,-17-22-1-16,-44 11-11 15,-27-27 1-15,-27 25-1 0,-28-34-2 16,-28 17-2-16,-35-20 1 15,-18 23-2-15,-43-21-5 16,-10 42-3-16,-38-22-7 16,-5 35-1-16,-50-8-1 15,16 28 1-15,-52 9-8 16,24 38-5-16,-39 20-40 16,47 35-46-16,-43 34-281 15,51 17 55-15</inkml:trace>
  <inkml:trace contextRef="#ctx0" brushRef="#br0" timeOffset="42843.51">22856 15859 752 0,'0'0'158'15,"0"1"72"-15,-1 0-221 16,-1 2 4-16,1 2 5 16,-2 11 17-16,-2 7 7 15,-8 46 17-15,10-44 2 16,0 7 6-16,3 3-10 0,2 11-3 15,2 0-17-15,4 11-5 16,-3-5-10-16,4 4-1 16,-2-7-3-16,2 11 3 15,-4-7-2-15,5 9 4 16,-4 0-1-16,-2 9 2 16,-2-2-3-16,0 11 1 15,-4-7-3-15,0 7 0 16,-1-12-4-16,-1 3 2 15,-1-7-4-15,1 9 2 16,1-9-3-16,-1 11 0 16,1-9-3-16,0 8-1 15,3-13-3-15,3 2-2 16,-2-13-2-16,5 5-1 16,1-14 0-16,5 12 0 15,-6-2 1-15,6 9-1 16,-5-6 2-16,-1 17-1 0,-2-14 0 15,-4 9 0 1,-4-9 0-16,1 8 0 0,-2-9 0 16,-3 4-1-16,0-9 2 15,3 3-1-15,3-9 0 16,-1 7 0-16,3-3 1 16,-1 2-1-16,5-5-1 15,-7 4 1-15,6-12 0 0,-3 3-1 16,2-5 0-16,-4 4 0 15,-5-7 0-15,2 7 0 16,1-10 0-16,-3 0-1 16,4-10-1-16,0 0-1 15,-2-9 0-15,3-3 0 16,-1 0 0-16,1 1 0 16,2-2 1-16,2 3-3 15,1 0 0-15,-1 0 1 16,1-2 1-16,-3 1 0 15,2-1 3-15,-1 2 0 16,-1-2 1-16,2 3 0 16,-1-3 2-16,-2-4 1 15,-2 1 1-15,3-5 2 16,-2 0 0-16,2 0-2 16,0 0-2-16,0 0-4 15,0 0-1-15,0 0 0 0,0 0 0 16,0 0 0-16,-3 0 1 15,3 0-1-15,0 0-3 16,0 0-1-16,0 0-1 16,0 0-1-16,0 0 2 15,3 0 1-15,-1 0 2 0,4 0 1 16,11 0 0-16,53 5 0 16,-46-2 0-16,6-1 0 15,1-2 0-15,10 0 1 16,0 0 0-16,5 0-1 15,3 0 1-15,7 0-1 16,-3 0 1-16,14 0-1 16,-8 1 0-16,12 2 0 15,-7 4 1-15,15 4 0 16,-7 2 0-16,14 1 0 16,-5 1 1-16,17-3 0 15,-12-1 1-15,18-2 0 16,-12 0 0-16,13-3 0 15,-13 2 0-15,20 1-1 16,-15 3 0-16,14 1 1 16,-9-1-1-16,19-2 1 0,-17-1-1 15,24-6 0 1,-13 1 1-16,15-4-1 0,-10 1-1 16,17 2 1-16,-16 0 0 15,18-6 0-15,-15 3 1 16,15-3-1-16,-14-2 1 15,14-4-1-15,-8 2 1 16,12-2 0-16,-13-3 2 0,21 0 3 16,-23 4 2-16,19-4 2 15,-12 3 0-15,15 2-1 16,-19 1-3-16,20 2-1 16,-20-1-2-16,18-1-1 15,-22 4-1-15,15-4 1 16,-10 0 0-16,11-3-1 15,-17 2 0-15,10-2 0 16,-20 0-1-16,11-1 1 16,-19 3-1-16,9-2 0 15,-15-1 1-15,15 0-1 16,-22 1 0-16,16-3 0 16,-12 2 0-16,15 3-1 15,-21 1 0-15,17 1-1 16,-21 3 2-16,6 0-8 15,-16 1-8-15,10 1-23 16,-16 0-15-16,3 1-62 0,-15-1-46 16,0 3-222-16,-21-3 21 15</inkml:trace>
  <inkml:trace contextRef="#ctx0" brushRef="#br0" timeOffset="59028.2">22961 19219 14 0,'2'-2'12'0,"-1"1"-3"16,1-1-1-16,-1 1-8 16,0-1 2-16,1 1 4 15,-1-1 2-15,-1 1 1 0,2-1 1 16,-2 1 0-16,0 0 4 16,0-1-1-16,0 1 6 15,0-1 3-15,-2 1 6 16,1 1-2-16,-1 0 3 15,2 0-3-15,-1 0-2 16,0 0-10-16,-1 0-4 16,1 0-8-16,-1 0-2 15,1 0-1-15,-1 0 0 16,1 0 0-16,-1 0 1 16,2 0 2-16,0 0 5 15,0 0 3-15,0 0 1 16,0 0 2-16,2 0 2 15,-1 0-5-15,1 0-2 16,-1 0-3-16,1 0 0 16,-1 0-5-16,1 0 1 15,-1 0 1-15,-1 0 12 0,0 0 7 16,0 0 11-16,1 0 0 16,1 0 1-16,-1 0-13 15,1 0-9-15,-2 0-12 16,1-2-9-16,1 1-3 15,-1-1-3-15,2 1 2 16,0-2 3-16,0 0 6 16,0 0 7-16,0-1 5 0,0-1 10 15,0 1 2-15,1-2 4 16,-2 0-2-16,0 0-1 16,1-1-10-16,2-3-2 15,-1 0-5-15,0-2-1 16,23-45-1-16,-21 41-1 15,4-1 1-15,0-1 1 16,-1 1-1-16,2-2 1 16,0 1-1-16,-1-2 1 15,2-1-2-15,1-2 1 16,-6 1-1-16,5-3 0 16,-4 5-1-16,1-7 1 15,1 4 0-15,1-3 1 16,-1 2-1-16,2 0 0 15,-2 2 1-15,0-2 0 16,2 5-1-16,-1-1 2 0,-2-1 0 16,3 1 3-16,-1 0-1 15,1-5 1-15,-3 3-1 16,4-4 0-16,-1 2-2 16,-2-5 0-16,2 6 0 15,2-5 1-15,-1 3-1 0,5-5 1 16,-4 0 0-1,7-3-1-15,-1-1 0 0,1-5-1 16,-1 4 1-16,6-6 5 16,-5 6 2-16,1-3 7 15,-3 7 2-15,1-5 9 16,-5 8-2-16,10-6 7 16,-4 4-4-16,6-2 0 15,-1 4-8-15,5-3-3 16,-9 4-10-16,7-6-2 15,-3 1-4-15,5-4 0 16,-8 1-1-16,9-2 1 16,-7 4 0-16,6-2 0 15,-4 4-1-15,4-1 2 16,-5 6-2-16,9-6 2 16,-6 7-2-16,7-1 1 15,-6 1-2-15,2 1 1 16,-4 5-1-16,6-4 1 0,-4 6 0 15,7 0 3-15,-7 0 2 16,8 4 5-16,-10 1 1 16,6-4 9-16,-4 1 0 15,8-1 0-15,-1 0-5 16,5-1-1-16,-3 4-7 16,7-2-1-16,-5 5-1 15,1 0 8-15,-3 4 0 0,-1-1 7 16,-4 1 1-1,4 3 6-15,-2 4-4 16,8 1 1-16,0 1-5 0,7 4 0 16,-4-1-6-16,8 3 2 15,-5-4 0-15,8 3 10 16,-4 0 1-16,4 1 14 16,-2-2 2-16,7 2 6 15,-9 3-9-15,6-2-3 16,-4 2-14-16,4 2-5 15,-10 1-11-15,5 5 0 16,-5 2-4-16,4 8 2 16,-7 0-2-16,5 7 8 15,-4-4 2-15,12 7 10 16,-10-10 1-16,8 4 6 16,-4-3-5-16,5 2 1 0,-13-8-7 15,7 6 2-15,-9-5-5 16,8 2 0-16,-12-4-5 15,4 3 1-15,-8-5-5 16,3 2 0-16,-5-5-2 16,5 2 5-16,-4-4 1 15,9 4 5-15,-7-5 0 0,5 6 3 16,-5 0-3-16,3 2 1 16,-2 0-3-16,8 2 3 15,-3-3-4-15,6 5 3 16,-6-5-3-16,4 4 4 15,-9-4-3-15,1 5 3 16,-4-6 0-16,8 5 3 16,-4-2-3-16,9 3 4 15,-4-5-4-15,9 5 1 16,-7-8-2-16,8 2 1 16,-5-3-1-16,10 2 5 15,-10-1-2-15,2 2 0 16,-8-4-1-16,4 2-1 15,-6-2-7-15,7-1 0 16,0-1-4-16,6 5 1 16,-3-4-4-16,6 4 1 15,-7-4-2-15,3 2 1 16,-4-3 1-16,4 0 2 0,-7 0 2 16,1-1 5-16,-5-4 0 15,8 3 3-15,-3-3-2 16,7 1-1-16,-5-2-3 15,5 5-2-15,-7-4-3 16,3 6-1-16,-8-3-2 16,5 2 1-16,-6-1 1 0,1 2 0 15,-6-2 0-15,7 5 1 16,-5-5 0-16,8 5 1 16,-2-4-1-16,7 0 0 15,-4 0-2-15,3-2 0 16,-9-1-1-16,1-3 0 15,-4 0-1-15,1-4 2 16,-2 6-2-16,4-2 2 16,-6 0-2-16,4 0 1 15,-1 4 0-15,3-6-1 16,-5 2 0-16,8-1 0 16,-2 1-1-16,4 1 0 15,-7-1-2-15,6-1-3 16,-7-1-1-16,3 0-4 15,-4 0-2-15,-1-2-2 16,-4 2-2-16,8-1-11 0,-10-3-5 16,5-1-18-16,-5-1-9 15,2-4-18-15,-5-1-1 16,10 0-26-16,-5 0-12 16,10 1-60-16,-2 2-36 15,9 10-171-15,-5 6 1 16</inkml:trace>
  <inkml:trace contextRef="#ctx0" brushRef="#br0" timeOffset="65940.56">26609 19951 458 0,'30'53'242'0,"-33"-49"-28"16,-5-5-80-16,0-4-115 16,7 4-16-16,-1 1-2 15,1 0 1-15,-2-2 0 16,0 1 3-16,-1 0 7 16,-1-1 2-16,1 1 1 0,0-1 1 15,-2 2-2-15,0 0-3 16,-1 2 12-16,-5 5 6 15,-49 54 12-15,45-30 6 16,-8 8 8-16,4 2-8 16,-5 6 0-16,2-6-9 15,-1 0-8-15,5-8-11 16,0-4-8-16,0-4-7 0,2-3-2 16,-1-1-1-16,-4-3-1 15,5 0-10-15,-3 0-39 16,1-1-27-16,1-2-110 15,6-2-119-15,-4-4 4 16,5-9-110-16</inkml:trace>
  <inkml:trace contextRef="#ctx0" brushRef="#br0" timeOffset="66337.49">26085 20099 630 0,'16'16'204'15,"0"-2"33"-15,-12-12-150 0,5 4-56 16,1-2-8 0,2 5 0-16,2 0-8 0,8 8-10 15,-1-2-3-15,8 8-2 16,-3-1 1-16,3 7 0 16,-1-3 0-16,4 8 1 15,-1-8 0-15,3 3-2 16,-5-5 1-16,4 1-1 15,-6-8-12-15,0 2-37 16,-3-6-40-16,-4 2-164 16,-5-4 2-16</inkml:trace>
  <inkml:trace contextRef="#ctx0" brushRef="#br0" timeOffset="66972.19">26787 19811 308 0,'3'-3'233'0,"0"0"-45"16,-3 0-40-16,0 1-108 15,0-1-35-15,0 1-16 16,0 1-5-16,0-1 5 16,1 1 7-16,2-1 11 15,1 1 10-15,5-1 10 16,7 1 2-16,50-5 6 16,-46 3-3-16,4 0-3 15,-2 2-8-15,4-2-9 0,-6 1-8 16,1 4-5-16,-7 1-2 15,-1 1-2-15,-4 2 0 16,0 4-1-16,-6 0 3 16,-2 4 1-16,-1-1 2 15,-1 3 0-15,-1-2 1 16,2 2-1-16,2-2 1 16,-1 0-1-16,4-1 0 15,2-1 1-15,2 0 2 0,4-1 0 16,3-2 1-16,12 1 2 15,2-2 0-15,14-4 0 16,3-4-17-16,8 0-16 16,-4-4-192-16,11-10 41 15</inkml:trace>
  <inkml:trace contextRef="#ctx0" brushRef="#br0" timeOffset="88149.8">13541 16581 655 0,'-31'-9'239'0,"8"3"14"15,5-1-142-15,10 4-114 16,-3 0-8-16,10 5-4 16,-8-4-2-16,-1 1 0 15,-9-1 18-15,-1 1 14 16,-8-3 14-16,0 1 3 0,-1-3 3 15,1 4-11-15,-1-2-5 16,3 3-18-16,-2 1-10 16,0 4-9-16,-5 2-5 15,-2 4 0-15,-5 3 5 16,1-1 7-16,-8 2 8 16,3-2 7-16,-4 4 2 15,6 0 6-15,-12 5 7 16,6-2 0-16,-6 5-1 15,6 0-3-15,-4 3-5 16,13 3-9-16,0 6-2 16,4 1-1-16,0 5-1 15,4 3 0-15,-3 8-4 16,7-4-7-16,0 8-15 0,7-3-5 16,1 9-3-16,1-3 3 15,5 9 7-15,3-7 15 16,-5 8 8-16,7-11 4 15,-1 1 5-15,2-11 4 16,-5-4 9-16,11-10 1 16,-4 1 2-16,10-10-2 15,3 0-3-15,13 0-8 16,2 5 0-16,8-2-3 16,10 3 1-16,2 0-4 0,10 3 0 15,-1-5-3-15,20 5-7 16,-2-3-3-16,12 1-1 15,-5-9-3-15,5-4 2 16,-12-10 7-16,1-10 3 16,-9-10 3-16,6-9 4 15,-5-3-1-15,9-13 3 16,-11 0 0-16,2-9 7 16,-11 2 0-16,4-10 4 15,-17 3 1-15,5-5 3 16,-8 5-4-16,-1-10 1 15,-8 4-5-15,-2-11 0 16,-9 6-7-16,0-8 2 16,-6 6-4-16,-4-6 1 0,-3 8-2 15,-3-4 0-15,-6 5-3 16,-6-9 0-16,-4 9-2 16,-7-12 0-16,-5 5 0 15,-11-8 7-15,-1 10 3 16,-8-2 14-16,-3 15 4 15,-12 0 15-15,8 14-4 16,-12 5-13-16,7 7-22 16,-7 9-38-16,11 10-32 0,-5 14-30 15,-1 8-1-15,-6 11-2 16,1 3 14-16,-19 16-45 16,7 3-32-16,-3 21-50 15,9 0-49-15</inkml:trace>
  <inkml:trace contextRef="#ctx0" brushRef="#br0" timeOffset="90569.41">25431 17813 300 0,'-6'-1'-112'0,"-7"2"84"16</inkml:trace>
  <inkml:trace contextRef="#ctx0" brushRef="#br0" timeOffset="91447.41">25257 17095 412 0,'2'-2'130'0,"-1"1"26"16,-1 1-100-16,0 0-19 16,0 1 10-16,0 1-7 15,0 1-1-15,0 1-10 16,0 2-11-16,0 3-20 15,3 4-60-15,1 0-51 16,12 47-81-16,-14-43-47 0</inkml:trace>
  <inkml:trace contextRef="#ctx0" brushRef="#br0" timeOffset="91641.07">25260 17717 1003 0,'7'8'222'0,"-7"-3"88"15,0 1-288-15,0-6-38 16,0 1-8-16,0 2-10 16,0 1-124-16,-3 10-151 15,1 6 8-15</inkml:trace>
  <inkml:trace contextRef="#ctx0" brushRef="#br0" timeOffset="91838.64">25278 18264 43 0,'2'20'63'16,"0"4"-12"-16,-2-5-4 0,0 4-8 15,-2-8-17-15,1 2-6 16,0-1-9-16,1 5-55 16,1-5-10-16,0 4-17 15</inkml:trace>
  <inkml:trace contextRef="#ctx0" brushRef="#br0" timeOffset="92030.66">25267 18690 725 0,'6'32'156'0,"0"3"64"0,-2-10-239 15,5 7-147-15,-3 2-57 16,-2 8-54-16</inkml:trace>
  <inkml:trace contextRef="#ctx0" brushRef="#br0" timeOffset="92256.08">25368 19302 589 0,'4'14'129'0,"-4"-3"51"16,0-3-214-16,3 3-143 16,-3-10 28-16</inkml:trace>
  <inkml:trace contextRef="#ctx0" brushRef="#br0" timeOffset="92417.07">25371 19430 950 0,'13'24'35'16,"-10"-5"-35"-16,-13 1-293 15</inkml:trace>
  <inkml:trace contextRef="#ctx0" brushRef="#br0" timeOffset="101955.74">25334 17185 48 0,'0'-1'13'16,"-1"-2"-2"-16,-3 0-21 16,-1 0-11-16</inkml:trace>
  <inkml:trace contextRef="#ctx0" brushRef="#br0" timeOffset="102237.87">25208 17140 41 0,'-2'-1'57'0,"-2"1"16"0,2 1 2 15,2 1-1-15,2 2-11 16,-1 5-19-16,6 11-26 16,20 49-11-16,-23-43-7 15,-1 5-6-15,-3-5 0 0,1 5-2 16,1-4 2-16,-1 7 0 15,2-5 5-15,-1 6 1 16,-2-1 0-16,1 4-9 16,-1 0-24-16,3 4-51 15,2-4 1-15</inkml:trace>
  <inkml:trace contextRef="#ctx0" brushRef="#br0" timeOffset="102391.98">25253 18019 66 0,'-5'26'67'16,"2"-6"-15"-16,3 2 7 15,8-3-33-15,6 6-3 16,2-3-6-16,3 0-5 16,2 1-25-16,1 1-51 15,-8-1 6-15</inkml:trace>
  <inkml:trace contextRef="#ctx0" brushRef="#br0" timeOffset="102629.71">25393 18649 51 0,'-18'27'58'0,"-2"0"-13"15,4-2-7-15,3 1-30 16,5-1-44-16,4 2-5 16,-3-3-28-16</inkml:trace>
  <inkml:trace contextRef="#ctx0" brushRef="#br0" timeOffset="102986.55">25216 18916 856 0,'22'50'168'16,"-16"-38"88"-16,-2-2-255 15,5 6-34-15,-3 2-23 16,0 1-60-16,-2-3-30 16,-2-2-59-16,-1-4 10 15,1-2 6-15,0-4 60 0,6 0 41 16,-7-4 57-16,2 0 22 16,3 0 15-16,22 3-12 15,48 13-13-15,-41-2-3 16,-5 0 8-16,2 4 44 15,-5-4 40-15,-8-2 58 16,-8-2 24-16,-2 0 15 16,-6-1-39-16,-4 1-44 15,2-1-97-15,-4 1-140 16,0-5-11-16</inkml:trace>
  <inkml:trace contextRef="#ctx0" brushRef="#br0" timeOffset="105168.75">31577 19033 623 0,'3'-1'182'16,"-1"1"60"-16,-1 0-176 0,0 1-10 15,1 2-12-15,-1 0-19 16,1 1-16-16,-1 1-20 16,1 1-13-16,-1-2-23 15,1 0-11-15,-1 1-29 16,1-1-10-16,-2 1-52 16,0-3-1-16,-2 1-31 15,-1 0 20-15,0 0 22 16,0 0 19-16,0 2 100 15,1-1 29-15,-1 0 37 16,0 4 160-16,1 0-57 16,1-2 9-16,1 1 6 15,0-1-46-15,1-1-48 16,1-1-5-16,1 0-17 16,0 1-27-16,-1-1-24 15,1 1-29-15,0-3-66 0,-1 1-54 16,-1 0-61-16,1-1-50 15</inkml:trace>
  <inkml:trace contextRef="#ctx0" brushRef="#br0" timeOffset="105333.45">31644 19128 411 0,'62'-17'215'0,"-51"17"7"0,2 1-77 16,2 0-77-16,3-1-14 15,-2 2-84-15,-6-2-186 16,-1 0-13-16,-11 0-98 16</inkml:trace>
  <inkml:trace contextRef="#ctx0" brushRef="#br0" timeOffset="105488.37">31716 19083 665 0,'3'3'204'0,"0"0"50"16,0 1-195-16,1 0-19 15,0 1-51-15,1 1-135 16,-1-2-107-16,-1 0-36 0</inkml:trace>
  <inkml:trace contextRef="#ctx0" brushRef="#br0" timeOffset="105681.78">31704 19109 398 0,'3'2'204'16,"1"-1"21"-16,1 0-110 0,-1 2-11 16,1 0-42-16,-1 0-36 15,0-1-42-15,-1-1-45 16,-1 1-47-16,1-1-121 15,-3-1 7-15,-5-1-74 16</inkml:trace>
  <inkml:trace contextRef="#ctx0" brushRef="#br0" timeOffset="105832.46">31698 19100 125 0,'-1'-1'147'0,"1"1"-9"16,0 0-18-16,0 1-13 15,0 1-38-15,0-1-17 16,1 1-29-16,-1-1-88 16,0 1-90-16,0-1 0 15</inkml:trace>
  <inkml:trace contextRef="#ctx0" brushRef="#br0" timeOffset="105999.34">31634 19124 772 0,'2'6'371'0,"0"-2"-23"0,1 0-146 15,0 1-202-15,2-2-136 16,-2 0-213-16,1-1 1 16</inkml:trace>
  <inkml:trace contextRef="#ctx0" brushRef="#br0" timeOffset="106161.26">31555 19159 906 0,'18'14'219'0,"49"24"80"15,-50-38-252-15,2 0-143 16,-1 2-190-16,-18-2 21 15</inkml:trace>
  <inkml:trace contextRef="#ctx0" brushRef="#br0" timeOffset="107340.66">30516 19138 154 0,'3'2'38'0,"1"-1"16"16,8 1-46-16,8-1 5 15,40 4 12-15,-38-8 33 16,-3 1 18-16,2-1 39 0,-4 0 12 16,8 0 9-16,-5 0-28 15,5-1-16-15,0 0-38 16,1-1-16-16,-2 2-24 15,0 2-7-15,-2-1-2 16,3 2 11-16,-1-1 4 16,0 0 6-16,0-1 3 15,2 2 7-15,-3 0-5 16,4 4 4-16,-3-1 0 0,6 5 4 16,-3-2-8-16,7-1-1 15,-5 0-8-15,5-1-4 16,-4-2-2-16,7 1 9 15,-4-3 4-15,7-3 8 16,1 0 3-16,1-2-4 16,-4 1-10-16,3 0-8 15,-8 1-11-15,4 1-3 16,-8 1-2-16,0-2-1 16,-4 3 0-16,1-2 0 15,-7 2 1-15,5-1-2 16,-7-1 2-16,2 2-1 15,-3-1 0-15,5-1-1 16,-8 2 0-16,3 0-1 16,-3-1-1-16,2 4-8 15,-7 0-7-15,4 1-23 0,-5 2-12 16,2 3-26-16,-5 0-7 16,4 2-26-16,-5-1 5 15,1 2-36-15,2-2 0 16,0 1-31-16,-2-6 20 15,6 0 15-15,-7-2 47 16,4-3 17-16,-4 0 35 16,-3 0-26-16,3 0 3 0,-3-2-24 15</inkml:trace>
  <inkml:trace contextRef="#ctx0" brushRef="#br0" timeOffset="108181.78">30811 19205 157 0,'-53'9'181'0,"49"-7"-26"15,1-4-11-15,6 2-60 16,-3-1-30-16,0 1-16 16,3 0-19-16,1-2 14 15,8 1 13-15,16-1 23 16,40-2 4-16,-34 3 6 0,-1-1-14 15,11 1-14-15,-4-1-25 16,5 2-9-16,-1 0-10 16,2 0-4-16,-11 3-1 15,8 0 8-15,-5 1 4 16,4 1 10-16,0 1 5 16,9-2 7-16,-2-1-6 15,2-2-2-15,-6-1-9 0,3-1-2 16,-9 1-6-16,4-3-2 15,-10 0-1-15,7 2 0 16,-10-2-1-16,1-2-2 16,-5 2-2-16,5 0-1 15,-6 1-1-15,4 0-1 16,2-1 0-16,7 2-2 16,-6 1-1-16,3 1-17 15,-6 1-21-15,-1 3-67 16,-8 4-44-16,-1 4-154 15,-4 3 14-15,-8 2-75 16</inkml:trace>
  <inkml:trace contextRef="#ctx0" brushRef="#br0" timeOffset="109072.52">31418 19205 21 0,'-13'6'15'16,"-2"-1"-1"-16,-1-4-8 15,-1 1-13-15,-2-4-3 16,-5-4 0-16,4-1 3 15,-8-3 2-15,2 1 5 16,3-1 0-16,-1 1-5 0</inkml:trace>
  <inkml:trace contextRef="#ctx0" brushRef="#br0" timeOffset="109363.19">30983 19197 38 0,'7'0'106'0,"8"-2"-30"16,4 4-3-16,12-2-14 15,1 0-35-15,12 1-7 16,-1 1-8-16,7-2 2 16,-3 0-2-16,10 0-1 15,-8 1-7-15,7-2-23 16,-10 1-17-16,7 1-19 15,-9-1-1-15,2-1 2 0,-5 1 22 16,3 0 23-16,-3 0 19 16,4-2 1-16,-1 2-7 15,10-1-29-15,0 1-2 16</inkml:trace>
  <inkml:trace contextRef="#ctx0" brushRef="#br0" timeOffset="109743.6">31100 19159 324 0,'33'3'69'15,"10"0"31"-15,6-2-97 16,13-1-101-16,-2 1 31 16</inkml:trace>
  <inkml:trace contextRef="#ctx0" brushRef="#br0" timeOffset="110147.97">31666 19210 171 0,'5'1'-24'0,"-1"1"24"15,0-2-73-15</inkml:trace>
  <inkml:trace contextRef="#ctx0" brushRef="#br0" timeOffset="126280.62">29456 18754 660 0,'0'3'208'16,"0"0"34"-16,-1-1-190 16,-1-1-19-16,0 1-32 15,-1-1-5-15,0 1-5 16,-3-1 3-16,1 0 0 15,1 1 11-15,0-1 6 16,-1 1 8-16,1-1-2 16,1 1-1-16,0-1-6 15,0 1-5-15,0-1-7 0,2 1 6 16,-1-1 4-16,1 2 8 16,-1 0 5-16,2 1 11 15,0 2 0-15,0 9 9 16,0-4-5-16,5 48 3 15,-7-49-7-15,4 2 8 16,-1-1-5-16,2 4 3 16,0-3-1-16,4 8 3 15,1 1-12-15,0-1-5 16,4-1-7-16,1 7-5 16,-5-2-7-16,0 3 0 15,0 0-2-15,-4-1 0 16,2-3-1-16,-2 1 1 0,1-5-1 15,0 1 5 1,0-3 2-16,1 2 6 0,-3-5-1 16,-3-3 3-16,1-3-6 15,1-4 2-15,-2-1-4 16,0-3 5-16,0 0 2 16,-2-2 5-16,2 1-4 15,-1-2 0-15,1 0-5 16,-5-1-3-16,2-2-5 15,-1-3 2-15,1-1-1 0,-6-3 0 16,-20-41-2-16,22 44 0 16,2-1 0-16,0-2-2 15,-1-1 0-15,0-7 1 16,1 2-2-16,0-6 1 16,-3 2 0-16,4-6 1 15,-2 4-2-15,-3-1 2 16,1 1-1-16,-3 0 0 15,1 6-2-15,-3 0-1 16,4 3-1-16,6 3 0 16,-2 3-1-16,0 0 2 15,4 4 2-15,1 1 0 16,-3 5 0-16,3-1-1 16,0-1-2-16,0 2-2 15,0 0-1-15,0-1 0 16,0 1-1-16,0 0 2 0,0 0 2 15,0 0 1-15,0 0 0 16,0 0-1-16,0 0 0 16,0 0 0-16,0 0-1 15,0 0 1-15,0 0 1 16,0 1 1-16,0 2 0 16,0 2 1-16,3 8-1 0,5 12 1 15,14 43 0-15,-16-37 2 16,-3-5 1-16,-1 3 1 15,-1-2 1-15,2 0 0 16,0-3-2-16,1-1-1 16,1-4-1-16,-1-4 1 15,-3-5-1-15,1 0 1 16,1-4 0-16,-2 0 0 16,-1-6 0-16,0 0 0 15,0 1-1-15,0 1 1 16,0-1-1-16,0 1 0 15,0-1-1-15,0-1 2 16,0 0 1-16,2 0 2 16,-2 0 1-16,0-1-1 15,1-1-4-15,1-1-3 16,-1-1-2-16,2-2-1 16,-1-9-1-16,2-12 0 15,6-45 1-15,-4 40-3 0,-3-2 0 16,3-2 2-16,-2 7 1 15,-1-2 3-15,1 5 3 16,-1 2 3-16,-3 7-1 16,0-2 2-16,0 6-2 15,-3 3 6-15,-1 4 0 0,3 1 3 16,-1 4-3 0,1 1-6-16,-1 0-7 0,2 1-5 15,0 2-1-15,0 5 2 16,5 22 5-16,8 59 3 15,-5-45 3-15,4 13 0 16,0-7-1-16,-1 5 1 16,3-8-1-16,-4 1 1 15,-4-11-1-15,-5 0-17 16,2-9-16-16,-1-4-45 16,-4-13-41-16,1-3-185 15,2-16-59-15,1-14-60 16</inkml:trace>
  <inkml:trace contextRef="#ctx0" brushRef="#br0" timeOffset="132317.6">29653 19043 533 0,'0'3'234'0,"0"-1"10"16,0-1-133-16,0 1-45 15,0-1-33-15,-1 2-16 16,0 0-13-16,-1 0-2 15,1 0-4-15,-1 0 32 16,1 0 16-16,1 0 25 16,0-2 4-16,0 1 8 15,0-1-30-15,0-1-14 16,1-1-25-16,2-2-5 16,0-2-6-16,1-1-1 15,1 1-2-15,-1-1-1 16,0 0-1-16,-1 2-2 0,0-1-2 15,0 2 0-15,-1 2 1 16,-2 1 2-16,0 1 1 16,-2 4 5-16,-1 5 1 15,-8 9 7-15,-21 41 0 16,24-49 1-16,4-5-3 16,4 0-2-16,1-5-7 15,-1-1 0-15,2 0-1 16,1 0 2-16,3-1 0 0,15-2 2 15,44-10-3-15,-41 3 1 16,-6 4-1-16,-3 1 0 16,-7 3-2-16,-2 0 1 15,-4 2-1-15,-4 0 2 16,1 0 0-16,-1 2 6 16,-1-1 5-16,-1 2 7 15,0 1-1-15,-4 7 0 16,2-1-5-16,-18 44-3 15,31-44-7-15,6-1 3 16,3-2 1-16,7-1 3 16,-1-2-1-16,5-2 0 15,-7-1-3-15,1-1-1 16,-7 0-3-16,-5 0 0 16,-2 0-2-16,-4 0 2 15,-3 0-1-15,-1 0 3 16,1 0-1-16,-2 0 1 15,1 0-1-15,-1 0-2 0,2 2-3 16,0-1-1-16,2 1 0 16,2-1 1-16,12 3 2 15,72 8 2-15,-44-18 0 16,4-4 0-16,-3 1-1 16,-1-1 2-16,-15 1-2 0,-1 2 2 15,-12 1 0-15,-8 3 2 16,-5 0 0-16,0 3 3 15,-6 0-2-15,2 0 0 16,-1 0-3-16,0 0 0 16,-1 0-5-16,0 0-3 15,0 0-1-15,1 0 2 16,1 0 1-16,2 0 2 16,4 0 2-16,12 0 2 15,58 0-2-15,-45-6 1 16,-6 2-2-16,-1 0 0 15,-10 2-1-15,-4 1 1 16,-3 1 0-16,-3-2 2 16,-3 2 1-16,-3 0 2 15,1 0 1-15,1 0 3 16,-1 0-3-16,-1 0-2 0,2 2-2 16,1-1-1-16,1 1-2 15,4-1 0-15,17 2 3 16,55 6 1-16,-43-12-1 15,-1 0 1-15,-8-1-1 16,-3 1 0-16,-9 1 1 16,-6-1 3-16,-7 3 3 0,-10 2 1 15,-2-2 1 1,-8 1 1-16,-2 1-2 0,-3-1 1 16,2 1 0-16,-2-2 2 15,5 0-2-15,1-2-1 16,7 1-4-16,0-2-3 15,9 1-4-15,-2-2-1 16,2 0-2-16,3 2-5 16,-3 1-8-16,0-2-11 15,-2 0-7-15,-6-2-9 16,-17 0 2-16,-59-6 7 16,43 17 12-16,-7 2 8 15,1-1 11-15,-1 0 17 16,10-3 8-16,5-2 9 15,8-2 1-15,7 0 2 16,7-2-15-16,11 1-6 16,1-3-12-16,11-4-3 0,-9 7-5 15,2-2-7 1,2-1-3-16,-1-1-3 0,1-1 1 16,1 1-4-16,-2-1 1 15,-2 1-4-15,-1 1 3 16,-3 0 1-16,-1 1 10 15,-12 1 12-15,-11 1 15 16,-44 7 16-16,49 1 3 16,2-1-1-16,6-2-7 0,6 0-5 15,5-2-16-15,-2-1-3 16,5-2 1-16,-1-1 2 16,1 2 0-16,-2-1 1 15,2 0-3-15,-1-2-4 16,0-2-4-16,-2 1 0 15,-2-2-1-15,-1 0 2 16,-11-8 3-16,-50-30 5 16,45 38 5-16,0-1 13 15,7 5 3-15,1 1 0 16,8 1-6-16,2 0-8 16,4 0-16-16,0-2-5 15,0 1 0-15,1-1 3 16,0-1 5-16,2-1-1 15,2 0 2-15,-1-4-1 0,3-8-8 16,14-48 1-16,-30 45 1 16,-3-1 2-16,-4 5 2 15,-3 3 10-15,3 4 3 16,-1 0 11-16,2 8 2 16,8-3-3-16,1 2-7 15,5 5-8-15,1-4-11 16,0 2-2-16,1-1 1 0,1 2 3 15,2 2 4-15,-3-1 0 16,2 2-3-16,-1 1 4 16,-1 0 0-16,1 2 2 15,-2-2 2-15,-2-1 2 16,-1 0-3-16,-1 0 1 16,0 0-3-16,-2 0 0 15,1 0-2-15,-2-1-2 16,3 0 0-16,-1-1-1 15,1 0 1-15,1 1 1 16,0-2 2-16,2 0 2 16,-1 0 0-16,1 0 0 15,1-1 0-15,0 1-5 16,0 0-5-16,0 0-5 16,0 0-1-16,0 2 3 15,0-1 3-15,-3 0 6 16,0 2 5-16,0 3 3 0,-1-3-1 15,1 0 0-15,-2-1-2 16,2 3 1-16,2-2-2 16,1-1 1-16,1 0 3 15,4-1 1-15,15 6-2 16,58 11 1-16,-46-26-2 16,3-2-1-16,-6 0-5 15,-3-2-5-15,-7 3-2 16,-4-1-2-16,-8 5 0 0,-3 1 4 15,-4 2 6-15,-3-1 5 16,1 2 3-16,-3-1 11 16,1 2 2-16,-2 2-1 15,-1 0-3-15,-1 1-5 16,3 0-10-16,0 0-2 16,4-2 0-16,1 1 3 15,1-1 1-15,23 5 3 16,54 0-2-16,-40-24 0 15,-9 3-1-15,1 1 0 16,-17 5-1-16,1 1-2 16,-8 4-2-16,2 4-1 15,-8 1 1-15,0-4 1 16,0 2 6-16,1 1 3 16,0 1 1-16,5 5 2 0,7 5-2 15,71 45 1-15,-44-50-1 16,16-4 1-16,-4-6-1 15,8-5 1-15,-10-1-3 16,3-5-1-16,-14 0-2 16,0 2-1-16,-12 3-1 15,-10 0 0-15,-7 5 0 16,-2 1 2-16,-8 1-1 0,1 4 1 16,-1-4-1-16,0 2 1 15,0-1-2-15,3 2 0 16,-3 1-2-16,3 2 3 15,1 1-1-15,2-1 2 16,7 5 0-16,53 24 1 16,-49-38-2-16,1-2-1 15,-3 1-3-15,-8 1 2 16,-4 0-2-16,-10 2 2 16,5-1-6-16,-2 2 1 15,-2 0-1-15,-23 2 1 16,-44 11 0-16,33-6 6 15,4-3 2-15,-11 4 2 16,3-5 0-16,-10 0 1 16,5-3-1-16,-14-3-3 15,2-2-3-15,-12-5-1 0,8-2-3 16,-8-2-6-16,9-4-2 16,-6-1-2-16,13 5 1 15,-7 1 2-15,14 4 6 16,-1 6 2-16,15 1 1 15,2 4 1-15,11-1-2 16,2 4-1-16,10-4 1 16,3 2 1-16,3-1 1 0,2-1 3 15,3-1 1 1,0 0 2-16,0 0 0 0,1-1 1 16,1-1-1-16,2-1 1 15,-1-1-2-15,1-1 1 16,2 0-3-16,0-1 1 15,-2 0 0-15,1 0 3 16,-2 0-2-16,0 2 0 16,-2 1-1-16,-2 1 0 15,-2 2-2-15,-5 2 2 16,1 2 0-16,-12 4 0 16,-32 54-2-16,48-43-5 15,6-4-3-15,9 1 1 16,7-4 0-16,11-7 4 15,4-2 5-15,8-4 4 0,0-5-1 16,4-3 2-16,-8 1-5 16,0-1 0-16,-12 3-2 15,-4 3 0-15,-8 2-3 16,-6 5 3-16,-7 0 2 16,-1 5 7-16,-3 0 2 15,2-9 2-15,-1 1-1 16,1 2-1-16,-1 0-8 15,2 2 0-15,0-1 0 0,2 0 3 16,2-1-1-16,12 3 2 16,57 9-2-16,-44-24 1 15,-2-1-4-15,-4 2 1 16,-5 3-3-16,-8 0 1 16,-4 2-2-16,1 5 0 15,-4-1 0-15,-3-1 0 16,0 0 0-16,1 2 1 15,2-1 0-15,3 2 1 16,19 7 0-16,58 18 3 16,-42-25-1-16,10-5 2 15,-4-5 0-15,8 0 0 16,-8-3-2-16,1-4 0 16,-10 4-2-16,0 0 1 15,-13 3-2-15,-5-2 3 16,-10 6 0-16,-2 0 2 0,-8 3 1 15,0 0 1-15,0 0-1 16,0 0-3-16,0 0-2 16,0 0-6-16,0 0-3 15,0 0-1-15,0 0 1 16,0 0 2-16,0 0 3 16,0 0 5-16,0 0 0 15,1 0 2-15,1-1-4 16,-1-1-6-16,2 1-9 0,-3-1-14 15,2 1-15-15,-1-1-7 16,0 1 3-16,-1 1 6 16,-1 1 16-16,0 1 12 15,-1-1 10-15,-2 2 2 16,1 0-3-16,-2 0-14 16,1 0-6-16,0 1 2 15,-1-1 3-15,1 0 3 16,1 0 16-16,-3 0 6 15,0-2-1-15,-1 1 0 16,-15-2-1-16,-49-7 2 16,38-11-1-16,-10-2 5 15,0-1 6-15,-14-4 23 16,2 5 0-16,-8 0-1 16,8-1-5-16,-7 5-7 15,10 4-24-15,-2 2-1 0,9 7-1 16,-2 6 2-16,8-1 0 15,3 5 0-15,10-1-1 16,6 1 0-16,5-1-1 16,5 0 4-16,6-3 1 15,-1 0 6-15,2-3 4 0,3 0-1 16,0 0-4 0,0-2-1-16,2 1-5 0,1-1-4 15,1 1-1-15,3-1 1 16,2-1-1-16,4 2-2 15,-4-1-1-15,41 4 2 16,-46 5 0-16,-4 11 3 16,-3-2 3-16,-1 9 5 15,-4-3 2-15,0 5 5 16,2-6-2-16,-2-1 0 16,4-5-4-16,3-5-6 15,5-6-6-15,0-1 1 16,-4-3-1-16,2 0 0 15,2 0 4-15,4-1 0 16,8-1-3-16,43-6 1 16,-47 5-2-16,-5 1-1 15,-1 1 0-15,-1 2 1 16,-5-1 7-16,0 2 14 0,0-1 4 16,1 3 11-16,8 10 3 15,8 15 2-15,67 44-14 16,-26-43-9-16,5-3-45 15,10-8-325-15,-8-18 81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7-09T16:08:47.43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21850 16355 559 0,'-11'-5'162'0,"2"3"31"15,9 0-150-15,-3 1-34 16,3 1-7-16,0 0-1 16,0 0 9-16,-1 0 31 15,-1 0 10-15,1 0 19 16,-1 0 9-16,2 0 5 15,0 0-29-15,0 0-13 16,0 0-20-16,0 0-12 16,0 0-14-16,0 0-1 15,0 1 2-15,0 2 4 16,0 0 5-16,0 4 3 16,2 15 0-16,9 51-1 15,-5-44 0-15,2 6 1 16,0-3-1-16,2 9 3 0,-2-3 2 15,2 10 1 1,-3-1-3-16,1 6-1 0,0-8-3 16,0 5-3-16,-1-10 0 15,-3-2-2-15,-1-7 1 16,-1 0 0-16,-2-12 0 16,0-5 0-16,-2-5 3 15,2-6 17-15,0-2 16 16,-1-2 13-16,-1-1 0 0,1 0 0 15,-2-3-19 1,-3-5-13-16,-13-28-14 0,-20-60-2 16,20 38-2-16,-2-13-1 15,2 8 0-15,-1-4-1 16,4 14 1-16,3-1-1 16,4 14-2-16,3-6 0 15,3 7-1-15,3-3-2 16,3 8 1-16,2-5-1 15,2 4 0-15,6-5-1 16,3 5 1-16,2-2-1 16,0 5 2-16,6 7-1 15,-7 6 1-15,2 7-2 16,-3 8 0-16,3 0-2 16,-4 6-1-16,5 4-1 15,-2 4 1-15,4 5 0 0,0 7 4 16,1 8 0-16,-4 1 3 15,3 6-1-15,-3 0 3 16,-2 0-2-16,-2-6 1 16,-2-1-1-16,-6-7 1 15,-1-5-4-15,-4-6-1 16,-5 3-2-16,-6-3-2 16,-3 2-9-16,-4 1-3 15,-4 3-7-15,-1-3-1 0,1 3-5 16,0-3 8-16,1 1 4 15,4-4 10-15,2-2 3 16,6-3 8-16,1-1 2 16,4-2 3-16,1-4-1 15,1 2 1-15,0 0 1 16,0 0 2-16,0 0-1 16,0 0 1-16,1 2 1 15,1-1 2-15,1 2 4 16,-3 0 2-16,1 1 5 15,1 1 1-15,0 9 3 16,1 1-4-16,19 46 4 16,-14-46-3-16,6 4 2 15,2 0-3-15,8 4-1 0,-4 0-6 16,9 8-3-16,-1-3-4 16,3 1-3-16,-5-3-1 15,6-1-2-15,-7-6 0 16,0 0-11-16,-8 0-13 15,7 2-40-15,-10-3-44 16,8 6-185-16,-6-4-53 16,3-5-72-16</inkml:trace>
  <inkml:trace contextRef="#ctx0" brushRef="#br0" timeOffset="1022.47">22525 16320 694 0,'0'1'137'15,"6"2"76"-15,2 4-205 16,-8-7 0-16,0 2 5 15,5 1 3-15,-1 1 0 16,3 1 12-16,2 3 10 16,1 8 22-16,40 46 7 0,-43-39 11 15,1 0-11-15,0 4-7 16,1-1-24-16,3 2-10 16,-1-3-15-16,3 4-3 15,-3-6-4-15,1 0 0 16,-3-4-1-16,1-1-1 15,-6-6 1-15,1-7 2 16,-4-2 4-16,-1-1 13 16,-1-4 2-16,-1-1-1 15,-1-1-1-15,-1-5-3 16,-12-20-13-16,-32-54-2 16,32 44 0-16,-2-8-1 15,5 3-2-15,-2-4 2 16,7 10 3-16,0-2 3 15,5 11-1-15,2 2-1 16,2 2-1-16,4 1-5 16,1 8-2-16,-3-1 0 15,2 4 1-15,0 1 1 0,-2-1 2 16,3 1 0-16,-2 2 0 16,2-2-3-16,0 6 0 15,2-1-5-15,4 4 0 16,4-1-2-16,5 4 2 0,8 1-1 15,1 5 3-15,7 1-1 16,-2 5 1-16,6 3 1 16,-5 1 1-16,2 7 0 15,-7-1 2-15,8 1-1 16,-10 2 1-16,5 3-1 16,-3-3 0-16,1 7 0 15,-7-4 0-15,-2 2-1 16,-6-2 2-16,-2 4-1 15,-5-7 1-15,-4 3-2 16,-3-6 2-16,-6 1-1 16,-4-4 2-16,-8 0-1 15,-2-3 0-15,-10 3-5 16,0 0 0-16,-13 3-2 16,2-2 0-16,-5 2 2 15,5-3 5-15,-8-1 0 16,8-5 1-16,-1 0 0 0,5-4-1 15,1 1-4-15,11 1-12 16,0 0-17-16,5-3-9 16,1 3-58-16,5-4-46 15,3-3-187-15,6-7 9 16</inkml:trace>
  <inkml:trace contextRef="#ctx0" brushRef="#br0" timeOffset="1936.56">23659 16368 690 0,'1'-1'131'0,"4"-2"69"16,-1 7-209-16,-4-4-34 15,2 0 11-15,0 0 3 16,4 0 4-16,3 0 31 15,10 1 24-15,47 5 4 16,-49-7-1-16,5 2-3 16,0-1-22-16,-4-3-63 15,-1 3-57-15,-1 0-94 16,-1 3-42-16</inkml:trace>
  <inkml:trace contextRef="#ctx0" brushRef="#br0" timeOffset="2248.13">23704 16607 757 0,'-1'3'185'0,"8"0"59"16,9-3-207-16,6 0-72 15,4-1-30-15,6-2-125 16,0-2-54-16,11 1-58 16</inkml:trace>
  <inkml:trace contextRef="#ctx0" brushRef="#br0" timeOffset="9223.51">24505 16089 345 0,'-13'45'91'0,"7"-45"24"15,1-1-102-15,-3 0-17 16,7 1-2-16,-2 0 12 16,0 0 18-16,-3 0 50 15,0 0 18-15,-1 1 16 16,-2 0-11-16,-1 4-8 16,1-1-41-16,-2 8-7 0,-32 56-15 15,42-32 0-15,1 1-7 16,4 13-2-16,1-2-9 15,2 11-1-15,2-5-4 16,4 13 0-16,-2-7-2 16,1 8 0-16,-5-11 1 15,2-1 0-15,-6-18-1 16,-1-5 3-16,-1-17-2 0,-1-7 0 16,0-3-2-16,-1-6-3 15,-1-2-41-15,1-1-20 16,-2-2 1-16,-7-29 11 15,-15-55 12-15,9 32 60 16,1 3 26-16,-1-10 13 16,1 7-2-16,-1-9 11 15,5 9-4-15,-1-5 23 16,8 8-6-16,-2-5 0 16,9 14-19-16,0-2-14 15,5 12-28-15,4 0-4 16,1 12-6-16,2 1-1 15,-2 7-4-15,-1 2-1 16,-1 4-6-16,1 5-6 16,-3 0-3-16,-2 5-2 15,3 2-1-15,3 4 1 0,-1 2 5 16,7 7 3-16,0-3 2 16,10 5 1-16,0-2 1 15,2 3 2-15,-5-3-1 16,4 0 1-16,-13-1-1 15,-1-1 1-15,-6-4 0 16,-4 3 2-16,-6-1 1 16,-4 0-1-16,-5-2-1 15,-9 2-1-15,-2-2-2 0,-3-1-1 16,-4-2 1-16,4 3-4 16,4-7-8-16,3 1-34 15,6 1-28-15,3-4-70 16,4 1-78-16,1 4-97 15,2-8-29-15</inkml:trace>
  <inkml:trace contextRef="#ctx0" brushRef="#br0" timeOffset="9659.86">25070 15749 593 0,'-10'6'174'0,"3"7"47"16,-3 3-167-16,-4 6 4 16,1 1-8-16,-6 7 14 15,2-1-6-15,-4 10 14 16,2-1-7-16,0 13 0 16,2 5-17-16,1 15-5 15,0-2-20-15,4 13-7 16,-1-9-12-16,10 4-1 15,2-17-3-15,12 8 1 16,4-11-2-16,10 0 0 16,-3-12-7-16,7 2-27 15,-3-13-27-15,2-12-100 16,-3-9-160-16,5-19 1 16</inkml:trace>
  <inkml:trace contextRef="#ctx0" brushRef="#br0" timeOffset="10440.69">25275 16313 652 0,'1'4'124'0,"-2"0"68"16,2-2-194-16,-1-2-3 15,0 1 6-15,2 1 13 16,-1 1 12-16,0-1 29 16,1 3 12-16,1 1 24 15,1 4-7-15,2 6-3 16,20 48-28-16,-21-38-9 15,-1 2-26-15,0 1-5 16,1-2-8-16,1-4-1 16,-6-5-3-16,1-5 0 15,-1-6-1-15,2-3 0 16,-2-2 1-16,0-4 5 16,0-1 0-16,0-1 2 15,0-8 3-15,1-31-1 16,1-48-4-16,-4 31 0 0,1 0-4 15,1-8-2-15,3 9-2 16,1-2 6-16,5 13 4 16,2 9 10-16,1 14 0 15,1 4 0-15,-1 13-8 16,2 3-10-16,-2 7-13 0,4 5-4 16,-1 5 0-16,2 7 1 15,-5 2 7-15,4 10 5 16,-6 1 4-16,6 5 7 15,-1-2 2-15,5 4 4 16,-4-8-1-16,3 4 2 16,-6-6-7-16,2 2-1 15,-6-2-4-15,-3 4 0 16,-5-5-1-16,-2 6 1 16,-2-5-1-16,0-1 2 15,-4-6 2-15,-5-3 7 16,-6-6 1-16,-1 0 4 15,-4-6-1-15,-8 0-4 16,2-4-10-16,-6-4-11 16,-1-4-12-16,-11-2-25 15,10-2-15-15,-5-1-30 16,9 3 0-16,-1 0-11 0,11 1 1 16,-2 1-98-16,10 4-53 15,5 1-24-15</inkml:trace>
  <inkml:trace contextRef="#ctx0" brushRef="#br0" timeOffset="10907.09">25972 15901 629 0,'11'0'189'15,"-13"0"33"-15,1 1-141 16,1-1-65-16,-2 0 8 15,1 0 3-15,1 2 22 16,-5-1 0-16,2 2 16 16,0 2 5-16,1 3 13 0,-1 11-16 15,0 53-7-15,14-37-19 16,7 13-7-16,2 0-20 16,2 14-5-16,-1-7-8 15,-1 0 0-15,-4-8-2 16,-3-2-2-16,-8-8-2 15,-1 1 0-15,-4-8-5 0,-3 0-19 16,-3-11-22-16,-4-2-97 16,3-8-88-16,-3 1-101 15,-2-4-72-15</inkml:trace>
  <inkml:trace contextRef="#ctx0" brushRef="#br0" timeOffset="11660.72">26399 16140 522 0,'-5'16'232'0,"4"-8"-4"16,-5-1-101-16,1-3-111 16,4-4-5-16,0 2-18 0,-1 1 1 15,1 0-2 1,-2 0 5-16,1 1 7 0,1 2 12 15,-1 10 3-15,1 3 2 16,7 49-1-16,4-41-3 16,2 0-9-16,1 3-2 15,-2-3-4-15,1 1 0 16,-5-8-1-16,-1-1 1 16,-1-7-1-16,-4-5 10 15,2-4 8-15,-3-6-21 16,-3 2-27-16,2-3-45 15,-1-2-27-15,-2-25-18 16,-11-51 22-16,6 36 21 16,1 2 39-16,-1-10 9 15,2 7 7-15,-2 0 6 16,4 14 15-16,3 2 34 16,3 15 16-16,-1 6 5 0,0 7-5 15,1 2-4 1,-1 1-27-16,-1 0-1 0,1 0 1 15,0 0 11-15,0 0 1 16,0 0 12-16,0 0-1 16,0 0 5-16,0 0-6 15,0 0 9-15,1 0-7 16,2 0 0-16,2 0-6 16,20-2 5-16,49-1-9 0,-36-1 3 15,-2 1-4-15,4 1-2 16,-7 1-14-16,-3 1-6 15,-8 1-9-15,-6 1-7 16,-8-1-12-16,0 2-24 16,-7 2-17-16,-2-5-57 15,-1 1-41-15,1 1-139 16,-5 0 3-16</inkml:trace>
  <inkml:trace contextRef="#ctx0" brushRef="#br0" timeOffset="11929.48">26409 16365 719 0,'3'3'259'0,"4"-2"-7"16,5 1-161-16,1-5-48 15,7-6-64-15,2 2-2 16,7-8 2-16,-4 2-32 15,6-3 4-15,-3 3 21 16,2-3 16-16,-8 7 12 16,1 0 1-16,1 4-2 15,-5 0-11-15,-3 5-17 0,1 0-53 16,-5 5-32-16,-6-1-98 16,0 3-8-16,-5 3-42 15</inkml:trace>
  <inkml:trace contextRef="#ctx0" brushRef="#br0" timeOffset="12223.5">26485 16496 681 0,'-3'8'167'0,"3"0"56"15,3 3-200-15,0 0-27 16,-1-2-14-16,3-3-7 0,1-2 3 16,2-2 36-16,3-4 33 15,5-1 31-15,1-1 9 16,10-2 0-16,2 0-28 16,4 1-24-16,-1-1-25 15,11 3-28-15,-11 1-18 16,4 2-52-16,-4 3-46 15,2 3-154-15,-6-2 10 16</inkml:trace>
  <inkml:trace contextRef="#ctx0" brushRef="#br0" timeOffset="12770.26">26670 15613 901 0,'18'18'203'0,"-16"-6"79"15,20 4-258-15,3 8-25 16,13 4 2-16,3 0 7 0,17 10 28 15,2 1 11-15,15 11 18 16,-2-3 2-16,5 14-6 16,-12 0-28-16,-6 11-9 15,-18-10-18-15,-11 9 0 16,-15-13-2-16,-12-1 12 16,-4-12 4-16,-14 5 5 15,-5-11-2-15,-9 3-19 16,0-9-34-16,-11 0-82 15,2-8-57-15,-5-2-94 16,4-10-12-16,-1-4-18 16,10-10 48-16,5-9 36 15,14-8 50-15</inkml:trace>
  <inkml:trace contextRef="#ctx0" brushRef="#br0" timeOffset="13220.41">27934 16080 1002 0,'15'11'293'0,"-10"-4"51"15,-5-7-272-15,3 4-71 16,-3-4-25-16,2 2-7 15,1-1 3-15,0 1 4 16,1 1 16-16,6 1 27 16,6 2 13-16,46 14 11 15,-45-17-1-15,8-4-4 16,-3-1-17-16,4-1-22 0,2-1-33 16,1-3-71-16,-1 2-39 15,4-3-69 1,-4-3-62-16,2-2-50 0,-2 0-2 15</inkml:trace>
  <inkml:trace contextRef="#ctx0" brushRef="#br0" timeOffset="14037.04">28957 15932 712 0,'-1'10'147'0,"2"6"67"0,1 0-215 15,1 6 1-15,1-3-2 16,-3 10 1-16,1-3 10 15,-1 9 22-15,1-1 11 0,-1 8 14 16,2-7 1 0,-1 5-6-16,2-5-23 0,-4 1-10 15,3-5-14-15,-2 2-6 16,1-6-7-16,-1-4-5 16,-1-6-2-16,0-6 0 15,0-7 5-15,-1-7 9 16,-1 2 4-16,1-4 5 15,-1-2 1-15,1-35 1 16,-2-46-3-16,0 24 4 16,2-2-3-16,-4-8-2 15,1 1-3-15,4-9 5 16,0 21 0-16,6 1 3 16,5 13 1-16,8 8 8 15,2 13-2-15,8 1 8 16,-3 10-4-16,8 3 1 15,-5 8-8-15,6 6-4 16,-7 5-12-16,1 4-3 0,-7 4-1 16,0 4 5-16,-9-3 4 15,-7 3 13-15,0-1 8 16,-6 5 12-16,-3-6-3 16,-3 8 1-16,0-1-9 15,-11 3-6-15,1-3-13 16,-9 2-12-16,-2-6-14 15,-2-2-22-15,4-8-14 0,-2-3-18 16,3-5-5-16,1-4-66 16,3 0-40-16,3-6-48 15,6-1-31-15,2-5-50 16</inkml:trace>
  <inkml:trace contextRef="#ctx0" brushRef="#br0" timeOffset="14386.68">29783 15343 274 0,'-10'32'92'16,"-9"8"43"-16,-3 2-48 16,-4 12 3-16,-3-4 12 15,-3 8 14-15,4-7-15 16,-6 5-7-16,8-7-22 16,-3 5 4-16,4-4-20 15,2 7-5-15,10-3-15 16,2 13-6-16,11-7-16 0,6 6-6 15,7-8-12-15,2 2-33 16,5-12-46-16,4 2-181 16,-1-11-23-16,3 3-93 15</inkml:trace>
  <inkml:trace contextRef="#ctx0" brushRef="#br0" timeOffset="15152.86">30020 15984 618 0,'-3'23'167'16,"4"2"44"-16,-1-3-185 15,-1 2 1-15,1-6-20 16,-3 4-2-16,-1-6 4 0,1 2 19 16,1-2 6-16,-2-1 14 15,2-5 0-15,-3-3-6 16,-1-1-19-16,3-2-7 15,1-4-13-15,2 0-7 16,0 0-2-16,0 0 2 16,0 0-2-16,0-1 2 15,0-2 5-15,0-1 2 16,2-7-2-16,7-21 5 16,8-42-2-16,-14 34 1 15,-2 1-2-15,4-3 4 16,-2 5-1-16,5 1 4 15,1 9 0-15,0 4 1 16,-5 8-5-16,4 2-4 16,-5 3-4-16,2 4-1 15,3 2 1-15,2 2 4 0,2 4 3 16,4 1 5-16,-3-2 0 16,4 4 7-16,-1 0 2 15,2 3 5-15,-6-1 0 16,1 3 9-16,-2 2-3 15,-2 4 1-15,-2 0-6 16,1 6 1-16,-4 1-10 16,-1 5-4-16,0-3-3 15,-2 3-1-15,-1-4-2 0,-1 6 5 16,-2-3 6 0,-1 4 4-16,-2-3 2 0,-4 1 6 15,-4-4-6-15,-5 0-6 16,-1-6-9-16,-3-2-7 15,1-2-9-15,-6-7-15 16,2-3-9-16,-2-4-21 16,2-7-17-16,0-4-68 15,4-4-98-15,-3-8-97 16,4-5-52-16</inkml:trace>
  <inkml:trace contextRef="#ctx0" brushRef="#br0" timeOffset="15602.25">30758 15270 959 0,'-13'15'256'0,"3"10"78"15,7 5-287-15,-3 14-16 16,0 6-20-16,5 13-9 15,-1-2-11-15,8 10 10 16,2-3 1-16,5 9 5 16,0-6 1-16,0 14-1 15,-4-5-13-15,-3 9-24 16,-5-11-19-16,-2-7-21 16,1-17-20-16,0-7-67 15,0-19-69-15,0-3-58 16,-3-9-64-16</inkml:trace>
  <inkml:trace contextRef="#ctx0" brushRef="#br0" timeOffset="16017.65">31088 15587 633 0,'6'6'226'0,"-2"-3"24"15,-5-2-153-15,1-1-71 16,0 0-8-16,-1 0-7 15,-1 0 2-15,2 0 11 16,0 0 3-16,0 0 22 16,0 0 5-16,2 0 10 15,0 2 1-15,4-1 9 16,12 2-16-16,53 6-3 16,-41-11-17-16,6-2-10 15,-4-2-17-15,9 2-15 0,-7 1-10 16,2-6-4-16,-11 5-9 15,-2 1-18-15,-10 0-13 16,-5-1-52-16,-10 5-51 16,-7 5-179-16,-2 0 9 15</inkml:trace>
  <inkml:trace contextRef="#ctx0" brushRef="#br0" timeOffset="17126.86">31122 15872 535 0,'60'11'167'16,"-59"-9"27"-16,6 1-148 15,-2 0-53-15,-5-3 0 16,0 0-12-16,0 0 34 15,0 0 32-15,0 0 37 0,0 0 11 16,0 0 8-16,0 0-26 16,0 1-17-16,0 1-31 15,0 1-8-15,0 1-13 16,1 2-6-16,2 10-9 16,0 1-4-16,12 40-2 15,-12-45 0-15,0-2 1 16,-1 0-1-16,0-4-10 15,-4-1-33-15,2-5-20 16,0 0-55-16,-1 0-97 0,0-2-29 16,-1 1-41-16</inkml:trace>
  <inkml:trace contextRef="#ctx0" brushRef="#br0" timeOffset="17501.59">31208 15821 469 0,'0'-5'163'0,"-2"-1"4"16,-2 5-125-16,3-1-60 15,1 1-14-15,0 0 2 0,0-1 36 16,0 1 54-16,1-1 29 15,2 1 32-15,1-1 0 16,1 1-10-16,8-1-40 16,7 1-5-16,43-11-17 15,-38 8 5-15,-3-1-14 16,-2 1-7-16,-4 0-16 16,-1 2-18-16,-5-1-17 0,-1 0-7 15,-2 3-5-15,-2-1-14 16,-5-1-9-16,0 1-24 15,0 0-36-15,1-1-102 16,0 1-45-16,1-1 2 16,2 1-92-16</inkml:trace>
  <inkml:trace contextRef="#ctx0" brushRef="#br0" timeOffset="17814.63">31259 15902 695 0,'6'2'189'0,"0"-1"47"0,1 2-196 16,-7-3-42-16,1 0-5 15,2 0-7-15,0 0 9 16,2 0 40-16,0 0 25 16,1-1 17-16,5-1-1 15,2-1-7-15,0-1-37 16,44-16-37-16,-47 15-39 0,2 1-103 16,-5 2-83-1,-1 4-69-15,-3 1-84 0</inkml:trace>
  <inkml:trace contextRef="#ctx0" brushRef="#br0" timeOffset="18166">31164 16069 524 0,'15'11'303'0,"-2"-5"-20"15,0-1-80-15,5-1-159 16,6-1-14-16,-6-5-53 16,1 1-5-16,-2-2 6 15,-1-1 29-15,-4-1 29 16,0 2 28-16,-4-1 3 15,1 0-5-15,0 1-32 16,3 1-42-16,1 1-39 16,3 2-46-16,0-1-31 15,1 0-104-15,-2 0-48 0,3 0 11 16,-4-1-90-16</inkml:trace>
  <inkml:trace contextRef="#ctx0" brushRef="#br0" timeOffset="18865.16">31652 14942 746 0,'7'7'270'15,"-3"1"28"-15,4 5-176 16,2 4-96-16,6 5 1 16,1 6-21-16,10 4 33 15,-1 3 16-15,10 9 17 16,2 1 5-16,12 18 3 0,0 4-33 15,7 16-16-15,-6-3-15 16,-5 21-5-16,-14-10-8 16,-13 15 4-16,-13-12-3 15,-13 12 3-15,-9-10 1 16,-10 5 3-16,-6-21-7 16,-12 2-17-16,0-23-14 15,-12-7-27-15,1-15-25 0,-15-8-53 16,3-15-33-16,-18-9-136 15,9-11-23-15,-1-3 6 16,19 0-102-16</inkml:trace>
  <inkml:trace contextRef="#ctx0" brushRef="#br0" timeOffset="62774.65">8698 22281 461 0,'0'4'310'15,"0"-1"-68"-15,0 0-57 16,-3-1-231-16,2-1-44 15,-1-1-11-15,1-1 1 16,-1-2 26-16,-1-2 52 16,-1 1 55-16,0-2 32 0,-2 2 11 15,-2-1 3-15,-3-1-28 16,-5 2-10-16,-46 0-17 16,41 9 1-16,2 3-5 15,-3 1-1-15,-2 2-5 16,-1 4-4-16,2-1-6 15,0 1-2-15,4-2-1 16,-3-1 6-16,6-2 2 0,0-3 1 16,3-1 1-16,0 0-3 15,8-2-8-15,5-1 0 16,0 0 1-16,0-3 10 16,3 0 6-16,1 0 8 15,14 3 2-15,65 13 1 16,-43-13-9-16,11 3-3 15,-5-2-6-15,7 4-5 16,-11-1-4-16,2 0 0 16,-10 2 0-16,-2 1 0 15,-13 0 0-15,-2 1 8 16,-10 0 8-16,-7 4 11 16,-5 0 2-16,-10 3 4 15,-2 1-8-15,-7 5-7 16,1-4-14-16,-6 4-5 15,2-4-4-15,-6 2-11 16,5-6-10-16,-11 1-45 0,7-6-29 16,-4-1-113-16,6-7-92 15,-1-9 6-15,6-10-98 16</inkml:trace>
  <inkml:trace contextRef="#ctx0" brushRef="#br0" timeOffset="63240.05">9076 22058 926 0,'-15'17'219'0,"14"-17"62"16,0 3-302-16,-4-3-56 15,4 0-1-15,1 1 5 16,-3 2 23-16,1 2 61 16,2 5 49-16,5 16 13 15,9 57 17-15,-5-45-7 16,3 12-15-16,1-5-33 16,0 8-11-16,-3-8-18 0,3 6-17 15,-4-9-14-15,-2-1-28 16,-2-13-17-16,-2-6-65 15,-3-13-46-15,0-17-110 16,0-8-16-16</inkml:trace>
  <inkml:trace contextRef="#ctx0" brushRef="#br0" timeOffset="63556.86">9063 22329 1155 0,'1'3'274'0,"2"1"99"15,-1 1-342-15,2-1-58 16,0 0-35-16,2 1-44 16,-3-1-8-16,2 1 6 0,-2-3 60 15,-1 1 63-15,1 0 51 16,0 0 6-16,0-1-3 15,0-1-23-15,3 1-41 16,-2-2-32-16,17 0-14 16,50 1-31-16,-43-8-14 15,7-1-24-15,0 1-2 16,7 0-17-16,-5 1 0 16,5 2-112-16,-8 2 26 0</inkml:trace>
  <inkml:trace contextRef="#ctx0" brushRef="#br0" timeOffset="64208.23">9937 22306 692 0,'15'3'214'16,"-5"1"38"-16,-6 0-227 15,1-1-115-15,-2-1-43 16,-3-2-20-16,-2-2-21 16,1 1 68-16,-2-2 141 15,-2 0 74-15,1-1 58 0,-2-1 32 16,0 1-5-16,1-1-92 16,-3 1-35-16,2 1-42 15,1 0-16-15,-1 2-13 16,0-1-3-16,0 2 2 15,2 2 1-15,-4-1 2 16,1 2 3-16,-7 6 1 16,-45 39 0-16,45-33-1 0,-5-1-1 15,3-1 0-15,-1 2-2 16,3 0 1-16,-1 1-1 16,9-2 0-16,2 2-2 15,6-1 1-15,3-1 0 16,6-2 1-16,2-2 0 15,3-2 3-15,3-5-3 16,1-6 1-16,4-5-1 16,-4-3-1-16,0-1 1 15,-4-3 2-15,0-1-1 16,-4 0 0-16,-2-1 4 16,-4-4 1-16,-1 1 1 15,-1 2 4-15,-3 4 6 16,2 2 4-16,-1 5 7 15,-1 4-2-15,1 7 12 16,-2-4 4-16,0 2-1 0,1 2-8 16,4 5 6-16,8 16-11 15,25 49-9-15,-28-45-5 16,4 8-2-16,-2-7-4 16,1 0-12-16,-5-13-16 15,0-4-59-15,-2-8-55 16,6-14-213-16,-3-11 0 15</inkml:trace>
  <inkml:trace contextRef="#ctx0" brushRef="#br0" timeOffset="64526.15">10464 21990 741 0,'-12'25'324'0,"5"0"-27"15,9-18-163-15,2 9-152 16,2 5-48-16,3 8-4 16,-2-1 11-16,3 13 2 15,-1-2 35-15,1 11 22 16,-6-7 8-16,1 10 17 15,-5-11 5-15,-2 2-1 0,-1-10-3 16,-1-2-1-16,0-10-34 16,-2-3-75-16,1-8-55 15,0-5-133-15,-1-9-42 16</inkml:trace>
  <inkml:trace contextRef="#ctx0" brushRef="#br0" timeOffset="64736.18">10280 22326 798 0,'2'0'245'0,"6"4"42"16,3 2-218-16,6 3-47 15,4-2-24-15,6 1-19 16,1-3-16-16,6-3-39 15,-5-2-43-15,7 0-151 16,-2-2 7-16,2 1-81 16</inkml:trace>
  <inkml:trace contextRef="#ctx0" brushRef="#br0" timeOffset="65211.17">11839 22088 1059 0,'3'53'216'0,"-2"-1"103"16,2-1-324-16,3 2-35 15,0-8-11-15,-3 2-13 16,0-12 0-16,1-2 10 0,1-8 31 16,-5-1 11-16,1-7-10 15,-2-1-96-15,1-6-106 16,-5-4-32-16,1-7-122 15</inkml:trace>
  <inkml:trace contextRef="#ctx0" brushRef="#br0" timeOffset="65524.01">11629 22250 945 0,'-10'-3'266'16,"10"6"45"-16,4 2-246 16,-4-5-99-16,0 0-7 15,3 0 19-15,-3 0 6 16,1 0 15-16,1 1 23 16,1 0 8-16,1 1 3 15,2-1-1-15,12 1-9 16,47 8-14-16,-33-10-3 15,2 3-5-15,11 1-2 16,0 2-9-16,9-1-56 16,-4 2-35-16,0 0-74 15,-11 0-30-15,-1 1-111 16,-9 1 10-16</inkml:trace>
  <inkml:trace contextRef="#ctx0" brushRef="#br0" timeOffset="65904.06">11695 22611 597 0,'0'3'293'0,"2"-2"10"16,4 2-148-16,-6-3-39 16,0 0-48-16,3 1-9 15,2 1-22-15,14 5-3 16,48 19-8-16,-41-21-5 15,2 1-15-15,7-5-25 0,-5-1-13 16,11-3-33-16,-1-3-16 16,8 1-56-16,-4-4-57 15,10-7-118-15,-3-2-9 16</inkml:trace>
  <inkml:trace contextRef="#ctx0" brushRef="#br0" timeOffset="67202.5">12925 21980 301 0,'-9'5'330'16,"-5"0"-80"-16,-35 14-8 0,47-24-116 16,-1-1-52-1,0 3 7-15,0 1-11 0,1 2-1 16,1 0-22-16,-1 0-6 16,1 2-13-16,-1 1 3 15,1 1-9-15,0 22 2 16,-7 50 4-16,7-32 0 15,-4-3-10-15,0 11-2 16,-1-5-4-16,0 10-2 16,3-1-5-16,0 8-2 15,2-7 0-15,8 4-2 16,-4-10-2-16,6-1-24 16,-4-17-24-16,3-5-113 15,-4-13-198-15,15-15-11 16,-4-21-151-16</inkml:trace>
  <inkml:trace contextRef="#ctx0" brushRef="#br0" timeOffset="67558.2">13103 22544 1299 0,'54'61'381'0,"-44"-44"60"16,-8-18-375-16,1 4-100 16,0 0-64-16,-3-3-82 15,0 0-49-15,0 0-109 16,0 0 16-16,0 0 17 16,0 0 59-16,0 0 34 15,1 0 109-15</inkml:trace>
  <inkml:trace contextRef="#ctx0" brushRef="#br0" timeOffset="68284.72">13856 22082 853 0,'-4'2'321'0,"-5"-7"13"15,-1-5-220-15,-6-4-71 16,1-2-37-16,-2-2-3 15,1 1 2-15,-6-1 2 16,3 6 0-16,-2 5 5 16,2 3 4-16,0 5 1 15,3 6-3-15,-1 5-2 16,5 0-6-16,-1 8-8 16,3 1-3-16,1 3 0 0,5-2 0 15,1 8 1 1,1-10 2-16,7 6 1 0,0-5 0 15,4-4-4-15,1-1-2 16,5-4-4-16,-3-6 1 16,4-3 2-16,-2-6 5 15,4-5 3-15,-1-2 2 16,4-9-1-16,-4 0-1 16,-1-1-2-16,-1-4 1 0,-3 0 0 15,-4 0 3-15,0 0 1 16,-5 5 2-16,0 4 17 15,-3 2 10-15,-2 8 5 16,2 4-3-16,-3 2-7 16,2-1-20-16,-1 3-11 15,2 2-7-15,-3 20 0 16,2 58 3-16,1-34 0 16,0 1 3-16,1 10 0 15,2-5 2-15,-3 8 3 16,3-10 2-16,0-1 0 15,0-10 1-15,1-2-5 16,-1-12-18-16,-1-1-53 16,-1-8-32-16,-1-1-78 15,0-4-45-15,2 0-116 16,-1-6 3-16</inkml:trace>
  <inkml:trace contextRef="#ctx0" brushRef="#br0" timeOffset="68820">14202 22106 849 0,'-9'22'165'0,"1"1"73"16,0-3-253-16,1 12-5 16,-6-2 0-16,1 3 30 15,2-2 31-15,4 5 47 16,0-9 15-16,2 6 17 16,1-5-20-16,3 6-20 15,3-5-46-15,6 6-20 16,2-5-17-16,7 4-6 15,4-5-1-15,4 0-8 16,2-4 5-16,5-4 4 0,1-7 3 16,5-7-6-16,-4-7 6 15,2-8-5-15,-8-7-2 16,-3-8 5-16,-8-3 11 16,-4-4 15-16,-9 4 10 15,-5-3 4-15,-5 4-4 16,-3 3-4-16,-4 3-14 0,-4 3-8 15,-3 7-5-15,-7 8 0 16,-5 8 1-16,-4 14 4 16,0 6 0-16,-6 14 2 15,6 0-1-15,-1 7-18 16,2-4-18-16,8 9-74 16,5-11-73-16,11 6-183 15,12-11-21-15</inkml:trace>
  <inkml:trace contextRef="#ctx0" brushRef="#br0" timeOffset="71449.53">15043 21898 694 0,'1'89'295'16,"-9"-70"-9"-1,-1-3-133-15,6-1-153 0,-1 11-9 16,-1-1-3-16,1 7-3 15,-2 3-4-15,3 12 6 16,-4-3 7-16,-1 7 10 16,3-4 9-16,-1 2 6 15,3-9-2-15,1 0-2 16,2-7-7-16,0-4-24 16,2-10-33-16,-1-8-120 15,-1-11-106-15,2-16-13 16,-4-8-130-16</inkml:trace>
  <inkml:trace contextRef="#ctx0" brushRef="#br0" timeOffset="71735.22">14660 22239 1225 0,'12'20'262'15,"3"-4"118"-15,1-1-361 16,6-1-40-16,0-7-7 16,8-1-35-16,2-4-23 0,3-5-7 15,0 1 17-15,2 4 12 16,-5 1 33-16,3 6 28 16,0 1 13-16,10 3-1 15,2 0 0-15,7 0 3 16,-3-4-27-16,3-3-88 15,-12-5-55-15,8-2-134 16,-12-2-63-16</inkml:trace>
  <inkml:trace contextRef="#ctx0" brushRef="#br0" timeOffset="72241.87">15097 22058 530 0,'3'86'408'16,"-21"-60"-96"-16,-11 3-21 15,1 3-295-15,-4 8-24 16,2-7-9-16,-5 1-4 16,4-11 8-16,3-2 13 15,8-10 24-15,1-2 14 16,9-5 3-16,2-1-12 0,2-1-35 15,8-2-113-15,-2-2-128 16,1 1-27-16,2-2-127 16</inkml:trace>
  <inkml:trace contextRef="#ctx0" brushRef="#br0" timeOffset="72499.58">14783 22160 993 0,'0'8'203'0,"9"1"97"15,1 4-293-15,5 2-8 16,-2 0 2-16,-2 2-2 16,-3 2 1-16,2 1 0 15,-1 1 1-15,2 2-1 16,4-2 7-16,7-2 1 15,3-2 3-15,5-1-16 16,2-3-27-16,8-4-203 16,-4 0-73-16,-4-3-73 15</inkml:trace>
  <inkml:trace contextRef="#ctx0" brushRef="#br0" timeOffset="73332.57">15984 22093 396 0,'-6'11'308'0,"1"-6"-75"16,-1-8-15-16,-3-2-220 0,0-1 3 16,-4 2 11-16,1-2 33 15,-4 3 19-15,0 2 18 16,2 2-4-16,-4 1-16 16,-1 4-31-16,-7-1-18 15,3 6-20-15,-8 5-3 16,5 1 1-16,-3 2 1 15,8 0 5-15,1 2 2 16,5-4 3-16,5 1-2 16,5-5 4-16,7 3 1 15,7-4 1-15,10-2-1 16,3 1 0-16,10 1-2 16,1 0-1-16,8 2-3 15,-3-2 1-15,1 3 0 16,-5-2 0-16,0 0-1 15,-17-1 1-15,1 2 0 16,-7 1 1-16,-5 2 5 0,-6 1 5 16,3 2 5-16,-6-2 1 15,-6 1 4-15,-4-2-6 16,-9-1-11-16,-1-5-12 16,-12-4-17-16,0-3-21 15,-7-10-58-15,5-4-68 16,-4-13-143-16,9-3-17 15</inkml:trace>
  <inkml:trace contextRef="#ctx0" brushRef="#br0" timeOffset="73863.71">16241 22271 470 0,'6'8'411'16,"-2"7"-144"-16,-1-11-356 15,0 2 232-15,0-3-329 16,-4-3 45-16,1 0 73 16,0-1 99-16,0-1 82 15,0 1 25-15,0-1-16 16,1 1-54-16,2-2-31 0,3 0-44 15,16-7-27-15,45-30-9 16,-45 21-4-16,-3 2 6 16,0 1 12-16,-8 1 17 15,-2 2 5-15,-6 7 7 16,-4 0-12-16,-4-2-10 16,5 6-5-16,-4 1 0 15,-2-2 14-15,-1 0 19 0,-15 0 24 16,-41-1 11-16,43 15 8 15,-1 1-7-15,-1 4 4 16,6-1-10-16,-1 4-1 16,4-5-9-16,4 10-6 15,5-1-11-15,2 5 4 16,8-1 5-16,6 8 13 16,5-3 6-16,9 8 11 15,4-5-6-15,9 6-21 16,0-5-26-16,10-2-67 15,-4-14-92-15,4-12-155 16,-6-17-25-16</inkml:trace>
  <inkml:trace contextRef="#ctx0" brushRef="#br0" timeOffset="74424.84">17012 21777 807 0,'-56'63'218'16,"46"-34"52"-16,1 2-234 15,5 11-17-15,3-1-19 16,2 7 0-16,2-8-1 15,3 3 12-15,1-2 4 16,0 3 1-16,1-3 0 16,0 6-1-16,1-5-9 15,3 0-23-15,1-5-19 0,5-1-76 16,-1-8-86-16,9-5-88 16,1-11-56-16</inkml:trace>
  <inkml:trace contextRef="#ctx0" brushRef="#br0" timeOffset="74963.17">17761 22106 1074 0,'4'10'278'0,"-7"-6"37"0,-10-8-309 16,-3 2-64-16,-2-3-11 15,-5 2 6-15,3 0 44 16,-2 1 48-16,1 2 28 16,1 3 12-16,-1 0 1 15,1 0-8-15,1 4-39 16,1 4-25-16,2-4-15 15,0 2-3-15,6 1 2 16,4-3 5-16,-1 0 15 0,6 2 9 16,2 0 5-16,3-3 2 15,2 3-3-15,7-4-1 16,-4 1-5-16,7 2-4 16,0-3-1-16,5 3 0 15,-2-1-2-15,1 5 0 16,-1-2 0-16,0 4-2 15,-4 1-1-15,-2 4 0 16,-3-4 0-16,-3 2-7 16,-1-4-3-16,-3 2 0 15,-4-3 1-15,-2-1 1 16,-5-2 3-16,-3 3-23 16,-5-4-11-16,-5 1-45 15,-2-3-34-15,-5-5-105 16,5-2-89-16,-1-8 3 0,10-2-100 15</inkml:trace>
  <inkml:trace contextRef="#ctx0" brushRef="#br0" timeOffset="75279.74">17965 21837 1164 0,'3'22'244'16,"22"-6"77"-16,-25 7-393 15,0 5-59-15,-5 7-2 16,-3-7 22-16,2 7 61 16,3-9 86-16,1 2 67 15,5-5 13-15,5 5 5 16,-4-3-37-16,5 4-28 15,-2-4-51-15,0 1-29 16,1-3-17-16,-3-2-43 16,-2-4-27-16,-3-2-86 15,-5-6-62-15,0-2-54 16,-1-7-60-16</inkml:trace>
  <inkml:trace contextRef="#ctx0" brushRef="#br0" timeOffset="75512.02">17905 22106 764 0,'7'10'253'0,"1"-4"35"16,-1 0-200-16,2 2-58 0,1 4-13 16,-6-2-13-16,-1 2-1 15,3-5-1-15,4-1 0 16,-2-3-1-16,8 0 1 15,1-5 0-15,11 1-17 16,3-3-23-16,5-5-120 16,5-3-134-16,6-7-18 15</inkml:trace>
  <inkml:trace contextRef="#ctx0" brushRef="#br0" timeOffset="75995.28">18633 22072 896 0,'-23'21'228'0,"3"-7"-51"0,5-8-299 16,-5 4-170-16,4 0-8 15,-6 1-81-15,-3-3 179 16,3 1 252-16,2 0 225 16,-1 3 42-16,9-5-69 0,4 5-31 15,2-2-132-15,1 0-44 16,3-4-40-16,3 3-3 16,3-5-1-16,-4-4 2 15,2 0 4-15,1-1 2 16,1-1 6-16,2 1 8 15,3-2 2-15,2-2 1 16,-5 1 1-16,0 0-7 16,1-2-8-16,-1 0 2 15,-1 1-3-15,-1 1 1 16,0 1-5-16,1 0 0 16,-1 2-3-16,1 1-2 15,-1 3-1-15,2 1 5 16,5 5-1-16,7 11-3 15,37 37-5-15,-39-41-53 16,5 0-55-16,2-5-163 0,-1-4-15 16</inkml:trace>
  <inkml:trace contextRef="#ctx0" brushRef="#br0" timeOffset="76323.32">18947 21879 926 0,'5'22'306'0,"3"6"-29"16,-5-12-268-16,2 7-130 15,1 4-30-15,1 2 18 16,0-3 90-16,3 8 77 15,-1-6 76-15,0 5 25 16,-3-4-9-16,2 2-26 16,-2-3-51-16,-1-2-20 15,-5-9-21-15,1 4-23 16,-2-7-18-16,-2 1-36 16,0-5-15-16,0-2-38 15,-1-4-23-15,1-3-154 16,3-2 41-16</inkml:trace>
  <inkml:trace contextRef="#ctx0" brushRef="#br0" timeOffset="76566.53">18871 22109 1130 0,'-4'5'256'16,"1"0"70"-16,0-1-326 16,3 1-69-16,2-3-2 15,1 1 34-15,5-1 19 16,16-1 20-16,47-2-1 16,-46-6-32-16,1-5-122 15,1 3-156-15,5-8-25 16</inkml:trace>
  <inkml:trace contextRef="#ctx0" brushRef="#br0" timeOffset="76944.74">19095 21569 912 0,'-2'-5'310'15,"2"2"-71"-15,-4 6-261 16,4-3-33-16,0 2-28 16,1 2-29-16,2 6 127 0,10 18 45 15,31 48 21-15,-7-38 28 16,-2 1 7-16,19 15-6 15,3 5-38-15,5 12-22 16,-12 1-32-16,-3 9-18 16,-20-11-14-16,-15 5 0 15,-18-14 0-15,-17 9-2 16,-12-8 1-16,-19 0-27 16,-4-9-30-16,-7-2-116 15,10-15-162-15,-12-18-5 16</inkml:trace>
  <inkml:trace contextRef="#ctx0" brushRef="#br0" timeOffset="141068.37">23253 19188 465 0,'2'4'136'16,"-1"1"48"-16,3-1-131 15,-4-4 1-15,0 0-8 16,0 0 4-16,0 2 0 16,0-2 34-16,3 1 6 0,-3-1 9 15,0 0-12 1,0 0-17-16,0 0-38 0,-3 0-16 16,2 0-12-16,-2 0-2 15,0-1-1-15,-1-1-1 16,-1 1 2-16,0-1-1 15,-6-1 1-15,-9-3-1 16,-43-14 1-16,35 13-1 16,-1-2-1-16,-3 3-1 15,3 2 2-15,-11 1 2 16,8 6 7-16,-1 5 8 16,-2 4 2-16,0 6-1 15,10 5-4-15,-4 15-7 16,7 4-9-16,4 14-1 15,8 2-1-15,9 9 5 16,6-10 5-16,19 2 6 16,6-13 4-16,19-3 13 0,-1-13 2 15,16-6 2-15,-3-13-4 16,9-6-2-16,-7-11-21 16,9-4-61-16,-15-5-80 15,0 0-233-15,-20 4-3 16</inkml:trace>
  <inkml:trace contextRef="#ctx0" brushRef="#br0" timeOffset="141501.48">23806 19052 818 0,'-7'-10'334'16,"6"10"13"-16,1 0-189 15,-2 3-92-15,1-3-26 16,-1 1-17-16,1 4-8 0,-1 12-8 16,-7 55-4-16,8-42-1 15,2 8-2-15,2-3 0 16,5 8 0-16,3 1 1 16,-2-1 0-16,3-8 1 15,2 0-1-15,0-11 0 16,-1-5-12-16,-3-6-16 15,0-4-52-15,-6-8-51 0,-4-1-111 16,-5-7-63-16,3 4-33 16,1-3-67-16</inkml:trace>
  <inkml:trace contextRef="#ctx0" brushRef="#br0" timeOffset="141815.9">23618 19132 466 0,'0'-8'286'0,"-3"0"4"16,6 7-88-16,-3-1-43 16,1 1-44-16,1 0-6 15,1-1-38-15,0 2-12 16,0 0-23-16,1 0-7 16,-2-1-13-16,-1 1-6 15,0 0-6-15,2-2-2 0,0 1-1 16,3-1-11-16,17-2-5 15,53-14-18-15,-42 11-5 16,8 0-15-16,-5-1-7 16,7 4-45-16,-7 0-6 15,4 4-41-15,-9 0-12 16,-1 3-45-16,-13 1 15 16,-2 2-24-16,-12 1 37 15,-4 5-23-15</inkml:trace>
  <inkml:trace contextRef="#ctx0" brushRef="#br0" timeOffset="142100.14">23773 19367 896 0,'4'19'285'15,"3"-13"51"-15,9-4-221 16,3 1-90-16,3-2-21 16,-6-4-31-16,2 2-34 15,-4-1-6-15,1 4-3 16,-5-4 21-16,5 4 24 16,1-2 31-16,3-2 5 0,4-1 2 15,11-2-8-15,-1-9-25 16,10-5-126-1,-1-1-136-15,8-8-13 0</inkml:trace>
  <inkml:trace contextRef="#ctx0" brushRef="#br0" timeOffset="142933.68">25267 18693 882 0,'0'0'215'0,"-7"-4"78"0,1-5-256 16,-1 2-17-16,-2 4-7 15,0 0-15-15,1 6-3 16,-7 1-3-16,2 6 1 16,-2 11 2-16,1 5 5 15,-2 11 3-15,3 1 2 16,2 16 0-16,4-5-2 15,3 14-2-15,4-5-6 16,1 4-21-16,2-11-11 0,-2-3-24 16,2-13-3-16,0-10-15 15,-1-8 11-15,-2-8-31 16,-3-9-15-16,0-12-111 16,-1-4 1-16</inkml:trace>
  <inkml:trace contextRef="#ctx0" brushRef="#br0" timeOffset="143447.45">24997 19041 736 0,'12'7'222'16,"10"3"50"-16,7 2-189 16,6-2-16-16,6-3-15 15,-5-4-10-15,2-3-39 16,-7-3-49-16,0-6-84 15,-8-2-36-15,2-5-30 0,0-5 32 16,2-4 52-16,0 2 90 16,8 0 55-16,-6 2 36 15,3 5 16-15,-7 8-13 16,0 3 4-16,-9 2-15 16,0 11 10-16,-2 3-12 31,1 2-7-31,-6 6-18 0,-5 5 1 0,-4-5-10 0,-4 3 12 15,-5-2 4-15,-3 2 4 16,1-3-7-16,-1 3-7 16,2-5-16-16,1 1-8 15,5-5-8-15,2-1-5 16,9-5-1-16,7-1-3 16,2-6 4-16,7-3 2 15,-1-5 5-15,3-5 10 16,-5-1 14-16,1-4 20 15,-7 1 7-15,-5-4 6 16,-8 7-10-16,-8-4-13 16,-5-1-25-16,-10 3-14 15,-1 4-11-15,-3-4-14 16,4 8-8-16,2-1-41 16,9 3-29-16,3 5-209 0,8 2-14 15,14 5-86-15</inkml:trace>
  <inkml:trace contextRef="#ctx0" brushRef="#br0" timeOffset="143819.24">25883 18966 734 0,'18'2'293'0,"2"-1"10"16,-2 3-175-16,4 5-124 15,-6 0-44-15,-5 3-56 16,-3 1-2-16,-7 1 4 16,-2-1 53-16,-4 1 81 15,2-4 64-15,-2-4 52 16,0-3 8-16,1-3-9 16,2 0-54-16,1-2-34 15,-1 1-52-15,1-2-19 16,-1 0-9-16,1-3-3 15,0-1 8-15,1-9 4 16,13-47 7-16,-3 45 0 16,0 4 0-16,5-1-3 15,-2 2-2-15,3 0-10 0,1 0-11 16,4 0-42-16,-1 1-44 16,2 2-188-16,3 2-64 15,9-6-73-15</inkml:trace>
  <inkml:trace contextRef="#ctx0" brushRef="#br0" timeOffset="144663.42">27128 18712 988 0,'5'22'229'15,"1"-4"88"-15,2 3-295 16,0 9-11-16,0 0-21 16,-2 4-14-16,0-4-1 15,-2 1 0-15,1-3 9 16,-1 0 10-16,-2-11 12 15,2-2 10-15,-3-7 3 16,-1-3 6-16,2-7 1 0,-2 1-24 16,0-2-25-16,0-3-28 15,1-24-10-15,7-65 4 16,-5 39 23-16,-2-11 26 16,3 6 37-16,2-6 19 15,0 8 5-15,4 7 16 16,1 14-4-16,6 6 2 15,-1 13-13-15,10 3-7 16,2 10-19-16,1 4-11 16,-2 5-21-16,0 7-22 15,-11 5-12-15,-4 10-22 16,-5 1-3-16,-8 8 9 16,-5-4 19-16,-6 2 12 15,-2-7 24-15,-7-1 5 16,-1-8 2-16,-4-2-2 15,4-4-3-15,-1-2-1 0,5-8 1 16,4 4 1-16,4-5 3 16,4-1 9-16,4 2 1 15,2 0-1-15,0-1-1 16,0 1 6-16,0 0-3 16,3 0 6-16,2 1 6 15,15 8 13-15,49 35-3 0,-34-19 0 16,-2-2-5-16,7 5-8 15,-5-2-13-15,3-4-39 16,-11-3-22-16,-2-3-32 16,-13-6-33-16,-3-3-144 15,-5-2-83-15,-3-7 8 16,-1 1-150-16</inkml:trace>
  <inkml:trace contextRef="#ctx0" brushRef="#br0" timeOffset="146196.01">23279 20464 519 0,'-5'-5'201'15,"0"1"43"-15,-1 1-133 16,0 0 0-16,1 0-28 0,2 2-8 15,-3-1-29-15,3 1-12 16,0-1-15-16,2 2-4 16,1 2-6-16,3 1-5 15,4 5-2-15,23 29-2 16,48 46-1-16,-37-29 0 16,-2 0 1-16,3 12-1 15,-4-6 4-15,-3 5 3 16,-5-12 5-16,-7 1 9 15,-13-12 6-15,-1-4 13 16,-5-9 4-16,-7-1 4 16,-1-10-6-16,-16-1-5 15,-7-8-16-15,-16-8-19 16,-6-5-17-16,-12-8-43 16,1-7-40-16,-4-7-86 15,13-2-159-15,4-4 8 0,18 0-102 16</inkml:trace>
  <inkml:trace contextRef="#ctx0" brushRef="#br0" timeOffset="146429.04">23342 20102 469 0,'2'19'526'0,"-8"-15"-161"0,0 0-281 16,3 1 283-16,2-5-386 15,-1 1-52-15,1 2-105 16,-2 2-90-16,0 0-101 16,-2 7-64-16</inkml:trace>
  <inkml:trace contextRef="#ctx0" brushRef="#br0" timeOffset="146804.14">23780 20338 1182 0,'-20'6'266'15,"2"-3"98"-15,9 3-354 16,6 1-79-16,0 2-36 16,8 0-38-16,-1 1 3 15,9 1 9-15,1 0 66 16,6 3 65-16,-3-4 60 16,5 2 41-16,-3-2 15 0,2-2 13 15,-5-5-23-15,1-3-13 16,-1-6-36-16,-1-6-13 15,-5-5-24-15,-1-7-16 16,-3-4-14-16,-5-8-26 16,-4-1-15-16,-3-8-46 15,-1 1-20-15,1 1-42 16,2 9-8-16,4 5-120 16,0 14 4-16,7 1-35 15</inkml:trace>
  <inkml:trace contextRef="#ctx0" brushRef="#br0" timeOffset="146985.84">24373 20071 928 0,'-8'9'249'15,"-2"-6"42"-15,1 0-288 16,-5 1-138-16,-2 3-65 15,-3 8-112-15,-3 1-53 16</inkml:trace>
  <inkml:trace contextRef="#ctx0" brushRef="#br0" timeOffset="147218.29">24251 20150 226 0,'-10'11'173'0,"-28"36"-22"0,40-41-8 16,4-6-58-16,10 0-8 16,-2-4-21-16,8-4-2 15,7 1-14-15,1-5 18 16,2 5 0-16,3 3 16 15,-5 2 4-15,-8 5 0 16,-3 6-21-16,-6 4 3 16,-5 6-14-16,-8 4 1 15,-6-2-6-15,-3 7-1 16,-7-2-9-16,-9-3-16 16,-1 1-20-16,-8-3-41 15,2-5-27-15,-3-4-64 16,5-3-51-16,-8-6-137 15,4-5 3-15</inkml:trace>
  <inkml:trace contextRef="#ctx0" brushRef="#br0" timeOffset="147515.48">24790 19848 986 0,'26'6'225'16,"-43"1"82"-16,20 9-299 15,0 3-47-15,-3 11-23 16,1 3-2-16,-1 5-2 16,2-5 20-16,3 8 15 15,4-6 25-15,-3 6 6 16,4 0 7-16,0 0 4 15,2-11 0-15,-2-2-2 16,2-8-22-16,-3-6-104 16,-3-9-105-16,1 0-32 15,-1-4-121-15</inkml:trace>
  <inkml:trace contextRef="#ctx0" brushRef="#br0" timeOffset="147692.18">24678 20116 1083 0,'30'12'317'16,"16"-14"75"-16,2-6-309 16,17-5-89-16,-9-6-102 15,8-9-274-15,-19-4-17 16</inkml:trace>
  <inkml:trace contextRef="#ctx0" brushRef="#br0" timeOffset="148860.18">26139 19945 882 0,'7'15'208'15,"-7"-9"76"-15,12-3-248 16,7-2-35-16,11-7-7 15,2-5-8-15,8-8-9 0,-2-5-1 16,7-6 5 0,-11 1 15-16,-1-4 9 15,-4 6 11-15,3-5 2 0,-7 2-3 16,-4 1-4-16,-8 3-6 16,-7 0-4-16,-8 1-5 15,-8 6-1-15,-7 4-1 16,-8 7 1-16,-3 5 3 15,-6 11 10-15,2 10 6 16,-7 7 16-16,5 2 12 0,1 13 11 16,4-4-5-16,2 8-6 15,13 1-16 1,3 11-13-16,9-4-14 0,10 10-8 16,5-14-1-16,11-1-10 15,2-12-3-15,13-8-14 16,1-11-5-16,12-7-39 15,0-10-36-15,10-12-189 16,1-11 25-16</inkml:trace>
  <inkml:trace contextRef="#ctx0" brushRef="#br0" timeOffset="149216.45">27020 19781 596 0,'-19'0'141'16,"-45"7"48"-16,50 0-174 15,0-1-21-15,6 1-6 16,-5 1 0-16,4-3 3 0,1 0 22 15,3-1 31-15,-3-1 21 16,7-1 7-16,1-2 4 16,-2 0-23-16,2 0-18 15,-3 1-23-15,2 0-18 16,-2 1-10-16,0-1-17 16,0 2-11-16,0-1-18 15,0 1 5-15,0 0-36 16,1 0-14-16,-1-1-105 15,-2 1 6-15</inkml:trace>
  <inkml:trace contextRef="#ctx0" brushRef="#br0" timeOffset="149459.6">26721 19735 470 0,'22'2'429'15,"-6"-1"-88"-15,-16 7-17 16,13 3-234-16,8 2-41 16,1 2-15-16,5 0-25 15,4 3-8-15,1 0-11 16,3 5-15-16,-7-4-1 16,0 5-20-16,-8-5-3 15,-1 0-30-15,-7-6-20 16,1-4-107-16,-3-8-98 0,2-11-24 15</inkml:trace>
  <inkml:trace contextRef="#ctx0" brushRef="#br0" timeOffset="151208.87">27715 19602 164 0,'-1'-4'-9'0,"-1"1"47"0</inkml:trace>
  <inkml:trace contextRef="#ctx0" brushRef="#br0" timeOffset="151940.62">27552 19680 82 0,'-2'-6'58'0,"2"5"-2"0,-1-2 17 15,-2 1 40-15,3 1 12 16,0-1 16-16,0 1 36 16,0-1 6-16,0 2-5 0,0 0-48 15,3 2-18-15,-3 1-42 16,3 1-41-16,8 12-44 16,27 51 24-16,-26-35-5 15,-2 0-3-15,0 5 0 16,-2-3 1-16,-1 3 0 15,-1-7 0-15,-3 0 2 16,-2-6 1-16,-2-2-2 16,-2-6 2-16,-2-3-11 15,1-6-13-15,0 0-36 16,-5-4-16-16,3-3-31 16,-4-4 2-16,-2-5 10 15,2-7 43-15,-2-10 42 16,2-8 41-16,3-10 25 15,5-1 7-15,-1-7-4 16,6 5-24-16,2-4-9 16,3 7-14-16,10-1 3 0,2 7 4 15,10 1 7-15,-3 8 2 16,4 3 2-16,-3 11-6 16,-1 1-5-16,-5 4-8 15,-4 8-5-15,-5 4-5 16,-6-1-5-16,-2 8-3 15,-5 8 1-15,-6 2 2 16,-6 9 1-16,-2 1 1 0,-8 3-3 16,0-5-7-16,-6 0-30 15,2-6-19-15,-5-4-54 16,3-5-32-16,1-6-120 16,8-5-24-16,8-4-38 15</inkml:trace>
  <inkml:trace contextRef="#ctx0" brushRef="#br0" timeOffset="152373.6">28188 19398 941 0,'-22'41'239'0,"6"-16"68"16,-6-5-270-16,3 5-65 16,-3 4-44-16,2-5-4 15,-1-1 2-15,10-3 13 16,-2 1 33-16,5-8 53 16,7-1 24-16,8-2 19 0,3 2 4 15,5-4-10 1,7-2-6-16,1-3-16 0,2-3-13 15,1-7-1-15,8-8-2 16,-5-4-2-16,2-3 0 16,-6-3-5-16,-5-2-3 15,-8-1-3-15,-9-4-3 16,-9 3-4-16,-15-8 0 16,-2 5-5-16,-11 1-8 15,4 8-7-15,-4 4-17 16,8 10-12-16,0 6-51 15,5 6-37-15,7 6-186 16,3 0 4-16,1-2-93 16</inkml:trace>
  <inkml:trace contextRef="#ctx0" brushRef="#br0" timeOffset="152774.04">28499 19248 555 0,'26'19'513'15,"0"4"-144"-15,-17-2-363 16,4 8 309-16,-5 0-387 0,-7 4-50 16,-7-5-6-16,-4 0 30 15,1-9 33-15,-1 1 43 16,3-8 63-16,-1-6 24 15,6-2 6-15,-1-4-5 16,1-1-27-16,2-2-29 16,0-1-28-16,2-5-19 15,6-20-7-15,27-49 3 16,-13 48 16-16,5 2 10 16,-6 4 19-16,0 7 15 15,-5 5 7-15,0 6 7 16,-3 6 3-16,0 6 2 15,-1 4-10-15,1 11-6 16,-7 2-9-16,-2 5-25 16,-1-3-26-16,-3 3-86 0,-1-8-71 15,7-3-122-15,1-9-45 16</inkml:trace>
  <inkml:trace contextRef="#ctx0" brushRef="#br0" timeOffset="153155">28986 19299 1132 0,'21'16'293'0,"7"-6"88"16,-1-8-324-16,5-7-93 15,-2-5-70-15,-6-8-235 16,-8 0-41-16,-2-7 25 15,-10 1 112-15,-3 0 135 16,-2 5 294-16,-3 0 85 16,-2 7-9-16,1 0-58 15,-2 8-73-15,-2 2-76 16,2 8-47-16,0 4-3 16,2 5 5-16,1 7 13 15,4 1 7-15,0 8 0 16,3 0-4-16,1 5-7 15,-2-4-9-15,2 0-2 16,0-8 0-16,2-4-13 0,-4-10-29 16,1-2-73-16,0-7-43 15,-2-14-157-15,2-8-21 16</inkml:trace>
  <inkml:trace contextRef="#ctx0" brushRef="#br0" timeOffset="153505.85">29324 19214 542 0,'10'9'499'0,"-4"3"-131"15,-1-4-30-15,1 8-267 16,0 1-73-16,0 3-47 16,-2-4-35-16,-4-3-51 15,2-4-6-15,-7-2 14 16,4-5 49-16,1-4 48 15,-1 1 60-15,1-2 9 16,0-2 5-16,0-9-3 16,5-11-18-16,23-45-9 15,-13 50 7-15,4 2 14 16,-3 6 3-16,1 4 15 16,1 3 11-16,5 4 6 15,0 4-19-15,4 2-4 16,-5 4-17-16,1 1-24 15,-7 1-28-15,-1-1-50 0,-5 0-35 16,-3 0-145-16,-2-4-95 16,-4-4-31-16</inkml:trace>
  <inkml:trace contextRef="#ctx0" brushRef="#br0" timeOffset="153745.7">29926 18606 1243 0,'43'21'315'15,"-26"0"95"-15,5 10-353 16,0 5-64-16,-6 14-41 16,-7-2-39-16,-6 9-60 15,-9-9-9-15,-1 3-18 16,-1-9 37-16,-6 1 9 15,5-11 56-15,-1-7 18 16,2-12 24-16,-2-9-189 16,7-8 88-16</inkml:trace>
  <inkml:trace contextRef="#ctx0" brushRef="#br0" timeOffset="153915.73">29954 18947 914 0,'7'-3'384'0,"-8"8"6"16,4-3-207-16,-3-2-137 16,1 2-41-16,1-1-46 15,2 2-52-15,1 0-39 16,6 2-121-16,5-1-114 0,54 11-14 16</inkml:trace>
  <inkml:trace contextRef="#ctx0" brushRef="#br0" timeOffset="154097.45">30313 18919 1299 0,'13'9'342'0,"0"1"90"16,2 3-386-16,0 4-36 15,-8-1-54-15,-3-3-77 16,-2-2-54-16,-7-2-210 15,-3-2-21-15,-11-4-91 16</inkml:trace>
  <inkml:trace contextRef="#ctx0" brushRef="#br0" timeOffset="154245.4">30396 18811 1033 0,'30'0'280'0,"-10"-1"74"15,5-3-280-15,0 4-68 16,-6 0-129-16,-6-5-230 16,-12-15 15-16</inkml:trace>
  <inkml:trace contextRef="#ctx0" brushRef="#br0" timeOffset="154704.24">30796 18756 908 0,'6'29'475'0,"-1"-4"-42"15,0-35-165-15,0 16-256 16,-8 2-54-16,-15 1-102 16,-8 0-36-16,-5 0 2 15,-2 1 27-15,1-1 54 16,7-1 95-16,7 1 50 15,8 1 14-15,1 0 3 16,8-1-23-16,5 0-11 16,-4-2-21-16,8-2-9 15,0-2-3-15,10-5 4 0,-5-2 12 16,5-4 29-16,-2 0 13 16,-2-3 16-16,-7 3 0 15,4-3-5-15,-8 6-26 16,-2 2-10-16,2-3-16 15,-3 4-6-15,0 1-10 0,0 1-6 16,0 0-3-16,1 1 0 16,2 2 2-1,2 5-1-15,5 14 0 0,57 46-15 16,-46-42-14-16,2-2-43 16,-6-7-30-16,4-1-139 15,-7-7-91-15,3-3-9 16,-4-10-128-16</inkml:trace>
  <inkml:trace contextRef="#ctx0" brushRef="#br0" timeOffset="154913.46">31129 18314 1175 0,'18'-15'383'16,"-7"16"57"-16,1 10-304 15,1 5-99-15,0 10-29 0,-3 3-39 16,-2 8-44-16,-5-4-26 16,-6 7-26-16,0-8-21 15,-2 3-24-15,1-7-4 16,-2 7-163-16,-4-9 37 16</inkml:trace>
  <inkml:trace contextRef="#ctx0" brushRef="#br0" timeOffset="155142.45">31028 18568 995 0,'5'10'219'0,"4"3"42"16,52 42-324-16,-25-47-52 16,-4-7-55-16,8-5-136 15,-4-6 45-15,4-8-64 16</inkml:trace>
  <inkml:trace contextRef="#ctx0" brushRef="#br0" timeOffset="155542.23">31628 18665 1294 0,'16'11'320'0,"-5"-14"89"0,2-2-421 16,0-2-51-16,0-6-132 15,-4-5-34-15,2-6 15 16,-2-3 66-16,1-5 83 16,-2 3 132-16,-3-2 49 15,-2 8 16-15,-1 4-17 16,-8 9-53-16,-1 5-21 16,-3 13-18-16,-4 8-6 15,0 7 3-15,-2 14 22 16,3 1 18-16,-1 10 21 15,7 3-6-15,3 4-4 16,4-4-19-16,3 2-16 16,5-12-20-16,4-6-14 15,1-12-15-15,11-11-42 16,-1-12 105-16,16-18-479 0,-1-20 163 16</inkml:trace>
  <inkml:trace contextRef="#ctx0" brushRef="#br0" timeOffset="157001.5">30875 18814 405 0,'-28'57'297'0,"17"-47"-68"16,3-7-47-16,-2 3-168 15,1-1-24-15,1-1-1 16,0-1 1-16,4-2 22 15,3-1 25-15,1-1 23 16,-2-1 42-16,2 1 8 16,0-1-10-16,-1 1-25 15,1 0-25-15,-3 1-41 16,1 0-10-16,1 0-5 16,-2 1 1-16,0 0 2 15,0 2 2-15,-3 0 3 0,2 2 3 16,-1-1 0-16,0 5 0 15,-3 4-2-15,-21 44-1 16,28-43-1-16,-1-2 0 16,2-2-1-16,3 1 0 15,-1-3 0-15,2 0 0 16,3 0 0-16,-2 1 1 16,0 0-3-16,6-2-2 15,-3 2-6-15,3-2-2 16,3-1-3-16,-1-4 5 0,2 2 5 15,-2-4 7-15,2-2 3 16,-4-2 5-16,1-2-2 16,-5-1-3-16,1-5-3 15,-4 2-3-15,-1-7-2 16,-2 1-2-16,-1-5 1 16,-1-1 0-16,-1-1 3 15,-2 4 3-15,-2 1-1 16,2 5 3-16,-2 6-1 15,2 3 0-15,1 2-5 16,3 1-1-16,-2 1 0 16,2 0 0-16,0 0 2 15,0 0 5-15,0 1 1 16,0 1 2-16,2 0-2 16,-1 1 0-16,1 0-3 15,-1 0 0-15,2 0-1 16,1 2 1-16,2 0-10 0,12 6-7 15,46 53-62-15,-45-42-67 16,3 7-187-16,-3 3-12 16</inkml:trace>
  <inkml:trace contextRef="#ctx0" brushRef="#br0" timeOffset="157934.26">24631 21698 433 0,'19'-4'259'16,"7"4"30"-16,-1-1-96 15,7-1 10-15,-3 1-46 16,2-5-30-16,-3-3-49 15,-3-3-20-15,-5-2-39 0,-4-10-36 16,2 1-20-16,-4-8-22 16,-4 1-7-16,-2-10 6 15,-3 2 27-15,-3-5 14 16,-4 6 23-16,-3 2 21 16,2 13 12-16,-7 9 18 15,1 7-1-15,0 14-1 16,5 9-11-16,-2 17-1 15,3 7-13-15,4 14-1 16,2 0-3-16,5 10-4 16,5-8-11-16,6 1-19 15,1-7-16-15,5-3-31 16,0-14-28-16,0-9-106 16,-1-14-126-16,1-21-46 15,-3-12-104-15</inkml:trace>
  <inkml:trace contextRef="#ctx0" brushRef="#br0" timeOffset="158097.98">25406 21444 1388 0,'23'34'315'15,"-4"-8"122"-15,-3-5-419 16,3 4-75-16,-4-4-56 0,-8 3-324 15,-8-4 36-15</inkml:trace>
  <inkml:trace contextRef="#ctx0" brushRef="#br0" timeOffset="158308.26">25459 21579 601 0,'5'-64'367'16,"11"49"-37"-16,2 0-78 15,1 4-168-15,9 3-10 16,-4 3-28-16,4 6-3 15,-3 2-8-15,3 7-8 16,-8 0-6-16,-2 6-7 16,-4 0-9-16,-1 5-16 15,-5-2-11-15,-1 1-26 16,0-2-23-16,1-2-137 16,-1-2-148-16,8-8-2 15,1-10-164-15</inkml:trace>
  <inkml:trace contextRef="#ctx0" brushRef="#br0" timeOffset="158716.29">26164 20770 1383 0,'13'38'307'0,"-2"2"125"16,0-5-412-16,3 16-67 15,2 4-38-15,-1 6-103 16,-1-2-54-16,0 4-34 16,-9-9 42-16,0 2 41 15,1-9 108-15,-8-5 132 16,2-18 82-16,-1-8 21 16,-4-19-4-16,-3-13-27 15,-6-10-106-15,-5-8-91 16,-1-2-30-16,-6-1 13 15,2 9 28-15,-3 8 74 16,3 11 78-16,2 6 51 16,3 8 4-16,3 8 22 0,11 4-29 15,5 14-13-15,0 1-40 16,4 6-15 0,6 0-31-16,5 3-38 0,-1-11-41 15,2 3-107-15,2-10-218 16,10-6-36-16,1-14-146 15</inkml:trace>
  <inkml:trace contextRef="#ctx0" brushRef="#br0" timeOffset="158898.51">26724 21268 1335 0,'41'64'285'0,"-8"12"126"16,-15-6-409-16,5 15-55 16,-7-15-37-16,-8 1-286 15,-5-11-34-15,-5-1-104 16</inkml:trace>
  <inkml:trace contextRef="#ctx0" brushRef="#br0" timeOffset="159159.44">26800 21920 689 0,'-16'-26'299'16,"3"-13"4"-16,-3-27-159 15,3-6-92-15,-1-22-27 16,0 2-27-16,4-12-1 0,7 22 5 16,9 8 26-16,10 27 32 15,8 9 38-15,0 18 1 16,8 7-3-16,-9 7-25 16,3 6-36-16,-5 4-38 15,-4 9-17-15,-5 3-6 16,-5 8-4-16,-7 2 7 15,-4 6 6-15,0-4 14 16,-5 1 1-16,3-6 2 0,-6-2-33 16,2-10-52-16,-4-3-291 15,-4-11 47-15</inkml:trace>
  <inkml:trace contextRef="#ctx0" brushRef="#br0" timeOffset="159355.93">27273 20448 1431 0,'48'40'311'15,"-29"6"131"-15,6 16-444 16,0 6-51-16,-9 18-95 15,-12-15-92-15,-3 15-202 16,-5-7-31-16</inkml:trace>
  <inkml:trace contextRef="#ctx0" brushRef="#br0" timeOffset="159561.94">27336 20891 1168 0,'32'9'272'16,"-34"-3"102"-16,31-3-368 16,8-3-11-16,13-5-360 15,-4-9 84-15</inkml:trace>
  <inkml:trace contextRef="#ctx0" brushRef="#br0" timeOffset="159737.15">28003 20646 1184 0,'13'22'249'0,"-16"0"74"0,-3 1-370 16,-10 9-119-16,-4-2-108 15,-14 0-89-15,0-4-76 16,-5-4 115-16</inkml:trace>
  <inkml:trace contextRef="#ctx0" brushRef="#br0" timeOffset="159949.53">27800 20881 121 0,'-21'3'355'0,"4"-4"-123"0,5 1-70 16,8-5 64-16,4-1-193 0,11-1-30 16,7 0-19-16,13-1-3 15,4 0 15-15,4 5 48 16,0 3 35-16,4 1 50 15,-10 5 16-15,1 12 14 16,-11-4-36-16,-8 11-14 16,-9 1-45-16,-6 6-12 15,-9-1-19-15,-13 7-17 16,-4-4-22-16,-18 2-41 16,-6-5-39-16,-20-4-115 15,5-8-170-15,-13-4-28 16,15-11-125-16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7-09T16:14:47.15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24640 6667 296 0,'3'-16'92'15,"11"-30"15"-15,-12 41-85 16,-1 5-8-16,1 0 5 16,-2 0 11-16,0 0 37 15,0 0 15-15,-2 0 19 16,1 0-9-16,-1 2-12 16,1-1-34-16,-2 2-12 15,0 2-19-15,-1 15 2 0,-10 51 0 16,10-31 5-1,3-1 1-15,-2 17 4 0,3-2-5 16,1 16-1-16,-1-3-6 16,0 10-3-16,2-14-5 15,-4 1-3-15,1-18 1 16,-1-7 0-16,-1-17 1 0,0-3 0 16,2-10 11-16,-1-5 22 15,1-4 4-15,0-1-1 16,-1-2-4-16,1-5-12 15,-1-30-22-15,-5-61-8 16,2 39 0-16,0-11 2 16,-3 4 2-16,2-8 0 15,5 15 3-15,1 2 0 16,4 13 0-16,7-1-3 16,5 10 0-16,4-2-4 15,3 6 1-15,8-3-2 16,3 6 2-16,4-2-2 15,-2 5 3-15,4-1-2 16,-10 10 2-16,-2 2-2 16,-12 10 0-16,3 5-2 15,-9 5 0-15,3 13-1 16,-4 4 3-16,0 4 1 16,-6 8 2-16,1 5 0 0,-4-7 1 15,0 5 0-15,2-7 1 16,-5-1 2-16,0-8 2 15,-2-2 3-15,-6-6 4 16,-5-1 0-16,-2-4-1 16,-7 0-1-16,-2-5-3 15,-10-2-2-15,2-1-2 16,-4-3-9-16,4 0-8 0,1-1-28 16,11 1-19-16,2 0-65 15,11 3-45-15,7-1-119 16,9-2 26-16,-5 1-75 15</inkml:trace>
  <inkml:trace contextRef="#ctx0" brushRef="#br0" timeOffset="399.74">25564 6240 617 0,'-2'7'113'0,"1"6"66"0,-2 2-183 16,-3 10-2-16,-4 1 6 16,-6 9 1-16,-5-4 7 15,-6 5 33-15,-4-2 12 16,-3 2 14-16,1-4 4 15,-5 9-2-15,10-3-31 16,-4 10-13-16,7-1-11 16,2 13 1-16,10 1-4 15,1 18 0-15,12 0-1 0,9 16 0 16,10-11-5-16,7 5-1 16,5-17-2-16,5-6-6 15,-1-18-5-15,-1-6-26 16,-9-14-31-16,-1-9-135 15,-9-11-65-15,1-15-48 16</inkml:trace>
  <inkml:trace contextRef="#ctx0" brushRef="#br0" timeOffset="1198.92">25812 6797 799 0,'0'5'171'0,"0"-1"73"15,0 1-235-15,0 5-9 16,0 10-2-16,10 50 1 16,-4-42 0-16,1 4 1 15,3-3 0-15,2 6 5 16,0-4 4-16,-5-2 2 15,2-4 2-15,0-3 0 16,-4-10-1-16,-3-2 2 16,-1-9 8-16,-1-5 0 15,-1 2 0-15,-1-2-3 16,-1-6-6-16,-10-30-7 16,-14-49-1-16,11 35-1 15,2-1 2-15,1-5-1 0,4 9-1 16,4 1 0-16,5 12 1 15,3 6 3 1,4 12 0-16,3-1-3 0,0 11 0 16,3 3-6-16,1 5-3 15,0 7-3-15,1 6 0 16,2 8 1-16,-1 5 4 16,5 5 0-16,1-3 3 15,-2 3 0-15,2-4 1 0,-2 4 1 16,1-2 2-16,-1 6 0 15,-2 4 0-15,-1 4-2 16,1-5 0-16,-8 6-2 16,0-5 1-16,-10-1 3 15,-3-6 3-15,-8-1 5 16,-4-10 4-16,-11 0 2 16,0-6-2-16,-11-6-1 15,3-7-5-15,-5-4-13 16,3-3-10-16,-2-10-9 15,7 0-2-15,-1-5-9 16,10 6-4-16,-1-6-27 16,9 5-15-16,6 1-74 15,6 5-68-15,10-3-52 16,6 2-44-16</inkml:trace>
  <inkml:trace contextRef="#ctx0" brushRef="#br0" timeOffset="1698.94">26626 6393 725 0,'0'3'116'0,"-1"-3"74"16,4 6-217-16,-3-6 0 16,0 1 7-16,1 2 18 0,1 2 8 15,1 12 19-15,5 52 12 16,-11-37 16-16,-7 1 9 16,0 11 8-16,4 3-13 15,-3 8-4-15,4-1-14 16,0 18-9-16,8-6-12 15,0 9-5-15,1-6-8 16,7 4-3-16,-3-18 4 16,-2 1-28-16,-1-20-10 0,2-5-55 15,-4-15-25-15,4-11-179 16,-1-13 24-16</inkml:trace>
  <inkml:trace contextRef="#ctx0" brushRef="#br0" timeOffset="2071.98">27108 6698 346 0,'-6'23'169'0,"2"8"3"0,2-3-90 16,2 5-1-16,3 0-28 15,2 6 2-15,-1-5-14 0,2 2-3 16,0-10-13-1,1 2-8-15,-1-8-10 0,0-6-1 16,-2-4-2-16,0-1-6 16,-4-8-24-16,2-4-48 15,-2 2-72-15,0-1-75 16,0-1-41-16</inkml:trace>
  <inkml:trace contextRef="#ctx0" brushRef="#br0" timeOffset="2329.92">27139 6495 682 0,'4'12'142'0,"3"-3"54"15,2-3-200-15,7 4-43 0,3-6 7 16,6-2-3-16,1-2 14 15,8-8 8-15,-2-8 18 16,7-1-12-16,-7-4-3 16,2-2-8-16,-9 4-6 15,-2 4-18-15,-8 7-2 16,5 5-95-16,-7 3 7 16,5 7-46-16</inkml:trace>
  <inkml:trace contextRef="#ctx0" brushRef="#br0" timeOffset="2625.12">27092 6790 799 0,'13'9'236'0,"15"1"42"15,5 0-197-15,17 3-83 16,5 1-3-16,1-4-22 16,-8-4 0-16,-3-5 3 15,-16-4 2-15,-7-4 23 16,-6-2 23-16,-5-4-2 0,-4 0-9 16,-3-2-24-1,1 2-38-15,-4 3-74 0,-2 3-51 16,-4 2-94-16,4 7-34 15</inkml:trace>
  <inkml:trace contextRef="#ctx0" brushRef="#br0" timeOffset="2880.6">27235 7067 849 0,'-2'8'169'0,"0"-7"62"15,3 1-262-15,-1-4-12 16,1 1 1-16,2-1 2 16,3 1 27-16,25-5 19 15,48-12 10-15,-37 7 3 16,0-1 0-16,12-3-4 16,-4 7-9-16,8-3-31 15,1 3-33-15,-1 0-106 16,-8 1-69-16,-1-3-43 15</inkml:trace>
  <inkml:trace contextRef="#ctx0" brushRef="#br0" timeOffset="3514.03">27810 6143 899 0,'28'25'183'15,"23"19"100"-15,4 9-268 16,23 25 1-16,5 9 3 0,7 21-10 16,-23-9-6-16,-2 15-3 15,-27-12 0-15,-22 9 1 16,-24-21 15-16,-22 8 30 16,-18-22 16-16,-18-5 10 15,-6-19 0-15,-23-1-38 16,5-12-89-16,-21 2-291 15,3-12 37-15</inkml:trace>
  <inkml:trace contextRef="#ctx0" brushRef="#br0" timeOffset="5964.5">27628 6044 1135 0,'-43'-1'258'15,"2"-1"92"-15,-10 17-318 0,-4 8-47 16,-23 11 6-16,-2-1 4 16,-25 14 3-16,0 3 2 15,-18 14 4-15,12 3 4 16,-20 19 4-16,13 0-2 15,-18 16 1-15,12 1-3 16,-22 27-5-16,18-8-3 16,-17 15 1-16,20-18-5 0,-11 5-23 15,25-34-21-15,-3-4-55 16,22-26-47-16,-4-9-205 16,21-29 22-16</inkml:trace>
  <inkml:trace contextRef="#ctx0" brushRef="#br0" timeOffset="6378.07">24578 6216 921 0,'5'0'119'0,"8"3"122"0,7 3-276 16,18 4 1-16,8 2 34 16,21 7 30-16,3 3 16 15,28 12 18-15,-1 6 2 16,27 25-1-16,-2 5-28 15,29 14-10-15,-12 0-11 16,30 18 5-16,-18-12 10 0,30 5 13 16,-19-12 1-16,23 0-1 15,-23-20-7-15,26-10-8 16,-30-15-13-16,10-9-21 16,-35-9-26-16,5-5-47 15,-37-6-49-15,-8 1-184 16,-30 3-42-16,-12 8-70 15</inkml:trace>
  <inkml:trace contextRef="#ctx0" brushRef="#br0" timeOffset="7909.55">24441 8399 582 0,'3'51'101'0,"-3"-43"64"0,6-2-173 15,-2 6-5-15,2 3 8 16,1 6 4-16,-1 1 4 16,-4 9 15-16,-1 0 9 15,-2 8 19-15,-1-1 5 16,-1 6 0-16,2-3-13 15,-2 8-7-15,0-4-18 16,-1 2-5-16,1-4-1 16,-3-6-3-16,2-10 0 0,-1-7 3 15,4-10 4-15,-4-8 3 16,2-11-3-16,-4-14 0 16,-2-12-2-16,-2-13-4 15,1-6 2-15,-1-18 3 16,3 3 1-16,2-8-1 15,0 6 0-15,1-13-4 16,4 14 1-16,7 0 1 16,3 15 1-16,11 4 2 15,3 13 4-15,11 6 5 16,-3 8-2-16,7 2-2 16,-5 9-6-16,1 6-14 15,-7 5-6-15,0 10-3 16,-8 3 1-16,-3 8 4 15,-5 0 11-15,0 5 1 16,-3 1 3-16,-3 5 0 0,-1 2-3 16,1 9-2-16,-4 2-1 15,-1 5-1-15,-3-10 1 16,-7 3 0-16,-5-11 2 16,-8-4 1-16,-3-7 0 15,-12 2-6-15,0-7-4 16,-6-5-12-16,3-3-11 15,2-5-42-15,9-3-39 0,6-6-153 16,9 0 5-16</inkml:trace>
  <inkml:trace contextRef="#ctx0" brushRef="#br0" timeOffset="8393.81">25257 7945 752 0,'-1'0'146'15,"-2"1"74"-15,-3 3-227 0,-12 18-1 16,-31 56 2-16,28-37 1 15,-2-3 4-15,0 7 7 16,-1-4 9-16,-2 11 18 16,3-4 6-16,1 9 7 15,3 0-2-15,0 13-7 16,10-6-16-16,9 8-7 16,4-12-7-16,14 4-4 15,5-11-11-15,12-2-32 16,-1-12-21-16,10-5-72 15,-9-12-47-15,7-15-82 16,-10-19-27-16</inkml:trace>
  <inkml:trace contextRef="#ctx0" brushRef="#br0" timeOffset="8949.48">25669 8191 380 0,'-6'5'280'0,"-4"6"-62"0,-27 52-16 16,31-29-195-16,6 1-2 16,2 11 1-16,-4-3 1 15,4 5 2-15,4-9 2 16,2 7-2-16,0-8 0 15,6-1-3-15,1-7-1 16,-2-4-1-16,-4-10 0 16,-2-4-3-16,-3-9-2 0,-1-8-68 15,-1-5-117-15,-2 7-48 16,0-3-87-16</inkml:trace>
  <inkml:trace contextRef="#ctx0" brushRef="#br0" timeOffset="9218.31">25628 8155 427 0,'-5'6'203'0,"5"2"-13"16,9-3-68-16,7 1-116 15,0-1 1-15,3-5-1 16,0-5 1-16,9-7 10 15,-5-4 6-15,8-5 11 16,-2 1 1-16,5 0-2 0,-6 5-12 16,2 2-9-16,-5 6-15 15,-2 2-31-15,-4 5-12 16,0 6-35-16,-7 0-34 16,-2 7-108-16,-4 2 18 15</inkml:trace>
  <inkml:trace contextRef="#ctx0" brushRef="#br0" timeOffset="9521.84">25748 8364 830 0,'4'20'215'16,"2"-11"58"-16,8-1-215 16,5 6-93-16,2-3-15 15,-2-3-6-15,-2 0-4 16,-4-3 2-16,-1-8 50 16,-2 1 31-16,2-1 14 15,1-1 9-15,3-5-20 16,0 2-39-16,5-3-25 0,-10 1-92 15,2-3-104-15,-5 6-8 16,-1 4-92-16</inkml:trace>
  <inkml:trace contextRef="#ctx0" brushRef="#br0" timeOffset="9841.69">25663 8655 794 0,'-6'8'150'0,"9"2"68"16,7 5-245-16,3 1-20 15,3-3 4-15,-1-3-2 16,-3-6 28-16,1-2 28 15,-3-4 28-15,3-3 12 16,0-3 1-16,5-2-11 16,2 0-21-16,8-3-21 15,3-1-21-15,5 3-72 16,2 2-44-16,7 0-104 16,-4 6-37-16</inkml:trace>
  <inkml:trace contextRef="#ctx0" brushRef="#br0" timeOffset="10342.35">26565 7933 491 0,'-3'7'379'0,"-6"9"-103"15,3 2-295-15,2 7 294 16,0-1-287-16,-1 3 2 0,2-2 11 16,0 5 13-16,2 2 3 15,1 6 2-15,4 2 3 16,2 11 3-16,3 3-11 15,0 10-4-15,2 0-2 16,3 11-22-16,-4-7-19 16,-3 2-44-16,-1-11-16 0,-3 1-48 15,-3-17-3-15,-2-8-63 16,1-16-3-16,-3-11 0 16,-5-19-41-16</inkml:trace>
  <inkml:trace contextRef="#ctx0" brushRef="#br0" timeOffset="11107">27105 8228 727 0,'4'13'174'0,"-1"-6"62"16,2 6-206-16,-1 0-29 15,-1 8 1-15,0 1-1 16,0 6-1-16,-3-4 9 15,3 8 9-15,-2-5 4 0,1 3 0 16,1-2 0-16,-1 4-7 16,1-3-9-16,0 1-3 15,-1-4-2-15,-1-3-1 16,1-7 0-16,-2-4 0 16,-2-5-1-16,1-5-11 15,-1-5-10-15,-1 1-15 16,0-1 0-16,-1-2 4 15,-6-17 14-15,-31-63 9 16,28 46 13-16,-2-14-2 16,5-2-2-16,-2-7 1 15,5 13 6-15,3-1 7 16,4 18 4-16,4 6-1 16,6 11-5-16,6 5 1 15,2 3-1-15,5 4 6 16,-1 3 5-16,7 6 6 15,-4 1 3-15,7 6-10 16,-1 2-8-16,2 4 0 16,-5-1-6-16,3 6 0 0,-6-1 6 15,2 5 8-15,-9 0 2 16,1 5 8-16,-6-2-5 16,-1 4-3-16,-6-6-6 15,2 5-5-15,-5-4-8 16,-6 0-2-16,0-7 1 0,-4 6 2 15,-5-9 1-15,-7 1 4 16,-1-4 0-16,-11 1-3 16,-2-6-7-16,-10-4-14 15,4-2-11-15,0-4-28 16,1-5-12-16,0-5-48 16,7-2-12-16,5-3-116 15,7 1-25-15,6-1-33 16</inkml:trace>
  <inkml:trace contextRef="#ctx0" brushRef="#br0" timeOffset="11608.06">27455 7689 514 0,'-7'15'196'0,"10"-2"-9"15,4-6-90-15,2 5-130 16,3 2 13-16,12 7 17 16,6 1 24-16,13 11 42 15,9-2 16-15,19 14 19 16,3-1-1-16,11 13-17 15,-9 0-39-15,-6 14-17 16,-17-3-19-16,-14 16-3 16,-21-6-1-16,-11 8 0 15,-10-9 1-15,-9 3 0 16,-10-15 2-16,-13-3-25 0,-8-11-35 16,-19-2-116-16,-5-13-120 15,-10-11-35-15</inkml:trace>
  <inkml:trace contextRef="#ctx0" brushRef="#br0" timeOffset="43443.83">1651 9238 582 0,'-10'0'183'0,"-3"6"41"16,1 1-175-16,-3 3 6 15,1 2-28-15,-2 2-3 0,1-2-10 16,2 1-1-16,4-3-5 16,1 4-2-16,-1-6-6 15,0 4 2-15,2 1 2 16,-5 6 9-16,8 5 4 16,1 8 3-16,6 1-2 15,4 11-2-15,6-5-9 16,9 2-4-16,3-10-4 15,7-5 2-15,-1-14-1 16,4-11 4-16,-5-11 3 0,-1-12 17 16,-7-7 6-1,-7-10 9-15,-9-1-3 0,-11-5 0 16,-8 7-18-16,-10-1-5 16,-3 8-9-16,-17 6 6 15,4 11-1-15,-6 3 6 16,8 10-1-16,1 5 0 15,11 5-9-15,3 3-7 16,12-1-12-16,0 2-23 16,10-1-17-16,1-2-56 15,5-4-42-15,1-3-147 16,6-4-1-16</inkml:trace>
  <inkml:trace contextRef="#ctx0" brushRef="#br0" timeOffset="44175.75">2241 8366 861 0,'-10'37'171'0,"1"-2"86"15,7-1-259-15,8 11-1 16,4 1-1-16,6 10-1 16,3-4-1-16,2 1 1 15,1-6-3-15,-2-2-5 16,-4-13-1-16,-1 2 2 16,-5-8 1-16,-1 3 19 0,-2-4 9 15,-3 6 6-15,-1-5-1 16,-4 2-6-16,-1-8-23 15,-2 3-16-15,0-7-8 16,-5-4 2-16,-3-7 4 16,-5-1 13-16,1-6 14 15,-8-3 9-15,2-1 0 16,-4-2 4-16,4 1-1 16,-7-3 5-16,6 3-4 0,-1-2 1 15,2 3-7-15,4 3-2 16,0 8-9-16,-1-1-2 15,7 6-4-15,-2 8 2 16,1-7 1-16,7 5 5 16,4 2 4-16,-1-2 4 15,6-6 5-15,3 8 7 16,4-8-2-16,9-1 1 16,3-2-4-16,9-1-2 15,1-6-8-15,-1 1 1 16,-5-4-4-16,-1-1 3 15,-8 2-1-15,-1-2-16 16,-4 1-24-16,-5-1-75 16,2 1-56-16,-2-9-113 15,1-4-40-15</inkml:trace>
  <inkml:trace contextRef="#ctx0" brushRef="#br0" timeOffset="44776.56">2721 8112 489 0,'-12'-8'84'0,"6"0"47"15,8 10-138-15,-1 5-23 16,-1-7 18-16,0 3 22 16,2 1 15-16,4 17 27 15,20 48 11-15,-14-34 15 16,-1-2-12-16,5 11 1 16,0-2-24-16,2 14-8 15,2-5-17-15,7 7-5 16,0-5-11-16,7 4 1 15,-3-15-1-15,2-3 3 16,-2-12 0-16,-2-5 2 0,-9-9-1 16,-2-3 3-16,-8-6-1 15,-4-2 6-15,-5-2-5 16,-2-2-5-16,-2-1-4 16,-1-2-7-16,-8-9-11 15,-58-66 1-15,33 48 6 16,-2-2 10-16,0 10 9 15,-2 5 7-15,3 13 1 0,1 10 0 16,7 14-10-16,-1 15-5 16,11 4-5-16,9 8-2 15,6-3-2-15,6 5 0 16,6-10 2-16,6 0 10 16,2-7 5-16,0-4 5 15,4-9 3-15,4-9 2 16,-3-11-9-16,7-12-49 15,-1-11-42-15,2-12-169 16,-4-3-4-16</inkml:trace>
  <inkml:trace contextRef="#ctx0" brushRef="#br0" timeOffset="45291.68">3292 8377 832 0,'-15'22'119'0,"14"-12"67"15,-14 4-345-15,8 4 9 0,-5 5 1 16,0-4 27-16,-4 2 83 15,5-8 103-15,-7-2 58 16,5-2 19-16,0-3 5 16,4-2-52-16,5-1-23 15,-1 2-45-15,5-5-36 16,0 0-16-16,2 0-1 16,-1 0 1-16,4 0 7 15,5 0 23-15,15 1 13 16,45 2 3-16,-40-7 7 15,-8 4 1-15,6 1 1 16,-3 1-10-16,4 3 2 16,-6 3-3-16,2-1 9 15,-7 3-1-15,-2 2 6 16,-6-3 1-16,-4 4 10 16,-6-1-4-16,-5-2 0 15,-3 1-7-15,-5 0-13 0,-4-3-25 16,-3 0-32-16,1-4-27 15,-9-2-63-15,2-4-30 16,-2-5-129-16,5-2 16 16,3-8-59-16</inkml:trace>
  <inkml:trace contextRef="#ctx0" brushRef="#br0" timeOffset="45699.96">3695 8047 960 0,'51'16'178'0,"-44"-21"82"0,10 1-303 16,10-3-21-16,3-2 5 15,-2-4 2-15,-8-2 21 16,4-2 16-16,-7 1 20 15,-2-5 5-15,1 8-2 16,3-4-1-16,-6 6-2 16,0 1 2-16,2 7-24 15,1-1-49-15,-6 4-39 16,2 1-115-16,-2 4-27 0</inkml:trace>
  <inkml:trace contextRef="#ctx0" brushRef="#br0" timeOffset="45869.35">3912 8150 766 0,'19'12'206'16,"1"-6"60"-16,5 1-215 15,4-1-38-15,5 0-121 16,-8-3-157-16,-5-8-11 15</inkml:trace>
  <inkml:trace contextRef="#ctx0" brushRef="#br0" timeOffset="46925.45">5046 6770 900 0,'15'-3'103'0,"-23"3"80"15,11 4-345-15,6 6 17 16,4 5-2-16,-3-2 60 0,2 3 56 16,-3 0 75-16,1 6 38 15,-4-3 14-15,7 9 21 16,-3-1-30-16,3 7-11 16,3-2-28-16,6 6-13 15,-3-3-22-15,6 5-3 16,-3-5-4-16,-2 0 0 15,-5-6-2-15,-5 1 3 16,-4-6-2-16,-6-1 3 16,-3-5-1-16,-3-2 4 15,3-6-1-15,-2-4 5 16,2-3-8-16,-2-9-12 16,5 4-8-16,-4-2-5 15,0-8-7-15,-10-29 0 16,-18-46 9-16,15 29 3 0,8-1 3 15,-6-15 2-15,4 8 4 16,2-4 6-16,2 12 2 16,2 6 10-16,5 16 4 15,6 1 1-15,3 12-5 16,4-2-2-16,-3 7-8 16,8 2-4-16,-4 5-1 15,4-1 1-15,-5 3-2 0,5 2-4 16,-5 0-1-16,1 4 0 15,-2 4-1-15,5 3 2 16,-2 5 4-16,1 4 2 16,-1-1 2-16,-1 3 5 15,-3 2 1-15,-3 1 5 16,-2 4 1-16,-4 5-7 16,-5-3-3-16,-8 3-3 15,-2-3 0-15,-7-2 1 16,-3-2 6-16,-8 2 2 15,0-3-1-15,-2 3-3 16,2-3-16-16,0-2-51 16,5-4-52-16,6 2-151 15,5-9-15-15</inkml:trace>
  <inkml:trace contextRef="#ctx0" brushRef="#br0" timeOffset="47448.02">4554 7445 533 0,'19'-5'186'15,"-3"-3"14"-15,11 0-149 16,3-3-97-16,11-3 1 16,0-4 1-16,11-11 8 15,0 1 48-15,13-10 35 0,2-1 23 16,14-9 23-16,-7 4-4 16,19-11-15-16,-11 6-23 15,15-6-20-15,-4 8-24 16,22-7-3-16,-13 9-3 15,14-5 1-15,-18 9 3 16,-1-1-1-16,-22 6-2 0,-2 2-7 16,-19 9-19-1,-9 3-98-15,-14 11-107 0,-27 8-29 16,-23-2-114-16</inkml:trace>
  <inkml:trace contextRef="#ctx0" brushRef="#br0" timeOffset="48038.66">5014 7415 966 0,'6'4'194'0,"4"2"81"16,-7-3-292-16,3 1-32 16,8 4-2-16,49 56 8 15,-44-41 11-15,2 6 10 16,-5 1 22-16,-2 6 8 16,-5-1 1-16,3 9 0 15,-4-2 0-15,3 1 0 16,-1-8-4-16,3 2-1 0,-1-12-10 15,-2-1-54-15,3-5-62 16,6-2-134 0,0-8-28-16</inkml:trace>
  <inkml:trace contextRef="#ctx0" brushRef="#br0" timeOffset="48405.75">5624 7561 153 0,'-3'3'-54'0,"-3"-3"59"15,-1 0-34-15,6-2 62 16,-1 1 60-16,1-1 52 16,-1-1 17-16,2 0 8 15,0-1-38-15,3-2-15 16,1 0-50-16,23-13-17 16,52-26-27-16,-36 31-11 15,-5 0-9-15,9-3 0 16,-6 2-2-16,0-2-15 0,-5 2-18 15,4-2-73-15,-16 4-102 16,0-2-10-16,-10 2-89 16</inkml:trace>
  <inkml:trace contextRef="#ctx0" brushRef="#br0" timeOffset="49187.16">6313 7254 667 0,'26'3'205'0,"2"7"1"0,-34 11-169 16,28 8-204-16,1 6-5 15,1 15 2-15,-5-2 30 16,-5 6 78-16,-8 0 89 16,9 4 69-16,-2-7 12 15,0 5 7-15,5-12-39 0,1-2-21 16,-8-6-34-16,5-6-5 16,-4-13-20-16,-5-1-19 15,-2-10-6-15,-1-7-19 16,-4-4-37-16,-3 2-19 15,2-3 19-15,-8-35 22 16,-17-53 29-16,4 22 41 16,0 1 28-16,-3-16 24 15,-1 7 9-15,5-7 8 16,7 15 3-16,2 6 15 16,9 23-27-16,10 2-26 15,5 13-19-15,4 5-5 16,0 2-10-16,5 1 19 15,1 5 4-15,-1 2 9 16,-5 0-6-16,6 6-1 16,-7 1-19-16,-2 3-7 15,-3 1-8-15,2 7-1 0,-5-1-1 16,1 3 3-16,-3 4 6 16,0 3 4-16,-2 2 1 15,-3 8 1-15,0-1-3 16,-8 8 4-16,3-4-2 15,-9 6-2-15,-2-3-5 16,-4-1-17-16,-3-4-21 16,-7 1-67-16,3-5-56 0,-16 1-93 15,-2 0-34-15</inkml:trace>
  <inkml:trace contextRef="#ctx0" brushRef="#br0" timeOffset="62180.3">4526 9359 591 0,'5'-6'118'0,"1"3"61"16,0 3-174-16,-6 0 13 15,1 0 15-15,2-1 28 16,1-1 8-16,1 1 12 16,1-1-12-16,5-2-11 15,2-3-28-15,46-31-11 16,-48 17-17-16,3-1-4 15,-3 3-7-15,4-2-12 16,-2 3-11-16,3 1-37 16,-1 3-30-16,2 3-122 15,-2 5-25-15,5 7-53 0</inkml:trace>
  <inkml:trace contextRef="#ctx0" brushRef="#br0" timeOffset="62451.15">4687 9517 274 0,'3'17'157'15,"3"-10"-5"-15,8-2-32 16,4-1-78-16,4-7 5 15,-2-5-21-15,8-13-9 16,0-2-13-16,2-9-37 16,-2 1-35-16,3-6-25 15,-5 10 0-15,5-4-31 16,-4 5-8-16,13-2 32 16</inkml:trace>
  <inkml:trace contextRef="#ctx0" brushRef="#br0" timeOffset="62866.94">5357 8448 1157 0,'-7'10'187'0,"5"-4"136"15,11 4-366-15,7 8-23 16,3-1 8-16,4 5-4 16,-2-3 7-16,1 5 15 15,-3-5 32-15,-2 0 23 16,1-3 11-16,1 3-5 16,1-5 0-16,3 2 3 15,1-4-25-15,2 1-106 16,0-7-182-16,-4-3 15 15</inkml:trace>
  <inkml:trace contextRef="#ctx0" brushRef="#br0" timeOffset="63236.91">5998 8282 261 0,'-50'45'-42'0,"50"-45"42"0,9 0-115 16</inkml:trace>
  <inkml:trace contextRef="#ctx0" brushRef="#br0" timeOffset="63758.46">6031 8229 201 0,'2'-1'131'16,"-1"1"-13"-16,-1 1-35 15,0 1-45-15,-1 1-14 16,-1 1-16-16,2 5-3 16,-6 4-2-16,1 4 5 15,-14 39 5-15,8-43 24 16,4 0 8-16,0 0 9 15,-2-4-4-15,-1 3-6 16,1-2-23-16,0 5-9 16,-1-1-9-16,1 5-1 15,2 0 0-15,-2 4 3 0,2 2 3 16,-5 3 13-16,2 3 7 16,-2 7 7-16,1-2 5 15,-5 8 6-15,3-3-10 16,-5 7-5-16,-2-4 1 15,-2 4-5-15,6-6-8 16,-2 2-2-16,5-10-3 16,-2-4-9-16,4-8-3 0,-7 0-4 15,-1-6-5-15,-3 3-1 16,-1-1-3-16,3-5-9 16,2-2-8-16,6 0-40 15,9-3-20-15,6 3-81 16,5-3-62-16,14 5 9 15,1 1-62-15</inkml:trace>
  <inkml:trace contextRef="#ctx0" brushRef="#br0" timeOffset="64572.53">6017 8788 43 0,'-5'0'70'0,"1"0"-16"16,1-1 14-16,3-2 24 16,2-1 2-16,0-2 29 15,9-7 1-15,56-52 0 16,-39 46-44-16,7 2-21 16,-2 4-31-16,4 4-11 15,-5 5-16-15,0 6 7 16,-7 4 5-16,-8 5 9 0,-4 0 3 15,-8 10 5-15,-5-1-7 16,-11 5-4-16,3 0-8 16,-11 4-3-16,1-6-5 15,-4 1-7-15,3-4-3 16,0 0 0-16,5-6 0 16,1-3 1-16,4-3 6 15,3-6 1-15,3-2-6 16,3 0-1-16,0-1 1 0,3 1 2 15,-2 0 2-15,7 0 6 16,15 1 2-16,50 14 0 16,-47-3-2-16,2-1 9 15,-3 4 3-15,-3 3 12 16,-9-1 2-16,4 1 6 16,-6 1-7-16,-3 4-2 15,-5-4-11-15,3 4-2 16,-4 1-6-16,-5-1 2 15,1-4-2-15,-5 7 1 16,-6-4-1-16,-12 6-17 16,-10-2-19-16,-20 5-47 15,-2-5-54-15,-18 2-151 16,8-3 3-16</inkml:trace>
  <inkml:trace contextRef="#ctx0" brushRef="#br0" timeOffset="74502.16">4248 11089 532 0,'4'4'203'16,"-2"-7"2"-16,-1 7-112 0,-1-4-98 15,1 0-1-15,2 2 3 16,-1 1 3-16,2 0 1 16,2 1 5-16,7 9 13 15,46 49 6-15,-43-35 11 16,0 2 3-16,4 12 1 15,-1-4-11-15,6 10-4 16,-2-8-10-16,2 8-4 16,-5-8-5-16,2 6-2 15,-4-14-2-15,-5 3 1 16,-1-10-1-16,-2 0 1 0,-3-11 1 16,-4 1 3-16,3-9 9 15,-5-1 19-15,-1-5 3 16,-1-1 7-16,1 1-4 15,-3-4-14-15,0-2-18 16,-11-31-3-16,-26-49-8 16,17 30 1-16,-1 7 2 0,-6-13-1 15,5 6-1-15,2-8-1 16,4 9 0-16,4-8-1 16,12 9 0-16,5-5-2 15,5 6 2-15,7-3 0 16,5 7 1-16,5 1 0 15,1 8 1-15,2-2-1 16,-3 10 0-16,1-1 0 16,-6 9 0-16,1 2-3 15,-3 8-1-15,2 8-2 16,-1 3 1-16,2 5-1 16,-1 5 2-16,-1 6 2 15,-2-2 1-15,1 9 1 16,-6-2 2-16,-3 7 1 15,-5 1 2-15,-3 7 2 16,-4-5 2-16,-3 4 0 0,-6-3 0 16,1 1-1-16,-3-9-7 15,-1 2-6-15,2-4-4 16,-2-2-10-16,-5-4-5 16,1-4-16-16,1-3-12 15,0-2-39-15,4-3-26 16,6-2-104-16,4 1-23 15,6-7-43-15</inkml:trace>
  <inkml:trace contextRef="#ctx0" brushRef="#br0" timeOffset="74872.82">4988 10417 575 0,'3'13'213'0,"-2"-5"12"16,-4-8-150-16,6 4-47 15,-3-4-20-15,2 0 0 0,0 0 11 16,3-1 8-16,4-2 1 16,11-6 0-16,41-25-8 15,-43 15-9-15,-2 3-8 16,-3 3-6-16,-6-1-6 16,8 3-22-16,-6 1-18 15,-1 0-58-15,1 7-36 0,4 3-102 16,-2 3-13-16</inkml:trace>
  <inkml:trace contextRef="#ctx0" brushRef="#br0" timeOffset="75145.89">5157 10572 488 0,'0'6'297'0,"1"0"-52"16,-2-1-47-16,1-5-200 15,1 0-6-15,4 2-23 16,1-2-20-16,5 0-55 16,3-5-18-16,41-24-1 0,-43 9 30 15,-2-6 34-15,0 2 70 16,5-3-6-16,2 2-19 15,9 0-104-15,4 0-12 16</inkml:trace>
  <inkml:trace contextRef="#ctx0" brushRef="#br0" timeOffset="75409.14">5680 10321 969 0,'13'28'184'0,"-10"-9"96"15,5 2-305-15,6-2-48 16,-1-7-18-16,-3-5-20 15,-4-5 5-15,-2-12-60 16,-8-5-15-16,2-14-14 16,-4-5-62-16</inkml:trace>
  <inkml:trace contextRef="#ctx0" brushRef="#br0" timeOffset="76142.02">5974 9889 146 0,'-4'3'285'0,"-3"0"-45"15,-1-2-1-15,-3 1-53 16,3-1-78-16,1-1-45 16,1-1-51-16,0-2-14 15,2-2-10-15,3-1 1 16,1-7 5-16,3-6 3 15,23-39 3-15,-7 45 4 16,-3 3 2-16,4 7 2 0,1 3 1 16,1 4 4-16,-3 6-1 15,2 3 1-15,-2 3-1 16,0 9-1-16,-5 0-3 16,0 3-2-16,-4 1-2 15,-1-1 0-15,-3-3-2 16,-6-2 1-16,0-4-4 15,-4 3-4-15,-2-5-12 16,-4 1-25-16,-1-5-13 16,-9 0-24-16,1-4-5 0,-6-3 10 15,5-3 23-15,-4-3 15 16,5-5 28-16,2-2 11 16,5-2 3-16,3-5 0 15,5 0-2-15,5-2 3 16,4 2 2-16,7-2 16 15,1 4 9-15,11-1 11 16,0 4-2-16,8 0 10 16,-1 4-7-16,8-3 3 15,-3 2-9-15,8 1-3 16,-10 0-18-16,2 2-21 16,-12 3-16-16,-10 0-13 15,-8 0-8-15,-1 0-8 0,-7-3-12 16,1 2-105-1,-1-2-52-15,2-1-15 16,0-2-112-16</inkml:trace>
  <inkml:trace contextRef="#ctx0" brushRef="#br0" timeOffset="76594.82">6599 9379 512 0,'-16'2'383'0,"0"2"-106"16,20 2-23-16,-12 9-328 15,8 2-7-15,-5 8-3 16,4-2 18-16,-5 7 14 16,4-7 37-16,-3-1 25 15,3-8 17-15,1-5 11 16,1-6-1-16,1 0 0 15,-1-3-13-15,0-1-11 16,2 1-11-16,1 0 0 16,1-2 0-16,18-1 1 15,45-9 2-15,-38 5 6 16,-4 1 2-16,0 3 1 16,-6 2 0-16,1 2 0 15,-4 2-6-15,-1 5 0 16,-2-1-1-16,-1 5 2 0,-7-1-1 15,-2 2 2-15,-3 3-1 16,-4 3-3-16,-6-1-6 16,-3 2-23-16,1-2-21 15,-6-2-52-15,0-3-26 16,-3-6-61-16,-1-5-39 16,-3-11-11-16,3-13-26 0</inkml:trace>
  <inkml:trace contextRef="#ctx0" brushRef="#br0" timeOffset="76879.53">6533 9363 541 0,'-4'-1'138'0,"1"-1"86"16,2 1-141-16,4-2 35 0,7-3 6 16,38-14-14-16,35-21-35 15,-33 9-40-15,-5 1-66 16,3-5-153-16,-7 4-113 15,-2-20-42-15</inkml:trace>
  <inkml:trace contextRef="#ctx0" brushRef="#br0" timeOffset="114668.47">22792 10792 333 0,'-45'50'117'0,"30"-44"18"16,-5-3-83-16,5-2-24 16,-1 2 6-16,3-4-12 15,-2-4 2-15,9 2-3 16,-4-1-6-16,6 0-14 15,-1-2-27-15,5 1-16 0,0 4-21 16,0-2-21-16,3 0-69 16,0-1 20-16</inkml:trace>
  <inkml:trace contextRef="#ctx0" brushRef="#br0" timeOffset="115292.12">22948 10724 245 0,'3'-3'203'0,"-3"0"-25"16,-3 1-57-16,2 2-28 15,-2-1-52-15,0 1-19 16,-2 0-16-16,0 0-2 16,-9 0 1-16,-7 0 8 15,-41 7 6-15,45-7 13 16,1 0 9-16,-3 2 2 15,3-1-8-15,-3 2-4 16,0 3-13-16,-3 0 0 0,0 1 3 16,0 2 11-16,2 1 1 15,1 0 6-15,4 0-9 16,2-1-5-16,6-1-12 16,-1-4-4-16,5 0-6 15,2-1-1-15,1-3 0 16,0 0 4-16,1 2 2 0,2-1 2 15,2 1-2-15,2-1-1 16,10 5-4-16,48 19 0 16,-46-19 0-16,4 4 6 15,-3 1 2-15,4 4 5 16,-5-5 1-16,-2 8 3 16,-2-4 0-16,-5 4 6 15,-3-1 0-15,-2 5 7 16,-7-4-2-16,-2 4 2 15,-3-3-8-15,-4 1-3 16,3-2-8-16,-7 2-1 16,3-5-5-16,-2-2 1 15,-1-2-1-15,-2-3 2 16,1-4-3-16,-6 0-5 16,3-4-9-16,-5-2-10 15,1 0-7-15,0-7-22 0,1-2-11 16,1-5-18-16,8 1 15 15,7-2-56-15,1 3-43 16,10-6-139-16,6-2-7 16</inkml:trace>
  <inkml:trace contextRef="#ctx0" brushRef="#br0" timeOffset="115927.41">23101 10836 416 0,'21'-4'101'0,"2"-4"35"16,-8 4-122-16,-7 3-7 15,-5-1 18-15,-3 2 21 16,-3 0-11-16,2 0 26 16,-2 0 12-16,0 0-11 15,-1 2-15-15,-1-1 17 16,1 0-19-16,0 2-18 15,1 0-12-15,-3 2-7 16,1-1-7-16,1 2-7 16,-2 3 6-16,0 1 2 15,-21 44 1-15,19-44 2 16,0 2 0-16,0 2 0 0,4 2-1 16,-3 1-2-16,2-1-3 15,7-2-1-15,2-1 0 16,1-1 0-16,8-3 2 15,7-3 1-15,-1-5 1 16,6-4 0-16,0 0 0 16,1-6-1-16,-3 2 1 15,1-5 0-15,-7 2 6 16,-4-4 26-16,-7 5 14 0,-3-3 16 16,-4 3 3-16,-4 1-2 15,-1-1-24-15,-2 0-12 16,0 2-15-16,1 3 11 15,4 1 0-15,-1 0-3 16,4 3-5-16,0 0 0 16,0 0-11-16,3 1-1 15,-3 4 2-15,3 0 3 16,10 16-3-16,28 44-2 16,-24-46-3-16,2 0-1 15,0-4-3-15,1-5-10 16,-8-5-10-16,0-4-34 15,-5-7-33-15,-1-3-115 16,-6-4-44-16,0-7-56 16,-6-5 28-16,3-4 26 0,0 6 111 15,2-2 46-15</inkml:trace>
  <inkml:trace contextRef="#ctx0" brushRef="#br0" timeOffset="116691.12">23403 10916 163 0,'18'-1'231'0,"45"5"-37"15,-44 2 34-15,0 0-78 16,-5-2-20-16,-4-1-51 0,1-3-26 16,-7-1-35-16,-2-2-10 15,-2 1-10-15,-2 1 14 16,1 0 20-16,-1-1 4 16,1 1-3-16,-4 1-4 15,4 0-14-15,-1 0-14 16,2 3-8-16,2 1 4 15,1 2 4-15,7 11 3 16,31 42 3-16,-31-43 5 16,-3-5 5-16,2-2 9 15,-6-5 7-15,-3-1 23 16,0-4 2-16,0-1-5 16,-3 0-13-16,0-3-14 15,0-1-26-15,-3-13-11 16,-14-46 0-16,17 41-1 15,5 4 1-15,-5 1-1 0,10 9 0 16,-3-1-2-16,4 7 2 16,-1 3 0-16,6 1 3 15,-4 5 2-15,2 3 4 16,6 2 1-16,-6 3 2 16,2-1 7-16,-5-2 4 15,-1-1 8-15,-6 0 1 16,5-5 1-16,-4 0-6 15,-2-4-5-15,0 0-7 0,0 0-2 16,0 0 0-16,0 0-1 16,0 2 0-16,1-1-1 15,1 1-1-15,-2-1 0 16,0 1-1-16,1-1 2 16,2-1 0-16,-2 0 0 15,4-1 0-15,-1-2-1 16,8-6-1-16,5-6 2 15,45-43 2-15,-45 35 4 16,-2 5 2-16,-2 3 0 16,-3 5 0-16,-3 3-2 15,1 6-2-15,-1 1-1 16,0 4 1-16,1 5 5 16,-1 1 1-16,2 6 2 15,-1 1-1-15,6 4 0 16,-3-1-4-16,5 4-1 15,-1-5-2-15,-2-3 0 0,-3-6 0 16,-2-4-7-16,-4-5-11 16,-4-4-83-16,0 2-194 15,-3-2-70-15,0-3-118 16</inkml:trace>
  <inkml:trace contextRef="#ctx0" brushRef="#br0" timeOffset="117357.6">24234 10931 1116 0,'7'9'171'0,"-7"-3"91"16,0 2-346-16,-6 10-16 15,1 2 14-15,-3 7 43 16,-3-1 55-16,3 6 52 16,2-3 54-16,8 8-4 15,-1-1-14-15,8 8-16 16,-3-5-39-16,3 8-39 0,-2-5 6 16,3 5-6-16,-4-6-5 15,3 4-1-15,-3-7-3 16,-2-4 0-16,-4-10-1 15,3-7 2-15,-3-10 1 16,0-7-5-16,-1-7-19 16,1 2-22-16,-2-9 0 15,1-36-1-15,-5-51 6 16,-3 30 21-16,2 4 22 0,-2-11-8 16,2 4 21-16,-1-4 5 15,8 16 4-15,2 3 4 16,1 18 11-16,8 9-19 15,4 10-3-15,3 3-4 16,2 8-2-16,5 2-2 16,-3 5-2-16,1 2-3 15,-5 4-4-15,1 2 1 16,-8 3-2-16,-2 2 1 16,-2 0 4-16,-2 2 5 15,-7 4 4-15,-2 3 2 16,-2 1 1-16,-4 5-3 15,2 1-5-15,-3 3-3 16,2-6-3-16,-1 7-1 16,1-10-2-16,-6-2-1 0,-1-3 0 15,-3-1 1-15,-1-9 3 16,-6-2-14-16,5-8-13 16,1-7-66-16,2-11-72 15,7-12-198-15,0-8-11 16</inkml:trace>
  <inkml:trace contextRef="#ctx0" brushRef="#br0" timeOffset="117705.25">24554 10344 627 0,'4'26'734'16,"0"-12"-416"-16,5 2-50 16,0 6-325-16,1 11-331 15,-3-2 333-15,1 7 7 16,-8-3 30-16,3 6 45 16,-5-6 30-16,1 7 20 15,-2-4 6-15,-2 3-10 16,0-5-33-16,-3 5-14 15,1-6-19-15,0 3-11 16,2-7-6-16,4 1-7 16,2-12-7-16,4 1-20 15,-1-8-9-15,-1 2-45 0,1-10-46 16,-1 1-139-16,2-1-28 16,-5-8-69-16</inkml:trace>
  <inkml:trace contextRef="#ctx0" brushRef="#br0" timeOffset="118122.54">24738 10972 648 0,'20'17'286'0,"2"-1"20"16,-5-11-145-16,4 4-95 15,-1-5-17-15,2-3-51 16,-4-6-22-16,1-3-3 15,-3-9-1-15,0-8 7 16,-2-4 25-16,2-5 15 16,-4 2 5-16,0 0 1 15,-1 7-3-15,-6 2-10 16,-5 7-13-16,0 3-6 16,-2 5-2-16,-5 4 1 15,0 5 3-15,-5 7 12 16,-4 2 12-16,-2 3 10 0,2 3 3 15,-3 4 2-15,5 1-8 16,1 2-6-16,1-1-8 16,3 2 5-16,6-1 0 15,8 3 1-15,5-2 6 16,10 0 1-16,10 0-7 16,13-5-15-16,3-6-24 15,11-3-72-15,-6-6-70 16,4-4-202-16,-15-10-7 15</inkml:trace>
  <inkml:trace contextRef="#ctx0" brushRef="#br0" timeOffset="119990.53">22909 12351 647 0,'1'6'135'16,"3"6"67"-16,-2-1-193 0,1 10 0 15,3-4-1-15,-9 7 0 16,1-5 6-16,4 5 28 16,-2 0 9-16,-5 6 11 15,5 0 2-15,2 12-8 16,-5 2-27-16,3 14-11 16,3-2-11-16,-2 12-12 15,1-6-6-15,1-1-3 16,-3-14 1-16,0-7 1 15,0-16 9-15,0-10 12 16,0-8 10-16,0-15-10 16,-6-8-16-16,-1-18-9 15,-1-7-13-15,-5-20-7 16,0-2 11-16,-6-16 16 16,3 8 11-16,1-14 4 0,4 15 5 15,5-2 12-15,7 14 2 16,8 2 2-16,4 16-2 15,9-1-6-15,1 13-10 16,7 0 2-16,-6 10-1 16,7 0 0-16,-5 11 0 15,-2 1-4-15,-4 9-6 16,2 5 0-16,-7 5-1 16,-2 1 5-16,-3 4 4 0,2 7 2 15,-6-3 1-15,-2 7 1 16,-4 0-3-16,1 4-3 15,-4-4-2-15,-4 2 0 16,0-3 0-16,-2-2 4 16,0-5 1-16,-5 0 5 15,-2-9-5-15,0-3-25 16,-3-5-13-16,-5-7-45 16,2-8-35-16,-2-5-86 15,-1-2-24-15,1-3-54 16,1 0-43-16</inkml:trace>
  <inkml:trace contextRef="#ctx0" brushRef="#br0" timeOffset="120622.04">23652 12119 650 0,'-8'0'119'0,"2"-1"41"15,5 4-189-15,0-3-3 16,-1 1 20-16,-4 2 17 16,2 1 60-16,-8 12 41 15,-35 47 2-15,30-42-2 16,2-4-11-16,1 2-34 15,5-4-39-15,-3-1-11 16,9-4-3-16,0 4 1 16,6-3 1-16,6 4 2 0,7-3 0 15,12-2-4-15,-2-4-3 16,11-6-1-16,1-5-2 16,4-2 0-16,-6-6 1 15,5-5 3-15,-9 1 11 16,-7-4 13-16,-10 2 6 15,-9 0 9-15,-9 3-3 16,-12-4-6-16,-8 2-12 0,-12-2-4 16,-2 4-14-16,-4-2-5 15,8 5-6-15,-4 4-3 16,13 5-3-16,0 4-18 16,7 3-5-16,-2 9-41 15,10-1-41-15,2 7-154 16,7-1-56-16,4 7-58 15</inkml:trace>
  <inkml:trace contextRef="#ctx0" brushRef="#br0" timeOffset="121319.63">24089 12214 906 0,'6'23'186'15,"-3"-2"88"-15,0 5-272 16,0 6 1-16,1-3-2 0,1 5-1 15,-1-1 2 1,-1 2 8-16,0-4 8 0,-2 4 9 16,1-3 2-16,-4 8 0 15,4-2-7-15,-2 8-19 16,1-2-16-16,2-2-5 16,2-12-3-16,2-6-1 15,-6-13 11-15,5-13 10 16,-3-11 0-16,-1-15-4 15,-4-10 2-15,-2-16 0 16,-2 2-2-16,-7-18 6 16,0 4 8-16,0-8 0 15,5 5-3-15,-2-2 9 16,10 15-2-16,7 2-2 16,5 15 0-16,7 4-1 15,1 10-10-15,5 4-3 16,-3 8-1-16,2 5-3 0,-3 8-1 15,1 4-1-15,-1 6 5 16,-2 6 5-16,-2 3 10 16,-2 6 14-16,-2 0 6 15,-4 4 3-15,-1-4-2 16,0 4-1-16,-2-6-11 16,-3 5-4-16,-3-3-4 0,-3 4-3 15,-2-6-3-15,-9 7 0 16,-4-6 1-16,-7 1-3 15,-1-6 0-15,-15-1-2 16,0-7-7-16,-14-5-24 16,-1-4-18-16,-5-2-20 15,10-2-19-15,6-1-250 16,16-4 79-16</inkml:trace>
  <inkml:trace contextRef="#ctx0" brushRef="#br0" timeOffset="127973.78">26496 9442 450 0,'-4'2'100'16,"0"-1"40"-16,-2 1-127 15,0-1-15-15,0 0 3 0,-1 1 0 16,-2-1 0 0,-6 2 11-16,-39 13 6 0,41-14 9 15,3-2 2-15,-2 1 4 16,4 1-10-16,-1-1-4 15,2 2-8-15,-1 3-2 16,2 0-4-16,1 4 4 16,-1 2 1-16,-2 4 10 15,3 0 5-15,2 6 10 16,-6 1 1-16,6 6 1 16,-1-4-5-16,-1 7 0 15,-2-4-8-15,5-3 7 16,4-5 3-16,4 3 14 15,1-6-2-15,12 0 2 16,-1-4-9-16,2-3-6 16,6-2-17-16,6-5-4 15,-2-3-6-15,3-3 0 16,-4-2-2-16,3-2 0 16,-7 0 1-16,3-2 1 15,-5 0 0-15,5-7 1 0,-9 0-1 16,3-4 1-16,-6-1 0 15,-4-1 2-15,-2 0 0 16,-1-2 1-16,-6-1 4 16,-5-4 13-16,-2 1 2 15,-5-1 4-15,0 5 0 0,-1 2-2 16,-2 5-12-16,-4 4-5 16,3 1-6-16,-6 5-2 15,-3 2-6-15,-1 3-1 16,0 0-4-16,-4 6-1 15,1 2 0-15,-2 2-5 16,5 0-4-16,-5 4-7 16,5-3-4-16,1 1-12 15,4-1-6-15,4 0-40 16,4-7-29-16,5 3-105 16,7-8-13-16,-2 1-66 15,3 0-50-15</inkml:trace>
  <inkml:trace contextRef="#ctx0" brushRef="#br0" timeOffset="129115.03">26927 9412 339 0,'-2'0'268'0,"2"2"-62"15,9 4-9-15,-7-6-186 16,1 2-8-16,0 1-4 16,2 0-3-16,0 1-2 15,3 3 0-15,0 9 22 16,40 43 16-16,-44-42 15 16,1 2 6-16,-4 5 4 15,2-4-19-15,1 5-13 16,-2-5-15-16,2 2-4 15,-2-7-4-15,-1 1 0 16,-1-7 0-16,2-4 2 16,-2-3 3-16,0-2 10 0,-2 0 0 15,1-2-9-15,-1-1-2 16,-1-1-4-16,0-2-9 16,-1-8-1-16,-3-13 6 15,-14-50 0-15,18 45-1 0,2-5-1 16,1 4 1-16,3 2 0 15,0 8 2 1,3-1 0-16,-1 8 2 16,3 2 3-16,-1 1 1 0,3-2 1 15,-2 5 0-15,0 1 0 16,0 0-2-16,-1 2-1 16,0 3-2-16,2-4-1 15,-2 4-1-15,4 1 0 16,2 3-1-16,-2 0 1 15,4 4 0-15,2 2 0 16,1 0 0-16,4 3 1 16,-5 0-1-16,1-2 1 15,-5 0-1-15,-3-1 0 16,-4-2 1-16,-3 1 2 16,-3-1 1-16,0-4 3 15,-1 0 1-15,-1 2 1 16,-1-1-6-16,-1 2-2 15,-2 0-3-15,-12 4-2 16,-44 22 0-16,41-23 2 0,1-1 2 16,2-1 0-16,2-2 0 15,2-1 1-15,2-1 0 16,3 0 0-16,5-1 0 16,-1 1 0-16,4 0 0 0,0-2-4 15,1 2 0-15,-2 0 1 16,1 2 2-1,-1-1 1-15,1 0 6 0,-1 2 3 16,1 2 1-16,-1-1 5 16,-1 3 1-16,-1 9 4 15,-9 41-1-15,14-42 9 16,4-2-1-16,3-1 6 16,6-2-3-16,3 0 0 15,2 0-8-15,4-4-5 16,-1 2-8-16,2 2-4 15,-7 0-3-15,-1 3-3 16,-6 3-1-16,-2-3-1 16,-5 3 1-16,-3-1-2 15,0-3-1-15,0 1-20 16,3 3-15-16,2-3-30 16,3 2-22-16,3-1-51 15,4-7-12-15,4-4-131 16,3-1 31-16,6-7-59 0</inkml:trace>
  <inkml:trace contextRef="#ctx0" brushRef="#br0" timeOffset="131842.85">27185 9279 269 0,'-4'-2'96'15,"-2"1"20"-15,0-1-53 16,0 1 15-16,2-1 13 0,0 1-6 16,-1-1 28-16,2 1-12 15,-3 0-5-15,2-1-16 16,0 1-14-16,-1-2-31 15,-1 0-13-15,1 0-18 16,-1 0-3-16,-1 0 0 0,-2 0 1 16,1 2 0-16,3-1-1 15,-1 1-2-15,0-1-3 16,2 1-1-16,-1-1 0 16,1 1 1-16,2 1 4 15,-2 0 3-15,1 0 2 16,0 1 0-16,2 1 1 15,-1 1-1-15,1 1 5 16,-1 3 7-16,2 11 11 16,-6 45 3-16,8-40 3 15,2-1 2-15,2 7-2 16,1 0-11-16,4 8-2 16,0 1-4-16,1 4-8 15,-2-5-3-15,0 2-1 16,-2-5-1-16,-2-7-1 15,-4-3 0-15,3 2-1 16,-4-3-1-16,1-4 1 0,1 0-1 16,-3-3 1-16,0-8 1 15,-3-4 2-15,3-3 1 16,0-2 1-16,0 0 0 16,-2-2-2-16,2-3-3 15,-1-12-1-15,-5-56-2 16,2 30-1-16,-4 0 1 0,1-5 1 15,0 5 2-15,2-3 2 16,2 12 1-16,3 1 3 16,2 11 3-16,4-3 2 15,1 4-1-15,0-3 2 16,1 2-3-16,0-1-2 16,0 4-3-16,-1 0-1 15,0 5-2-15,-1 3-1 16,-1 4-1-16,0 2-2 15,3 4 0-15,2 5-1 16,0 3-1-16,8 3-1 16,-2 2 2-16,6 6-1 15,-2-4 2-15,2 4 0 16,-6 1 0-16,4-1 1 16,-8 1 0-16,-2-1 1 15,-5-2 0-15,-5 2 2 16,-5-2-1-16,-6 4 1 15,-4-2-1-15,-4 7-1 0,-1-4-1 16,-7 1-1-16,1-5 0 16,0 0 0-16,4-6 0 15,0-1 0-15,6-6 0 16,0-2 0-16,1-4-1 16,1-3-1-16,2-1 1 15,-3 0 0-15,8 1 0 16,1 3-4-16,5 2 0 0,1 1 0 15,0 1 4-15,0 2 6 16,1 1 8-16,5 9 13 16,7 14 4-16,34 41 13 15,-22-44 1-15,8 0-1 16,-1-3-9-16,5-2-4 16,-5 0-18-16,2-3-5 15,-14 1-3-15,2-3-1 16,-6 0 0-16,3-1 0 15,-7 0-1-15,-1-1 1 16,1 4-1-16,-3-6 0 16,-2-1 0-16,3 1 0 15,-4-5 0-15,-3-2-9 16,4 0-12-16,-7-3-28 16,0-2-9-16,0 1-345 0,0-1 94 15</inkml:trace>
  <inkml:trace contextRef="#ctx0" brushRef="#br0" timeOffset="133558.44">29484 9165 674 0,'-4'-2'161'16,"-1"2"88"-16,1 0-187 16,1 2 15-16,0 1 14 15,2 1-31-15,-1 11-18 16,-1 15-1-16,-1 45-8 16,8-42-4-16,1 0 17 15,2 3-1-15,0-7-14 0,6 5-6 16,-1-7-13-16,0-2-4 15,-2-9-5-15,2-2 2 16,-8-7-1-16,-1-3 4 16,0-4 4-16,-3-1 4 15,-2-1-5-15,1-2-2 16,0-12-4-16,-5-22-4 16,-9-48-5-16,2 30 3 15,0 5 0-15,-2-9 0 16,5 6-1-16,3 0 3 15,4 13 5-15,7 4 9 16,6 10 8-16,5 1 12 16,1 6 3-16,2 1 2 15,2 8-9-15,3 1-7 16,2 6-14-16,3-1-5 16,-2 7-7-16,3 2 0 0,-4 4-2 15,-2 3 1-15,-5-1 0 16,-2 5 0-16,-6-3-2 15,-5 1-6-15,-4-1-2 16,-4 1-9-16,-3-3-3 16,-4 4-6-16,-3 1 5 15,-3 0 0-15,0-2 9 16,-6 0 3-16,4-4 6 0,-2-3-1 16,1-5 3-16,3 0 1 15,4-1 3-15,4-1-1 16,3 1 2-16,4 0-3 15,1 0-2-15,0 0 4 16,0 0 6-16,1 0 5 16,1 1 4-16,1 2 7 15,1 2 0-15,5 11 4 16,29 51 0-16,-28-41 7 16,0-1-3-16,5 6-1 15,2-4-4-15,5-2 2 16,0-3-8-16,4 0-2 15,-7-6-4-15,2-1-19 16,-7-1-19-16,1 1-37 16,-6-6-32-16,1 4-125 15,-4-3-169-15,-5-1 1 16</inkml:trace>
  <inkml:trace contextRef="#ctx0" brushRef="#br0" timeOffset="134565.26">30145 9149 455 0,'-7'7'228'0,"7"3"23"16,0 1-120-16,4 3 31 15,-1 5-51-15,2 4-4 16,-1 5-26-16,2 3-4 15,0 1-28-15,0 3-7 16,-3-4-12-16,-1 5-9 16,1-2-13-16,-3 4-3 0,-3-6-2 15,2 1 1-15,-5-8-1 16,2-6 1-16,-1-6-1 16,1-8 1-16,1-8-4 15,-1-12 0-15,-1-8-2 16,1-15 0-16,1-5-1 15,-3-13-7-15,3 0-4 0,-3-13-2 16,2 5 0-16,4-6 5 16,4 13 11-16,7 0 9 15,5 16 4-15,4 6 9 16,-2 9 3-16,2 1 8 16,-2 9-3-16,-2 5-2 15,-5 3-9-15,1 5-10 16,-3 5-11-16,-5 1-8 15,-1 1-2-15,-3-4-2 16,0 2 1-16,0-1-5 16,0 2 1-16,2 0 0 15,-1 0 2-15,2 1 2 16,1 1 7-16,-1 5 2 16,6 4 2-16,30 48-1 15,-34-45 0-15,-1 4 0 16,-1-2-1-16,-7 3 0 15,-1-2 1-15,-1 5-1 16,-2-6-1-16,-4 3-3 16,3-3-1-16,-2 0-3 0,-1-6-3 15,2 1-1-15,-1-3 1 16,0-4 2-16,2-3 4 16,-1-2 1-16,0-5 3 15,-1 0 0-15,1 0 0 16,-2-1-1-16,5-1 3 15,1 4 0-15,5-2 3 0,-1 3 0 16,2 0 6-16,0 0 4 16,2 1 16-16,-1 1 12 15,4 1 2-15,-2 1 9 16,2 2 4-16,17 10 7 16,47 47-4-16,-38-43 8 15,-1 2-11-15,10 7-8 16,-10 2-19-16,4 8-9 15,-6 1-11-15,4 3-1 16,-7-8-3-16,-2 1-21 16,-7-13-15-16,0 0-46 15,-9-10-32-15,-1-1-317 16,-1-16 70-16</inkml:trace>
  <inkml:trace contextRef="#ctx0" brushRef="#br0" timeOffset="144697.81">26531 10654 439 0,'49'-18'130'0,"-52"17"43"16,-2 2-124-16,-1-1-3 16,5 0 4-16,-2 0 0 15,-1 0 21-15,-2 0 11 0,0 0 17 16,0 0-4-16,-1-1-7 16,0-1-30-16,-1-1-11 15,2 0-19-15,-1 0-6 16,0 1-10-16,-5 0-2 15,0 1-5-15,-47-1-3 16,44 12-2-16,-1 2 0 16,1 6 1-16,-5 8-2 15,4 0 2-15,-2 5-2 16,-4-1 0-16,2 4 1 16,4-6 0-16,0 2 0 15,4-3 2-15,6-1 2 16,-1-6 2-16,7 4-2 15,3-5 2-15,9 3-2 16,1-2-2-16,9 0-1 16,0-4 0-16,2-2-1 15,-3-9 1-15,5 3 0 16,-1-7 2-16,3-2 1 16,-5-2 0-16,5-4 1 0,-5-7 0 15,0-3-1-15,-5-4 0 16,2-5-3-16,-5-2 0 15,-2-2-1-15,-4-1 1 16,-5-2 1-16,-2 5 2 0,-7-4-1 16,-2 3 2-16,-5-4-2 15,-2 4-1-15,-4-1 1 16,-1 6 1-16,-1 5 0 16,2 8-1-16,-2 2-1 15,1 7-2-15,-3 4-2 16,5 1 0-16,-4 1-2 15,5 2 1-15,3 0-10 16,1-2-1-16,-1 3-15 16,7 2-9-16,-3 1-52 15,5-1-41-15,1 1-155 16,6-2-16-16,7-4-80 16</inkml:trace>
  <inkml:trace contextRef="#ctx0" brushRef="#br0" timeOffset="146080.31">26797 10626 641 0,'0'1'165'15,"0"1"38"-15,0-1-182 16,1 2-18-16,2 0-18 15,0 2 17-15,2-1-1 16,-2 0 9-16,1 2 25 16,0 0 11-16,4 4 8 15,0 2 3-15,39 43-7 16,-40-43-25-16,7 5-10 16,-6-2-8-16,0 1-4 15,-4-1-1-15,3-1 0 16,-4-3 0-16,0-4-1 15,0-4 3-15,0 0 5 0,-4-5 0 16,-1 1-1-16,1-2-8 16,-1 0-2-16,-1-1-7 15,0-4 2-15,-7-5 1 16,-31-45 12-16,32 46 3 16,1 2 4-16,5 7 1 15,0-1-3-15,1 4-6 0,2-2-8 16,0 2-4-16,0 0-3 15,0 2 3-15,0-1 1 16,2 3 5-16,1 2 0 16,7 13 1-16,26 50 1 15,-22-46 2-15,3 5-1 16,1 0-1-16,1 2 1 16,-2-6 0-16,1-2-2 15,-5-6 1-15,-2-5 1 16,-2-5 1-16,-3-2 3 15,-3-8 3-15,1-2 1 16,-7 5 0-16,2-4-1 16,0-2-4-16,-2-22-6 15,-13-48-4-15,1 40-4 16,2 3-5-16,-3-2 6 16,0 8 2-16,3 3 9 0,2 6 7 15,1 3 8 1,6 8 3-16,-2-1 2 0,2 3-6 15,-2-1-4-15,3-1-4 16,-5 0-9-16,3 0-1 16,-1-2 0-16,-3 0 1 15,0-3 0-15,2 0 1 0,0-3 1 16,1 0 0-16,10 1-2 16,-2 3 0-16,8-1-2 15,3 2 0-15,9 2 0 16,1 0 1-16,5 5-1 15,-2 4 1-15,5 4-2 16,-8 3 1-16,-1 2 0 16,-4 0 2-16,-1 0 1 15,-4-4 2-15,2 6 1 16,-5-3 2-16,0 1-2 16,-2-2 0-16,-2 4-3 15,-5-3-3-15,-2 3-5 16,-4-1 1-16,-4 2 0 15,1-2 2-15,-4 1 0 16,-1 1 5-16,-3 0 0 16,3-5 1-16,-3 2-1 15,2-6 1-15,3 0-1 16,1-3 1-16,4-2 0 16,-2 2 3-16,5-1-1 0,2 1 3 15,1 0-4-15,0-2-1 16,0 2-2-16,0 0-2 15,0 0 1-15,1 2 3 16,1 1 2-16,-1 0 2 16,2 1-1-16,2 6 5 0,2 9 10 15,27 44 12-15,-18-44 6 16,1 0 8-16,11 4 9 16,3-1-7-16,6 0-7 15,1-3-7-15,5 1-6 16,-7-2-16-16,-4-1-5 15,-7 2-6-15,-4 2-16 16,-7-2-11-16,-2 0-25 16,-3-5-16-16,-9 1-48 15,3-3-31-15,-3-4-200 16,-3-2 18-16,-8-10-98 16</inkml:trace>
  <inkml:trace contextRef="#ctx0" brushRef="#br0" timeOffset="147228.87">26311 10470 435 0,'-50'-10'94'15,"53"14"39"-15,2 2-124 16,-1 0-12-16,-4-6 2 16,0 1 4-16,0 0 20 15,0 1 15-15,0 1 26 16,0 0 6-16,0 0 7 0,0 0-18 15,0-2 2-15,1 1-17 16,1-1 0-16,1-1-4 16,3 0-1-16,-2-1-17 15,12-4-7-15,44-24-8 16,-40 17-3-16,-1-2-1 0,0 2 7 16,-3-1 5-16,3 3 9 15,-4-8 5-15,2 2 6 16,-2-3-4-16,4 0-2 15,-4 0-9-15,1 6-4 16,-5 1-7-16,1 4-6 16,-3 3-2-16,-2 2-3 15,-1 0 1-15,0 5 1 16,-6-2 3-16,3 0 2 16,0 1 5-16,1 1 1 15,8 4 0-15,14 7 1 16,41 20-1-16,-36-21-1 15,-1 0-1-15,3-1-1 16,-3 0-2-16,2 2-2 16,-3-6-1-16,-1 5-2 15,-3-4 1-15,-5 3-19 16,-5-3-18-16,-5 7-73 16,-1 1-77-16,0 9-137 15,0 4-35-15</inkml:trace>
  <inkml:trace contextRef="#ctx0" brushRef="#br0" timeOffset="155486.91">3614 11836 456 0,'-44'-4'373'0,"-1"-1"-91"0,-10 11-1 16,7 10-274-16,-9 9 0 16,3 4-10-16,-19 5 1 15,3-2 1-15,-15 7 8 16,9 3 6-16,-13 14 13 16,17 7 2-16,-6 20 3 15,9 0-7-15,-11 19-7 16,10 0-13-16,-11 31-3 15,13-1-2-15,-5 24 0 16,13-7 0-16,-7 33 3 16,11-15 1-16,2 16 2 15,8-12 2-15,-1 28-3 16,9-31-2-16,-3 15-2 16,3-16-1-16,0 24-1 15,8-29 4-15,2 22 2 16,10-16-1-16,5 16 2 15,9-30-3-15,2 25 2 16,7-17-3-16,1 20 2 16,-1-18-1-16,0 30 1 0,-4-19-1 15,1 20 1-15,-4-18 0 16,1 27 1-16,2-26 12 16,-1 11 6-16,2-29 3 15,1 10 8-15,3-33 1 16,-1 0-1-16,3-23 0 0,3 1 4 15,2-26-10-15,6 9-1 16,2-16-13-16,8 2-5 16,3-12-8-16,6 1-3 15,0-21-1-15,12 7-19 16,-2-11-19-16,10 3-53 16,1-6-34-16,8 18-251 15,-2-5 37-15</inkml:trace>
  <inkml:trace contextRef="#ctx0" brushRef="#br0" timeOffset="156437.45">2914 20102 930 0,'-11'59'203'16,"0"-25"89"-16,1 23-269 15,10 4-15-15,7 17 1 16,3-2-4-16,9 18-1 16,4 0-3-16,11 15 0 15,1-7 1-15,12 18-1 16,-5-10 0-16,5 21 1 16,-8-10-1-16,2 15-1 0,-13-22 2 15,4 10-1-15,-9-23 0 16,3-4 2-16,-7-25-9 15,3-2 0-15,-7-29-9 16,-5-14-40-16,-5-16-28 0,-5-22-156 16,-2-29-53-16,-7-36-55 15</inkml:trace>
  <inkml:trace contextRef="#ctx0" brushRef="#br0" timeOffset="157635.85">3011 19763 638 0,'-5'-19'162'0,"-4"3"70"16,0 7-187-16,3 2-10 15,6 5-8-15,0 4-23 16,0-2-13-16,0 0 4 16,2 1 9-16,1 1 24 15,11 4 13-15,30 8 30 0,52 11 9 16,-21-22 28-16,4-4-7 16,24-4 8-16,7-2-23 15,31-6-3-15,1-2-31 16,33-5-11-16,3 2-17 15,19-5-5-15,-17 1-12 16,21 0-3-16,-29 6-2 0,1 4-1 16,-29 8-3-16,6 5 0 15,-31 2 0-15,0 10 0 16,-21 1 0-16,3 5 3 16,-24-2-1-16,-2 8 1 15,-16-6 0-15,-2 3 0 16,-14-3-1-16,-8 0 0 15,-9-3 0-15,-7 0 0 16,-6-3 0-16,-3-1 2 16,-4-5 0-16,-3 0 1 15,-1-4 1-15,-2-3 1 16,0 0-1-16,0 0-1 16,0 0-4-16,0 0-2 15,0 2-3-15,0 1 1 16,0 1 0-16,1 5 3 15,3 13 0-15,15 52 2 16,-14-45 0-16,1 11 0 16,4-1-1-16,6 12 2 0,-2-3-1 15,5 19 0-15,3-1-1 16,-3 16 2-16,-3 1 0 16,5 22-1-16,-5-6 1 15,-5 20 1-15,1-8-1 0,-2 16 0 16,-4-12-1-16,3 15 2 15,-3-12-2-15,1 12 1 16,2-21-1-16,1 12 0 16,2-15-1-16,2 5 0 15,2-17-1-15,2 9 2 16,-3-23-1-16,1-1 1 16,-3-18-1-16,0-1 2 15,-1-15-2-15,-7-7 1 16,-2-12-2-16,2-7-1 15,-5-10-1-15,0-6 6 16,-5-6-2-16,4 0-4 16,-1-1-2-16,-1-4-1 15,-7-15-4-15,-19-47 2 16,22 51 7-16,-2 3 0 16,5 7-4-16,-4-1-6 15,4 4-5-15,-6 0-7 0,4 2-2 16,-4-2-1-16,1 3 6 15,-9-3 4 1,8 2 8-16,-15-5 15 16,2-1 10-16,-11-8 8 0,-2-1-1 15,-24-13 5-15,2 0-10 16,-23-17-8-16,3 3-13 16,-23-11-8-16,5 3-12 0,-33-5-13 15,8 15 0-15,-26 0 0 16,2 19 8-16,-23 9 7 15,16 13 18-15,-13 6 11 16,18 6 5-16,-19 6 1 16,23-1-1-16,-18 2 0 15,24-4-5-15,-18-2 8 16,30-4 1-16,-8-3 0 16,29-3-6-16,-5 3-6 15,27 1-10-15,3 5-9 16,25 0-7-16,2 2-192 15,15-2-153-15,-7-5-18 16</inkml:trace>
  <inkml:trace contextRef="#ctx0" brushRef="#br0" timeOffset="158367.64">4448 19543 907 0,'11'4'184'0,"-3"15"97"16,2 3-270-16,6 17-3 16,-2 9 3-16,3 18 6 15,-4 4 2-15,3 27 20 16,-2 2 8-16,8 26 14 15,0-4-5-15,7 25 3 16,-2-10-19-16,2 13-8 16,-3-16-13-16,5 13-5 15,-8-25-11-15,2 12-2 16,-6-18-6-16,0 8-10 16,-7-18-12-16,-2 1-44 15,-6-20-40-15,-1 5-126 16,-6-21-110-16,-4-6-33 15</inkml:trace>
  <inkml:trace contextRef="#ctx0" brushRef="#br0" timeOffset="158901.73">2883 20928 668 0,'-1'-3'182'0,"2"0"46"15,8 1-183-15,-8 1-18 16,4 0-10-16,27-5 17 16,57-10 9-16,-25 5 32 15,2 0 6-15,21-5 34 16,1 0-2-16,30-8 12 15,0 4-31-15,35-2-10 16,-1 4-33-16,32 2-14 0,-13 3-24 16,16-1-3-16,-22 1-7 15,22-4 3-15,-30 0-1 0,8-1 3 16,-22-1 2-16,13 1 4 16,-29 4-2-16,2 6 1 15,-26 5-3-15,-2 6-19 16,-28 5-24-16,-6 4-69 15,-19 1-33-15,-8-1-291 16,-18-6 32-16</inkml:trace>
  <inkml:trace contextRef="#ctx0" brushRef="#br0" timeOffset="159768.28">3460 18795 839 0,'-2'13'178'0,"2"-7"79"16,3-4-247-16,4 2-11 15,-7-4 0-15,2 2 1 16,1 0 0-16,1 3 1 16,8 12-1-16,49 55 7 15,-43-41 1-15,5 9 5 16,2 4-1-16,4 9 2 0,-6-5-6 16,4 2 0-16,-10-14-4 15,-4-2 4-15,-8-14 1 16,-8-5 9-16,-11-10-10 15,-6-10-25-15,-9-13-7 16,-8-11-2-16,-1-9-9 0,-4-17 11 16,4-1 23-16,-1-14 7 15,8 3-4-15,3-5 10 16,12 11-1-16,3 1-1 16,13 21-3-16,9 4 0 15,6 13-11-15,8 7 0 16,3 9 1-16,11 8 2 15,-2 7 0-15,7 14 2 16,0 3 1-16,9 14 10 16,-7-4 7-16,4 8 17 15,-10-6 5-15,-3 6 6 16,-11-8-6-16,-5 9-3 16,-14-7-15-16,0 6-3 15,-7-6-9-15,-8 2 1 16,-3-7-9-16,-9 5-49 15,-7-3-56-15,-13-1-223 16,2-5 7-16</inkml:trace>
  <inkml:trace contextRef="#ctx0" brushRef="#br0" timeOffset="160567.19">4780 18670 1065 0,'50'60'235'0,"-43"-46"111"0,5 5-315 16,6 13-6-16,1 5-4 16,4 7-7-16,-4-5-13 0,6 5 1 15,-5-6-1 1,2 4 1-16,-3-4 0 0,-2-3 2 15,-9-9-1-15,-2-4 5 16,-5-12 2-16,-10-4-14 16,-4-9-25-16,-9-10-50 15,-3-7-16-15,-7-15-4 16,3-6 15-16,-3-15 31 16,9 1 54-16,-2-14 27 15,7 8 8-15,8 0 29 16,9 13-4-16,8 7-2 15,9 20-14-15,9 8-7 16,4 9-30-16,12 8-5 16,4 11-4-16,9 15 0 15,-3 7-1-15,3 15 2 16,-11-2 1-16,-4 5 8 16,-7-6 5-16,-4-4 8 15,-6-9 3-15,-5 4 1 16,-4-7-6-16,-5-2-3 15,-5-5-8-15,-5-2-5 0,-7-8-16 16,-7 0-51-16,0-5-30 16,-20 1-104-16,-2-3-92 15,-23 0-61-15,-4-6-59 0</inkml:trace>
  <inkml:trace contextRef="#ctx0" brushRef="#br0" timeOffset="160865.19">4702 18222 1032 0,'20'24'288'0,"14"-7"109"15,12-12-284-15,27-2-42 16,5-3-7-16,8 0-83 0,-12-1-77 16,1-6-120-16,-20 1-175 15,-2-6-5 1,-11-3-123-16</inkml:trace>
  <inkml:trace contextRef="#ctx0" brushRef="#br0" timeOffset="161456.97">1768 20167 1112 0,'16'13'253'0,"-4"-7"87"16,-23-3-329-16,19 5-30 16,0 6-11-16,8 12-7 15,1 2 6-15,0 3 9 16,-1-1 1-16,6 4 9 15,-3-8 9-15,4 5 3 16,-1-8 0-16,0 1 2 16,-10-8-2-16,-2-2 3 15,-6-5-3-15,-2-3-70 16,-2-5-52-16,-2-2-186 16,-2-1-27-16</inkml:trace>
  <inkml:trace contextRef="#ctx0" brushRef="#br0" timeOffset="161711.74">1660 20223 667 0,'10'-9'254'0,"2"8"33"16,10-5-127-16,5 0-99 0,20 0 8 16,1-6-23-16,12-5-14 15,-12 1-19-15,3-8-16 16,-16 0-7-16,0-1 1 15,-13 1-1-15,3-5 2 16,-7 3 9-16,-4-3 3 16,-4 5-1-16,-1 3-14 15,-2 7-18-15,-1 6-75 16,0 6-65-16,-3 11-143 16,-3 4-36-16</inkml:trace>
  <inkml:trace contextRef="#ctx0" brushRef="#br0" timeOffset="161906.92">1892 20348 883 0,'19'-1'202'0,"4"-1"87"15,5-3-267-15,10-6 6 0,1 0-11 16,8-8-19-16,-10 1-37 15,0 1-98-15,-6 5-66 16,-9-1-87-16,-9 6-80 16</inkml:trace>
  <inkml:trace contextRef="#ctx0" brushRef="#br0" timeOffset="162130.21">2052 20605 232 0,'-4'9'254'0,"4"-8"-21"16,2-3-30-16,-1 0-27 16,3-1-66-16,20-11-17 15,56-35-49-15,-33 25-14 16,-2 3-64-16,2 4-239 15,-9 6 61-15</inkml:trace>
  <inkml:trace contextRef="#ctx0" brushRef="#br0" timeOffset="162598.26">2106 21423 886 0,'-5'23'311'0,"0"-3"17"15,10-11-225-15,3 3-84 16,7 1-27-16,8 9 3 15,-4-5-5-15,5 7-8 16,-8-2-2-16,-3 2-3 16,-7 0 1-16,-3 3 9 15,-5-2 5-15,-4 3-22 0,2-3-14 16,-2 1-38-16,5-3-30 16,-2 1-107-16,6-7-58 15,1-4-21-15</inkml:trace>
  <inkml:trace contextRef="#ctx0" brushRef="#br0" timeOffset="162896.17">2104 21150 1009 0,'-11'0'253'0,"10"1"72"15,7 1-287-15,-6-2-33 16,3-2-10-16,1 1 3 16,11-1 1-16,9-2 2 15,42-12 0-15,-43 0 1 16,-1-5 0-16,-1-5 1 16,-2 1-1-16,3-4-11 15,-6 6-18-15,6 1-45 16,-6 9-38-16,3 4-117 15,-5 6-74-15,-2 13 1 0,-11 8-94 16</inkml:trace>
  <inkml:trace contextRef="#ctx0" brushRef="#br0" timeOffset="163122.1">2257 21468 423 0,'1'13'275'0,"4"-10"-35"16,6-6-29-16,7-4-178 0,8-4 12 16,8 0-6-16,9-10-7 15,3 1-7-15,5-6 8 16,-10 1-39-16,-8 0-90 16,-11 9-36-16,-4 4-20 15,-13 6-11-15,-2 6-44 16,-7 3 35-16,4-3 24 15</inkml:trace>
  <inkml:trace contextRef="#ctx0" brushRef="#br0" timeOffset="163342.31">2306 21687 572 0,'-1'1'296'0,"0"2"-5"15,9-6-117 1,-6 2-64-16,2-2 1 0,15-7-38 16,73-40 7-16,-44 24-4 15,9-6-23-15,-9 2-44 16,-1 1-111-16,-18 6-144 16,0-2-126-16,-17 0-113 0</inkml:trace>
  <inkml:trace contextRef="#ctx0" brushRef="#br0" timeOffset="163643.72">1820 21120 684 0,'40'-7'244'0,"6"-6"52"0,-8-2-189 15,15-5-28 1,0 1-24-16,9-3-28 0,-5 5-21 15,9-2-111-15,-5 5-194 16,1 1 29-16</inkml:trace>
  <inkml:trace contextRef="#ctx0" brushRef="#br0" timeOffset="164598.95">3766 19903 574 0,'31'53'175'0,"-31"-46"32"16,-9-3-160-16,2 1-26 16,-1-2-13-16,1 0-4 15,-3-2-5-15,4 2 37 16,-3-2 22-16,0-1 27 16,2 2 6-16,1-2 14 15,-4-2-35-15,0 4-21 16,0-1-30-16,-8 2-9 15,2 3-14-15,-4 6-2 16,2 1-1-16,-2 4-1 16,4 4 0-16,1 7 1 15,3-4 0-15,4 13 1 0,5-1 1 16,4 7-1-16,5-4 1 16,4 3 0-16,5-7 0 15,4-2 1-15,-2-10-1 16,7-6 6-16,-1-5 1 0,3-7 3 15,1-7 1-15,0-8 6 16,1-3-5-16,-3-9 1 16,-3-3-2-16,-6-6 0 15,-2 1-4-15,-11-5 3 16,-3 5 0-16,-3 1 13 16,-7 10 13-16,4 6 20 15,0 6 3-15,1 4 2 16,2 3-17-16,0 0-19 15,3 0-21-15,0 1-8 16,3 2-4-16,0 3 3 16,8 13 4-16,58 47 2 15,-36-49-1-15,11 8-25 16,0-4-26-16,13 2-120 16,-4-6-174-16,-1 2 1 15,-13-11-152-15</inkml:trace>
  <inkml:trace contextRef="#ctx0" brushRef="#br0" timeOffset="165313.72">5011 19746 1027 0,'0'-5'248'0,"-6"4"72"16,3 5-310-16,3-4-7 16,2 2-19-16,1 0 1 15,0 3 11-15,2 4 3 16,3 11 2-16,50 52 1 15,-46-43-1-15,4 7 0 16,0-2-1-16,-3 2 2 16,2-7-2-16,-8 1 2 15,-1-14-1-15,-3 0 0 16,0-5 0-16,-2-3-15 16,2-4-4-16,0 3-3 15,-3-7 0-15,0 0-4 0,0 0 13 16,1 2-11-1,2-1 2-15,-1 1-3 0,1-1 0 16,3-1 5-16,8 0 14 16,8-1 2-16,39-8 2 15,-30 0 2-15,-9 3-1 16,6 2 1-16,-8 3-2 0,-1 1 2 16,-4 3 0-16,-2 1 1 15,-3 0 1-15,-1 2 1 16,-3 0-1-16,-1 0 2 15,-2 0-1-15,-3-6-1 16,0 1-1-16,0 1 7 16,-1 0-2-16,-1 1 1 15,-1 0 0-15,1 2 0 16,-1 1-4-16,-9 8 0 16,-30 43 1-16,23-45 3 15,1-2 0-15,-8 2-10 16,-2-4-10-16,-7 1-8 15,2-3-7-15,-11 0-15 16,3-5 5-16,-6 2-11 16,6-1-9-16,2-1-64 15,8-1-113-15,9 9-13 16,6-5-87-16</inkml:trace>
  <inkml:trace contextRef="#ctx0" brushRef="#br0" timeOffset="166011.04">4166 21122 703 0,'3'-51'284'0,"-6"49"21"0,-3 2-165 15,-1 0-69-15,5 0-16 16,-1 0-33-16,-1 2 8 16,-3 1-2-16,-17 8 1 15,-44 26-2-15,36-21 0 16,7-1-16-16,-4 4-9 15,7-2-6-15,0 9-2 16,7 2-1-16,-1 7-2 16,9 2 0-16,7 8-1 15,3-7-1-15,10 4-1 16,6-7 1-16,12-4-2 16,4-6 2-16,17-4 4 15,-1-12-5-15,19-6-19 16,-4-10-26-16,7-12-265 15,-19-10 56-15</inkml:trace>
  <inkml:trace contextRef="#ctx0" brushRef="#br0" timeOffset="166993.09">5555 20716 1011 0,'9'16'296'0,"-3"0"52"16,-4-6-274-16,3 11-64 16,6 2-17-16,2 11 0 15,3 1 2-15,3 9 2 16,0-9 1-16,7 10 0 15,-3-1 2-15,1 5 0 16,-2-3 0-16,-2 9 1 16,-4-4 0-16,-4 0 1 15,-2-8-1-15,-3-6 3 16,-2-16 1-16,-5-9-22 16,4-7-23-16,-2-3-23 0,-1-2 13 15,-2-2 1-15,-1 1 12 16,-1-3 23-16,-1-2 24 15,-12-18-14-15,-40-50-4 16,21 42 12-16,2 7 1 16,-10 2 7-16,11 8 0 15,-1 3 1-15,9 8-3 0,2 4-3 16,6 3-10-16,-1 9-3 16,4 2-2-16,-2 10 1 15,3 5 0-15,1 6 4 16,2-3 1-16,-1 7 8 15,2-8 2-15,3-2 11 16,2-5 3-16,3-3 4 16,1-5-4-16,5-1 2 15,3-6-11-15,8 1-4 16,4-3-3-16,11-1 3 16,4-4-15-16,15-2-63 15,3-3-105-15,5 1-154 16,-13-2-52-16</inkml:trace>
  <inkml:trace contextRef="#ctx0" brushRef="#br0" timeOffset="172421.43">4329 20465 309 0,'5'0'99'0,"-2"0"18"15,-2 0-85-15,1 0-24 16,-2 0-11-16,0 0-5 16,0-1-4-16,-2-1 9 15,1 1 18-15,-2-1 25 16,0 1 12-16,-1-1 15 15,-1-1-1-15,1 2-6 16,-1-1-22-16,1 1-12 16,0 0-16-16,1-1-9 15,0 1-4-15,1-1-1 16,1 2 1-16,-1 0 7 16,1 0 6-16,-1-1 7 15,2 1 2-15,0 0 1 16,0 0-4-16,0 0-1 15,0 0-4-15,2 0 0 16,-1 0 0-16,2 0 4 16,2 0 1-16,-1 0 4 0,8 1 5 15,4 2 6-15,42 9-1 16,-40-11 0-16,-4 1-5 16,2 1-2-16,-5 0-5 15,2 1 5-15,-5-1-1 16,0 4 5-16,2-1 0 15,0 0 0-15,-4 0-7 0,4 1 0 16,-2-1-6-16,5 1 0 16,-7 3-4-16,5 1-1 15,-1-3-3-15,6 7-2 16,-4-3-1-16,0 2 0 16,-2-2 0-16,-1 1 6 15,-3-6 3-15,1 2 7 16,2-3 2-16,1-2 2 15,0 1-5-15,2 2-4 16,-3-1-6-16,2 3-3 16,-1-1-2-16,1 2-1 15,-3 1 0-15,3 0-1 16,-3-2 1-16,3 3-2 16,-3-1 1-16,3-2 0 15,-3 1 5-15,3 1 1 16,-1-4 3-16,0-1 0 15,0 1 1-15,0-1-5 0,1 0-2 16,-1 0-1 0,-1-2-1-16,-1 0 0 0,-2 4 0 15,2-4 0-15,-3 3 0 16,1 5-1-16,-1 0 1 16,2-4-1-16,-1 6 0 15,1-4-1-15,0 0 0 0,2-3 0 16,0-1 0-16,3-3 0 15,-4 0 1-15,2-3-1 16,2 1 2-16,1 5-2 16,2-3 1-16,-2 0-1 15,2 2 1-15,-5-4-8 16,-1 0-4-16,-4 2-6 16,1 2-3-16,-6-5-14 15,0 1-2-15,2 1-13 16,1-1-5-16,1 2-27 15,3 0-2-15,11 4-55 16,43 12-58-16,-32-22-77 16,-4 2-29-16</inkml:trace>
  <inkml:trace contextRef="#ctx0" brushRef="#br0" timeOffset="175419.8">4608 21068 113 0,'0'-2'89'0,"0"1"-14"15,-1 0-13-15,-1-1-41 16,1 1-19-16,-1-1-21 16,1 1-4-16,-1-1-5 15,1 1-10-15,1-1 3 0,-4 1-10 16,1 1 1-1,0 0 5-15,0 0 11 0,-2 0 10 16,1-2 17-16,0 1 1 16,-1-1-4-16,0 1-5 15,-1 0 0-15,1-1-6 16,-2 1 18-16,1-1 39 16,0 1 78-16,-1-1-9 15,0 1 5-15,1-1-1 16,0 1-34-16,0-2-19 15,0 0-33-15,2 2-12 16,0-2-16-16,1 0-4 16,1 0 2-16,2 0 2 15,0 0 3-15,2 0 5 16,1 0 4-16,1-1 6 16,-1-1 3-16,6 0 11 15,4-6 7-15,48-35 18 16,-45 28 5-16,3-4 20 15,2-3-6-15,2-7 6 0,-1 2-17 16,4-11-4-16,-1 0-22 16,6-3-5-16,-2 5-14 15,4-5-4-15,-2 7-7 16,4-1-1-16,-7 8-3 0,2-1-1 16,-3 9-2-16,0 0-1 15,-5 8 0-15,3-2-1 16,-3 4 0-16,1-1-10 15,-4 1-8-15,2 1-30 16,-4-1-31-16,1-1-143 16,-4 4-68-16,7 2-44 15</inkml:trace>
  <inkml:trace contextRef="#ctx0" brushRef="#br0" timeOffset="195289.8">26575 12329 286 0,'0'-6'134'16,"-3"-1"20"-16,0-2-74 16,2 8 2-16,-1-1-10 15,1 0-11-15,-2-1-12 16,0 0 4-16,0 0-6 0,-1 0 0 16,-1 0-2-16,0-1 0 15,-3 1-8-15,-9-2-1 16,-46-6-11-16,40 16-5 15,2 6-8-15,-5 2-2 16,4 4-7-16,-4 5-1 16,5 3-2-16,-3 4-1 15,2-3 0-15,4 4 4 16,8-1 1-16,3-3 5 16,2-4 3-16,10 3 11 15,2-5 0-15,9 2 0 16,0-1-4-16,7 2-4 15,2 2-11-15,1 1 0 16,-2-3-3-16,2-2 2 16,0-7-2-16,-1-6 3 15,-1-5 0-15,2-8 2 16,-3-5 1-16,2-10 2 16,0-7-2-16,3-8 1 15,-2-1-2-15,-1-9 0 16,-4 2-2-16,0-8 2 0,-9 6 0 15,-5-5 3-15,-6 12-2 16,-6 2 16-16,-4 12 1 16,-9 4 9-16,-1 11-3 15,-3 1 0-15,-4 8-15 0,-6 2-5 16,3 6-10-16,-3 2-3 16,5 3-3-16,-3 2-4 15,6-5-1-15,1 0-7 16,6-3-6-16,2-5-24 15,8-4-19-15,-1 1-118 16,8 1-124-16,0-1-3 16,2-1-135-16</inkml:trace>
  <inkml:trace contextRef="#ctx0" brushRef="#br0" timeOffset="196298.56">27029 12199 680 0,'-1'15'163'0,"1"2"62"16,5-6-190-16,1 5-24 16,0 4-1-16,0 6 0 15,-2 1-8-15,-1 5 1 16,-3-3-2-16,-1 8 15 15,-1-5 7-15,-2 1 9 16,3-4 2-16,2 2 2 16,3-8-15-16,1 1-7 15,1-8-10-15,1-3 0 16,-3-6-3-16,2-4 1 16,-3-7-1-16,-3 2-4 15,0-2-2-15,0-3 0 16,1-24 0-16,-2-58 2 15,-8 41 5-15,-2-15 1 16,0 6 0-16,-5-7 4 16,5 10 4-16,0 3 9 15,6 16 1-15,2-2 2 0,6 14-4 16,5 0-5-16,4 5-10 16,7 2-3-16,0 3-1 15,3 0 0-15,-2 4-1 16,1 2 0-16,-7 2-1 0,2 2-1 15,-4 2 0-15,3 4-1 16,-2 0 1-16,0 3 2 16,0 2 1-16,-1 8 2 15,-2 2 0-15,0 7 1 16,-4 0-2-16,0 4 0 16,-3-3-1-16,-3 6 1 15,-3-7-1-15,-2 1 4 16,0-4 3-16,-3-4 6 15,-2-11 2-15,0 2 4 16,0-5-3-16,-2-5-1 16,5 2-8-16,-1-1-5 15,1-3-7-15,0-3 0 16,1 0-2-16,-1-1 0 16,1 1 3-16,0 5 2 15,-1 1 0-15,5 0 2 16,1 1 0-16,-1 2 2 15,2 0 1-15,0 3 2 0,0 7-1 16,3 5 7 0,25 43 6-16,-12-44 12 0,3-5 5 15,9 4 7-15,-6-7-7 16,7 1-6-16,-3 0-12 0,3 8-6 16,-8-5-8-1,2 9 1-15,-4-3-2 0,1 4 0 16,-6-2-1-16,3 1-6 15,-1-6-14-15,2 0-60 16,-2-5-74-16,7-2-192 16,2-3-14-16</inkml:trace>
  <inkml:trace contextRef="#ctx0" brushRef="#br0" timeOffset="198652.92">26559 11331 318 0,'3'3'105'0,"0"0"21"15,0 0-83-15,-2 0-18 16,-1-2-7-16,0 0-1 15,-1 1 22-15,-1-2 11 16,-1 0 10-16,2-2 28 0,-5 1 0 16,2 0-18-16,-1-2-11 15,1 0-11-15,0 0-29 16,-1-2-7-16,2 1-11 16,-1 0-1-16,1-1-1 15,0 1 1-15,2-2 0 0,-1 0 1 16,1 0-1-16,-1 1 2 15,2-1 0-15,0 1 2 16,0 1-2-16,0 1 1 16,0 0-3-16,0 0 4 15,0 0 1-15,-3 2 4 16,3-1 1-16,0 2 3 16,-1 0-3-16,1 2 4 15,0-1-1-15,0 2 6 16,0 2-2-16,0 2 1 15,1 9-6-15,14 47-1 16,-11-44-8-16,4 4 0 16,-1-1-2-16,0 4 2 15,-1-2-2-15,1 5 3 16,-2-3-1-16,2 2 1 16,-1-3 1-16,3 2 3 15,-6-3 0-15,2 0 0 16,0 0-1-16,2-1-1 15,-3-4-3-15,2-1 0 0,-3-2-2 16,2-3 2-16,-4-4-2 16,1-2 3-16,-2-1 0 15,0-6 2-15,0 0-2 0,0 0 2 16,0 0-4-16,0 0 1 16,-2 1-2-16,1 1 4 15,1-2 0-15,0 0 6 16,0 0 1-16,0 0 4 15,0 0-2-15,-2 0 0 16,1 0-5-16,-1-2-1 16,1 1-5-16,-1-1 1 15,-2 1-3-15,0-2 2 16,-1 0-2-16,-2 0 1 16,1 0-2-16,-3 0 2 15,-4-1-3-15,0 1 1 16,-41-10-1-16,42 11 1 15,5 4-2-15,0 4 1 16,-1-5-2-16,1 2 1 16,3 1-1-16,2-4 0 15,1 0-3-15,-1 0-3 16,1 0 2-16,-1 2 0 16,2-1 0-16,0 1 2 15,0-1 4-15,0 2-1 0,2 0 0 16,-1 0 2-16,1 0 0 15,-1 0 0-15,1 0-1 16,-1 0 1-16,1 0-1 0,2 0 1 16,-2-1 0-16,0 1 1 15,1 0-1-15,0 0 1 16,2 0-2-16,-4 0 2 16,2 0-2-16,0 0 1 15,0 0-1-15,0 0 0 16,0 1 1-16,1 0 0 15,0 1-1-15,2-1 1 16,-1 1 0-16,1-1 3 16,-1 0 5-16,1-1 7 15,-1 0 4-15,-1-1 5 16,0-1-1-16,1-1-2 16,2-1-7-16,-3-2-1 15,4 0-6-15,0-2 1 16,3 0-4-16,44-28 1 15,-46 28-4-15,1-4 1 16,-3 2-1-16,-2-1 2 16,1 0 0-16,-2-1 3 0,-1 1-2 15,6-2 2-15,-5-3-2 16,2-1 0-16,0 0-3 16,1-2 0-16,0 2-2 15,1-4 0-15,0 8-2 16,-2-2 2-16,0 4-16 15,1 0-49-15,-4 10-74 0,2-2-198 16,-7 0-8-16</inkml:trace>
  <inkml:trace contextRef="#ctx0" brushRef="#br0" timeOffset="200834.1">26340 11510 221 0,'-41'54'129'16,"35"-49"-22"-16,5-4-21 15,4 1-91-15,-3-2 7 16,0 0 12-16,1 0 16 0,2 0 14 16,-3 0 18-1,3 0 1-15,0 0 8 16,-1 0-8-16,-1 0 3 0,0 1-12 16,1 1 7-16,-1 1-8 15,2-1 0-15,-3 3-14 16,2-1-3-16,-1 2-4 0,1 0 9 15,2 3-1-15,-1-2 3 16,1-1-1-16,1 0-7 16,1-1-14-16,1 1-4 15,0-1-4-15,1-1 1 16,-3 0-2-16,3 1 1 16,-5 1-3-16,2 1-2 15,3 0-1-15,-2 2-1 16,-1-2 0-16,7 4 4 15,42 37 5-15,-39-42 5 16,-4-1 5-16,8 4 9 16,-1-3 1-16,1 1-1 15,-3 1-5-15,0-1-4 16,-4-3-11-16,1-1-5 16,-6-1-4-16,0 1-1 15,-5-1 0-15,-2-3 2 16,0 1 2-16,0 0 3 15,0 0 2-15,0-1 0 16,0-1-1-16,0 1-3 0,1-1-2 16,1-1-4-16,-1 0-1 15,1 0-1-15,-1 1 0 16,1-1-1-16,-1 0 1 0,0 0 0 16,-1 1 1-16,0 1 2 15,0-1 0-15,3 1-1 16,-3 1 1-16,0 0-1 15,0 0-1-15,0-2-1 16,0 1 0-16,0-2-2 16,0 0-1-16,0-1-2 15,0-1 1-15,3 0-1 16,0-3 1-16,3-2 0 16,6-5 2-16,37-44 0 15,-37 41 0-15,4 1 1 16,-3-1 1-16,-1-1-1 15,1 3 1-15,-4-3-1 16,-2 3 1-16,-1 1-1 16,-2 5 1-16,1 1-14 15,-4 5-19-15,1 3-64 16,-4-1-38-16,1 1-172 16,1 1-73-16,-3 0-48 15</inkml:trace>
  <inkml:trace contextRef="#ctx0" brushRef="#br0" timeOffset="-192053.52">27874 12169 61 0,'10'48'71'15,"-11"-48"-4"-15,-2-3-2 16,0 1-19-16,3 1-9 0,0 0 2 16,0-1-9-16,0-1 12 15,0 0 3-15,2 0 12 16,0-1-3-16,1 0 1 15,2-2-15-15,-1-2-6 16,6 0-16-16,52-52-6 16,-48 48-3-16,7-5 1 15,-1 2 0-15,-2-2 6 16,-4 1 1-16,7-1 0 16,-5 4-1-16,6 0-1 15,1 3-1-15,-1 0 5 16,-2 2-1-16,5 0 1 15,-7 2 0-15,2-1-1 16,1 2-7-16,-3 4-1 16,-1-1-2-16,-3 4-1 15,-2 2 2-15,-2 2 6 16,-1 0 3-16,-2 1 3 0,0 2 1 16,1-2-1-16,-1 0-4 15,0 1 3-15,2 0-1 16,3 3 3-16,-2-3-3 15,3 4-2-15,3-3-4 16,2 1-3-16,1-3-2 0,0-1 2 16,2-3 8-1,3-1 12-15,-1-4 1 16,3-1 0-16,2-3-2 16,1-1-10-16,-5-2-11 0,3-4-3 15,0 2-2-15,-4-6-1 16,-1 3 0-16,1-5-1 15,-2 4-2-15,-2-2-14 16,-5 2-10-16,1 2-54 16,-9 3-51-16,-2 5-50 15,-2 5-99-15,-2 3-21 16</inkml:trace>
  <inkml:trace contextRef="#ctx0" brushRef="#br0" timeOffset="-191107.1">27975 12520 100 0,'12'-14'88'0,"30"-47"-16"0,-33 43-10 16,-2 3-34-16,5 2-1 15,-5-3-2-15,3 6 16 16,-3 4 2-16,2-1 4 16,-1 1-3-16,3 3 5 15,2 0-4-15,5-3-8 16,-1 2-5-16,1 1-4 16,-4 0-12-16,1 0-2 15,-3 5 10-15,1-1 15 16,-4-1 4-16,1 3 7 15,-3 1-5-15,0 4-3 16,-2-1-13-16,-2 8-4 16,1 1-9-16,2 3-4 15,0-2-1-15,1-1 9 16,5-4 5-16,2-3 8 16,1-2 3-16,4-3 2 15,1-4-8-15,8 2-3 16,0-4-9-16,4-2-3 15,-4-3-7-15,7-2-2 0,-6-3-1 16,6-4 0-16,-6 0 0 16,5-6 0-16,-9 3-1 15,-1-6 0-15,-5 1-1 16,0 0-1-16,-1 4 0 16,-1-1-1-16,-4 10-1 15,-1 1-5-15,-5 1-7 0,-4 4-30 16,2 4-28-16,-5 1-110 15,1 0-100-15,1 0-23 16</inkml:trace>
  <inkml:trace contextRef="#ctx0" brushRef="#br0" timeOffset="-189072.79">29691 11864 56 0,'3'-3'31'0,"0"1"9"16,-1 1 0-16,-1-1 29 16,-1 1 14-16,0-1 15 15,0 2-9-15,-1 0-7 16,-1 0-30-16,1 0-8 15,-1 0-13-15,1 0 1 0,-1 0-2 16,2 0-6-16,-3 0-10 16,2 0-4-16,0 0-1 15,1 2 2-15,0-1 1 16,0 2 3-16,1 3 2 16,3 15-1-16,15 46-3 0,-14-34 2 15,-1-1 2-15,-1 12-2 16,-2 0-1-16,-1 7-3 15,-4-1-5-15,-2-2 4 16,-1-10 7-16,-3-3 17 16,1-10 3-16,2-6 0 15,2-3-6-15,1-6-10 16,1-6-16-16,0-1-4 16,3-3-1-16,-1-1-11 15,-1-1-2-15,1-2-3 16,-1-2 3-16,-4-28 3 15,-2-58 11-15,8 34 2 16,4 4 2-16,2-6-2 16,1 12-2-16,3 3 3 15,1 11 2-15,-1 2 1 16,3 10 1-16,0-3-1 16,0 5-4-16,8 0-2 15,-5 4-1-15,6-1-2 16,-2 4 1-16,2 3-1 0,-5 3 0 15,2 0-1-15,-5 4 0 16,0 4-1-16,-2 3 0 16,1 5-1-16,-6 6 1 15,5 1 0-15,-6 1 2 0,1 5 0 16,-3-3 2-16,-2 3 0 16,-2-3 0-16,1 0 1 15,-6-7 1-15,2 1 0 16,-6-4 1-16,-3-4-1 15,-1 1 1-15,-3-3-4 16,-4 0-3-16,-2-1-9 16,0-2-4-16,-2-2-7 15,4 1-3-15,1-4-7 16,4 2 8-16,7 0 3 16,0 2 4-16,4 0 1 15,3 1 8-15,1 0 1 16,0 0 2-16,0 1 10 15,0 0 14-15,0 2 17 16,1 2 8-16,2 4 13 16,6 4-2-16,33 49 10 15,-23-50-5-15,3 6-1 16,3-4-12-16,1 4-8 16,-1-4-16-16,-2 7-9 0,-5-5-8 15,-1 4-3 1,-7 1 0-16,2 5-6 0,-2-1-6 15,2 4-24-15,-2-3-20 16,3-2-69-16,0-8-66 0,4-12-83 16,7-13-39-16</inkml:trace>
  <inkml:trace contextRef="#ctx0" brushRef="#br0" timeOffset="-187940.01">30291 11880 746 0,'0'0'160'0,"0"6"63"15,0 7-212-15,3 6-26 16,-1 3-1-16,1 7 5 15,-2-3 4-15,0 5 0 16,1-2 9-16,-1-1 24 16,2-5 9-16,-1 2 8 0,1-5 4 15,-2 1-5-15,1 1-20 16,-2 1-7-16,0-1-10 16,-3 1-2-16,1-4-4 15,1-3 0-15,1-4 0 16,1-6 0-16,1-3 1 0,1-3 1 15,-3 0 4-15,0 0 3 16,0-2-4-16,0 1-4 16,0-2-1-16,1 0-3 15,1-2-2-15,-1 0 3 16,0-3 3-16,2-2-1 16,-3 3-1-16,2-1-2 15,-2 3-1-15,0-1-6 16,0 0 0-16,0 2-1 15,0-1 2-15,0 1 1 16,0 1 7-16,-2 0-1 16,2 0 2-16,-3-1-1 15,2-2 1-15,-2-1 1 16,-1-14 2-16,-14-49 3 16,15 47 1-16,-4-11-3 15,3 6 1-15,1-1-1 16,-2 6-2-16,5-6-1 15,0 11 2-15,2-1 1 16,1 2 0-16,-2-2-1 0,4 3 0 16,0-2-2-16,1 6 0 15,7-5-2-15,-2 4 1 16,3 0-2-16,1-2 1 16,7-1 0-16,-6 7 0 15,3-1-1-15,0 3 0 0,4 5 0 16,-7 4 0-1,4-1-1-15,-2 5 3 0,0 3-1 16,-5 0 1-16,1 2 1 16,-2 1 1-16,1 3-1 15,-9-5 1-15,2 4 0 16,-1-2 1-16,-5 3-2 16,0-4 1-16,-5 4-1 15,2-3 0-15,-4-1-1 16,-5-3-3-16,2 0-2 15,0-2-1-15,-8 0-5 16,7 0-4-16,-4 0-9 16,2-3-1-16,-2 1-5 15,4-1 6-15,-2-3 7 16,2 0 13-16,3-2 8 16,0 1 6-16,1-1-1 15,4 2-1-15,2 0-4 16,-1 0-4-16,1 0-1 15,-1 0 2-15,-2 2 0 0,1-1 3 16,2 1 5-16,-1 1 2 16,1 0 4-16,-1 1 3 15,2 0 5-15,2 8 0 0,3 7 2 16,28 45-1-16,-13-37 3 16,-2-3-1-16,8 7-1 15,-4-5-2-15,4 4-2 16,-4-4-6-16,4 3-4 15,-7-7-5-15,3 3-5 16,-3-5-11-16,0-1-31 16,-3-1-37-16,3 2-202 15,1 0 27-15</inkml:trace>
  <inkml:trace contextRef="#ctx0" brushRef="#br0" timeOffset="-186158.82">27788 13134 336 0,'7'7'183'0,"-2"0"-22"15,-2 2-50-15,1 0-97 16,3 1-8-16,1 2 0 16,0-2 0-16,3-2-1 15,-6 1 6-15,6-1 16 16,-7-3 7-16,2 0 5 16,-3-2 0-16,-3-3-4 15,0 0-18-15,0 0-5 16,0 0-4-16,0 0 1 15,0 0-2-15,0 0 12 16,0 0 11-16,0 0-3 16,0 0 0-16,0 0 10 15,0 0-9-15,0-2-10 16,0 1 2-16,0-1-6 16,0 2-11-16,0 0-5 15,0 2-2-15,0-1-1 16,0 2 4-16,0 2 1 0,3-1 0 15,-3 3-1-15,1 2 1 16,1-2-1-16,-1-1 1 16,2 0 0-16,0-2 0 15,1 1 0-15,-2-1 0 0,1 0 0 16,0-1 0-16,0 0 0 16,-1 0 1-16,3 0-1 15,-2-1 1-15,0-1 1 16,0 0 2-16,1 1-1 15,-3-2-1-15,2-2-3 16,-1 1-1-16,-1-2-2 16,1-1 2-16,-1-4 1 15,2-9 2-15,9-49 0 16,-11 46 0-16,4-2 0 16,-2 4 2-16,2 1 1 15,0 4 0-15,5 0 0 16,-3 2-2-16,5-2-2 15,-3 3-1-15,7-2-1 16,-6 4 1-16,2-4-2 16,-1 2-5-16,5 5-26 15,-4-1-19-15,3 2-67 16,-1 3-98-16,8 2-33 16,0-4-61-16</inkml:trace>
  <inkml:trace contextRef="#ctx0" brushRef="#br0" timeOffset="-185342.19">28398 13074 337 0,'-11'-5'173'0,"0"7"-7"16,3-7-74-16,0 4-50 16,1-1-8-16,4 1-15 15,3 0 2-15,-3 1-2 16,2 0-2-16,-1 0-9 15,1 0-6-15,-1 1-3 0,1 2-1 16,-2 1 0-16,0 12 1 16,-12 49 0-16,12-44 0 15,3-2 0-15,3 2 1 16,3-4 3-16,3 1 14 16,-2-6 13-16,3-4 17 15,-1-2 6-15,1-4 9 16,-4-2-8-16,2-3-4 15,-3 0-14-15,-5 1-3 16,0 1-10-16,0-2-4 16,0-1-7-16,0-1 1 15,0 1-3-15,0-2 0 16,-1 0-2-16,0 0 0 16,-1 0-3-16,1 2-4 15,-1 0-2-15,1-1-3 16,1 2 1-16,0 0 0 15,0 1 3-15,1 0 1 0,1 1 1 16,1-1 2-16,-1 1-1 16,1-1 0-1,2 2 1-15,-4 0 0 0,2 2-2 16,0 1 1-16,1 0-2 16,1 2 0-16,5 10-1 0,43 49 0 15,-34-46-1 1,5 1-12-16,-2-6-15 0,3-3-57 15,-2-7-42-15,-1-7-159 16,-11-7-6-16</inkml:trace>
  <inkml:trace contextRef="#ctx0" brushRef="#br0" timeOffset="-184826.63">28622 13145 835 0,'13'-1'176'15,"-26"5"65"-15,15 0-257 0,3 8-41 16,4 3 8-16,-1-5 11 15,0-3 20-15,-1-2 44 16,-4-2 33-16,-2-5 10 16,-1 2 6-16,-1 0-9 15,-1 0-21-15,1 0-28 16,-1 0-10-16,1 0-7 0,1 0-6 16,0 0-2-16,0 0-2 15,0 0 1-15,0 0 1 16,0 0 7-16,0 0 6 15,0 0 2-15,0-1 1 16,0-2 0-16,1-2-2 16,1 0-3-16,1-4-1 15,4-9-2-15,31-49 0 16,-28 48-1-16,3-3 0 16,-1 6 0-16,3-3-2 15,-7 6 0-15,10 4-19 16,-6 3-13-16,-2 2-41 15,-1 6-29-15,2 0-83 16,-6 4-39-16,2 6-24 16,3 3-51-16</inkml:trace>
  <inkml:trace contextRef="#ctx0" brushRef="#br0" timeOffset="-184294.36">29036 13126 674 0,'-1'5'196'16,"-1"-4"35"-16,4 3-171 16,-2-4-62-16,0 0 0 15,0 2-1-15,1-1 5 16,0-1 7-16,2 0 12 16,0-1 3-16,0-2 4 15,2-1-4-15,-1-2-8 16,2 0-15-16,3-12-7 15,42-41-3-15,-47 44 0 16,-1 0 1-16,-2 2 5 16,-1 6 6-16,-1 1 3 15,-2 3 1-15,2 3-3 16,-1 0-1-16,1 0-2 0,-4 2-2 16,1 1 2-16,-2-1 3 15,0 4 5-15,-7 7-1 16,-31 53 4-16,41-43 3 15,6 4 12-15,6-5 3 16,16 2 17-16,8-5 4 0,24 2-4 16,2-8-7-16,23-1-47 15,-2-8-61-15,12-4-247 16,-19-9 23-16</inkml:trace>
  <inkml:trace contextRef="#ctx0" brushRef="#br0" timeOffset="-116941.17">29192 10468 194 0,'6'-3'124'0,"-4"2"-12"0,0-2-40 16,1 2-5-16,0-1-15 15,-1 1-15-15,1-1 34 16,-3 1 11-16,1-1-5 16,1 1 2-16,-1-1 6 15,0 1-23-15,1-1-14 0,-1 1 1 16,1-1-7-16,-2 0-12 15,1-1-12-15,1 1-8 16,1 1-15-16,-3 1-3 16,3 0 1-16,0 3 2 15,1 1 2-15,5 11 8 16,37 53 2-16,-31-36 2 16,-3-4 0-16,-4 1 1 15,0-4-2-15,-2 0 1 16,-5-5 0-16,3 2-1 15,1-4-1-15,-1-1-2 16,2-2-1-16,1 1-1 16,-1-4 0-16,0-2-1 15,-5-3 1-15,2-1-2 16,-3-3 0-16,0-3 0 16,0 0 0-16,0 0 0 15,2 0 0-15,-1 0 5 16,1 0 2-16,-1 0 3 0,-1-2 0 15,0 1 1-15,0-2-2 16,0-3-3-16,-1-3-2 16,-2-15 1-16,-6-42-1 15,3 40-1-15,3 4-1 0,0-3 0 16,0 4-2 0,-2-5 0-16,6 3-1 15,2-5-2-15,1 2 1 0,4-8-2 16,3 4 1-16,5-4-1 15,-4 2 1-15,6-2 1 16,-2 8 0-16,4 3-1 16,-5 2 0-16,1 4 0 15,-2 5 0-15,1 2-2 16,-6 4 1-16,-1 3-2 16,0 8 1-16,-1 0-1 15,2 3 1-15,1 2 1 16,-1 3 2-16,1 0 1 15,-1 2 0-15,-1 1 1 16,0-2-1-16,-2 1 1 16,-1 0 0-16,-2-1-1 15,-1-2 1-15,-2 5-1 16,-2-1 1-16,-2-1-3 16,0 0-1-16,-7 1-2 0,1-6 1 15,0 0 0-15,-3 0 2 16,1-2 0-16,2-3 0 15,1 1-1-15,3-1 1 16,-2-4 1-16,2 1 0 16,4-2 1-16,1-2 1 0,-2 1-3 15,0 1 0-15,0 0-1 16,2 0 0-16,-4 0 0 16,2 1 1-16,0 1 1 15,0-1 1-15,2 2 2 16,-2 0 0-16,2 0 2 15,-1 1-1-15,2 2 1 16,0 0 0-16,0 4 1 16,3 2-1-16,3 1 2 15,25 44 0-15,-15-43 0 16,-3 0 0-16,4 2-1 16,-1-2-1-16,5 1-1 15,-5-4-2-15,3 4 1 16,-2-5-1-16,-1 2-1 15,0-2 1-15,-1 0-6 16,0-1-19-16,-4-3-78 16,0-3-65-16,-1-3-126 15,-4-6-51-15</inkml:trace>
  <inkml:trace contextRef="#ctx0" brushRef="#br0" timeOffset="-115558.1">30014 10422 440 0,'-6'2'129'15,"8"-2"38"-15,2 6-109 16,-4-6-21-16,0 2 17 16,0-1-5-16,1 1 9 15,2 1-4-15,0 0 4 16,2-1-15-16,-1 3-9 15,2-1-14-15,6 4-5 16,2 8-8-16,46 43 0 0,-48-40-1 16,1-1 2-16,-3-2-1 15,2 1 2-15,-6 0 0 16,-1-4 1-16,1 0-2 16,-3-3 0-16,0-3-2 15,1 1-1-15,-1-4-1 0,-3-4-1 16,0 0 0-16,0 0 0 15,0 0 1-15,0 0 0 16,0 0 2-16,0 0 0 16,0 0 1-16,0 0-1 15,0 0-2-15,0 0-1 16,0 0-3-16,0 0-1 16,0 0-1-16,0 0 0 15,0 0-1-15,0 0 0 16,0 0 1-16,0 0 0 15,0 0 0-15,0 0 1 16,0 0 0-16,2 1 0 16,-1 1 1-16,-1-1 0 15,2 1 1-15,-2-1 1 16,0 2 0-16,0-1 0 16,0-1 1-16,0 1-1 15,0-1 0-15,0 1-1 16,0-1 1-16,0 0 3 15,0 1 3-15,0-2 3 16,0 0 2-16,0 0-1 0,0-2-1 16,0 0-1-16,-2-3-4 15,-1-4-1-15,-3-11-2 16,-24-49 0-16,17 46-3 16,-2-2 1-16,2 2 0 0,0-1 0 15,4 7-1-15,0-1 2 16,3 4 1-16,4 1 0 15,-1 1 0-15,3-1 0 16,0 0-1-16,1 0 0 16,-1-5 0-16,3-1 2 15,1 3 0-15,4-4 0 16,-2 2-1-16,5 2-1 16,-1 4-2-16,5-2-1 15,-6 4-1-15,7 1-1 16,-3 3 0-16,3 2 0 15,-1 2 0-15,4 5 0 16,-2-1 0-16,4 3 1 16,-2 0 0-16,1 2 1 15,-3-1 0-15,2 6 0 16,-4-4 1-16,0 5 0 16,-5 2 0-16,-1-3 1 15,-2-2 0-15,-3 6 1 16,-1-3 0-16,-4-1 2 0,-1 2 0 15,-2 2 1-15,0-7 2 16,-1-3 1-16,1 0 0 16,-2-3 1-16,4-3-2 0,1 0 1 15,-2 0-2-15,-1 0-1 16,-1 1-2-16,0 1-2 16,-3-1-2-16,-2 1-1 15,-3-1-2-15,-41 15-1 16,47-13 0-16,4 1-1 15,-2 2 1-15,5-6 1 16,0 2 2-16,2-1 2 16,1 2 2-16,-2 2 2 15,3-1 1-15,7 3 1 16,3 5 0-16,45 36 3 16,-45-38 0-16,1 3-1 15,-2 1-1-15,3 2-2 16,-1-5-1-16,2 5-2 15,-1-1 0-15,5 0-1 16,-8-2 0-16,9 1-11 16,-2-4-21-16,2-1-128 15,-3-3-156-15,-3-7-11 16</inkml:trace>
  <inkml:trace contextRef="#ctx0" brushRef="#br0" timeOffset="-114326.18">29321 10191 22 0,'-5'3'43'0,"2"0"7"16,2-2 14-16,-1 1 8 15,2-2-3-15,0-2 4 0,2 1-10 16,-1-2-10-16,2 0-10 16,2-1-4-16,-4-1-6 15,2 1 11-15,-2-1 4 16,2 1 21-16,-1 1 4 16,-1 0 4-16,4 0-17 15,-5 2-9-15,1-1-22 0,1 1-11 16,-1-1-11-16,1 1-4 15,0 0-3-15,1-1 0 16,2-1 1-16,2 0 4 16,8-3 4-16,44-23 10 15,-37 19 2-15,2-3 3 16,-2 1-3-16,1-4-5 16,0 3-9-16,1-3-3 15,-4 3-2-15,5-3 0 16,-5 4 0-16,-1-3 0 15,-4 4 1-15,2-1-1 16,-5 3-1-16,4 1-1 16,-1 0 0-16,1 2 0 15,-2 1-1-15,3-4 0 16,-3 4 1-16,1 3 0 16,-2-3-1-16,-1 4 0 0,-2 1 0 15,3 1-1-15,0 1 1 16,3 1 0-16,-1 1 0 15,2 2 1-15,-1-2 1 16,0-1 0-16,-1 6 0 16,-1-3 0-16,4 1 0 15,-2 0 0-15,3-2 1 16,-1-2-1-16,2-2-1 16,3 0 1-16,-4-1 0 0,3 2-1 15,-1-1 1-15,-2 2-1 16,-6-1 0-16,1 1-8 15,-3-2-11-15,-3 1-27 16,1-2-21-16,0 1-101 16,1 1-72-16,0 2-19 15</inkml:trace>
  <inkml:trace contextRef="#ctx0" brushRef="#br0" timeOffset="-105417.4">30496 9674 99 0,'-11'0'93'16,"4"0"-28"-16,0 3-59 16,1 0 59-16,5-3-54 15,-1 0 16-15,2 0 37 16,-3 0 13-16,2 0 22 0,-1 0-3 15,1 0-2 1,-1 0-30-16,1 0-9 0,-1 0-15 16,1 3-1-16,-2 1 10 15,-10 27 12-15,-28 58-1 16,6-29 1-16,-3 3-4 0,-13 17-19 16,-5 0-16-16,-14 22-4 15,6-5-7-15,-13 6-3 16,4-18 4-16,-6-2 26 15,10-26 4-15,-8-1 5 16,14-14 0-16,-1-1-8 16,12-9-38-16,3-4-52 15,14-8-39-15,5-8-120 16,12-8-116-16,9-11-24 16</inkml:trace>
  <inkml:trace contextRef="#ctx0" brushRef="#br0" timeOffset="-104934.34">28772 9788 432 0,'-35'12'86'0,"14"-2"44"0,5 5-101 16,10-2 19-16,1 1 32 16,2-3 16-16,6 2 24 15,4-5-13-15,6 4 7 16,10 3-20-16,24 2 5 15,10 2-17-15,25 9-8 16,13 4-28-16,13 10-9 16,-5 4-23-16,24 11 3 15,-13-3-3-15,10 5 4 16,-11-10 7-16,6 3 5 16,-18-12-7-16,3-3-3 15,-17-9-4-15,2 0-6 16,-17-6-7-16,-5-2 2 15,-17-4-3-15,-5 6 2 16,-10-6-7-16,-3 5-44 16,-6-2-41-16,-1 5-105 15,-6 0-126-15,-2 6-53 0,-6-5-83 16</inkml:trace>
  <inkml:trace contextRef="#ctx0" brushRef="#br0" timeOffset="102971.93">12296 16124 305 0,'-18'22'123'0,"8"-1"7"0,3 3-65 15,1 3-34 1,2 3 2-16,2-2 3 0,7 4 15 16,2-7 0-16,6-2 28 15,-1-4 4-15,7-4 10 16,1-6-12-16,6-4 1 15,-1 0-26-15,6-7-14 16,-2-2-19-16,2-6-5 16,-7-2-9-16,3-7 0 15,-8 3-2-15,-2-3 2 16,-4-1 0-16,-7-5 23 16,-7 2 5-16,-4-5 4 15,-5 2 7-15,-7-2 2 16,-2 4-24-16,-9 7-1 15,-1 5-6-15,-6 6-10 16,3 11-3-16,-6 8-4 16,8 3-6-16,3 7-3 0,3 4-6 15,4 2-42-15,5-1-31 16,10 1-83-16,2-12-56 16,11-1-105-16,8-8-24 15</inkml:trace>
  <inkml:trace contextRef="#ctx0" brushRef="#br0" timeOffset="103418.78">12826 16085 644 0,'4'22'146'16,"-1"-14"56"-16,1 6-187 16,-2-3-15-16,-2 2-1 15,0-2 0-15,0 0-1 16,-3 0 15-16,1-1 34 16,1-1 9-16,-2 4 7 15,2-5 2-15,1 6-11 16,0-1-33-16,0 1-9 15,3-5-7-15,2 3-2 16,-3-8 1-16,-1 0 6 0,4-4 18 16,-8-1 15-16,1 0 2 15,1-2 2-15,-1-3-3 16,-1-18-13-16,-5-54-12 16,11 38 0-16,-3 5-2 15,4-1-1-15,5 11-6 16,5 3-5-16,-2 9-3 15,10 0-24-15,-5 5-40 16,7 3-260-16,1 2-14 0,4 3-118 16</inkml:trace>
  <inkml:trace contextRef="#ctx0" brushRef="#br0" timeOffset="103720.19">13750 15921 193 0,'1'3'106'16,"4"0"-106"-16,-1 2 7 15</inkml:trace>
  <inkml:trace contextRef="#ctx0" brushRef="#br0" timeOffset="104484.87">13688 15962 615 0,'-41'51'141'0,"47"-40"53"16,2-1-173-16,2 7-24 15,3 4 2-15,-1 6-6 16,-4 1-1-16,0 7-3 16,-5-4 3-16,-2 2 1 15,-1-5 7-15,-1 0 7 16,-1-6 2-16,2 0 0 16,0-5 0-16,2-1-3 0,-2-3-4 15,1-4-1-15,1-5-2 16,-2-1-2-16,0-4 2 15,0-1 0-15,-2 0 1 16,1-4 9-16,-1-7 12 16,-7-25 11-16,-14-44 4 15,6 29 1-15,0 2-7 0,-4-6 5 16,3 9-2-16,2-1 14 16,7 18 4-16,3 5 0 15,8 7-15 1,5 1-3-16,6 8-10 0,11 0-1 15,2 2-2-15,9 4 0 16,0 4-9-16,3 0-10 16,-4 3-4-16,-1 4-2 15,-5-1 0-15,-3 0 1 16,-12 0 3-16,-3 1 3 16,-6-1 3-16,-4 3 0 15,-4 1 1-15,-2 4-15 16,-3 0-8-16,-2 0-5 15,1 1 0-15,-2-4-1 16,0-3 16-16,2 1 6 16,-3-5 7-16,-2 0 1 15,2 1 0-15,0 1-3 0,3-4-1 16,2 4-6-16,4-1-1 16,4 3-1-16,0-8 2 15,0 3 0-15,0 2 6 16,3 2 9-16,9 11 4 15,43 46 2-15,-30-48 4 16,11 3 15-16,2-2-3 16,5-1-1-16,-2-3-2 15,1 2-5-15,-11-9-17 0,-5 0-27 16,-6 1-13-16,-7-3-51 16,-7-4-40-16,-4 5-177 15,1-10-13-15,-5 4-79 16</inkml:trace>
  <inkml:trace contextRef="#ctx0" brushRef="#br0" timeOffset="105170">14367 15850 1111 0,'3'0'248'0,"-3"9"98"0,0 5-320 16,0 11-75-16,0 4 0 15,-3 5-3-15,0-2 1 16,0 6 9-16,3-5 33 16,2 5 26-16,-1-4 15 15,5 4 13-15,-2-9 2 16,-1 0 1-16,2-10-18 15,1 0-12-15,-5-9-12 16,3-2-17-16,1-4-10 0,-2-1-6 16,-3-4 1-16,0-1 1 15,0-1 15-15,0-3 12 16,-3-20 10-16,-12-60 2 16,3 41 1-16,1-8-2 15,1 5-4-15,1-2-5 16,7 12-4-16,2 6-3 15,5 9 1-15,5 2 3 16,2 10 2-16,5 2 1 16,1 5 0-16,6 4-2 15,1 6-2-15,9 7-2 16,-2 1-1-16,9 5 1 16,-3 3 1-16,0 1 2 15,-8-2 5-15,-2-1 5 16,-9-4 3-16,-1 2 1 15,-2-3-1-15,-5 2-4 0,-5 3-4 16,-3 7-2-16,-1-1-2 16,-7 2 2-16,2 1 0 15,-6-1 0-15,2-6 1 16,-7-2 1-16,3-1 0 16,-3-3 0-16,-2-1 1 15,-6-5-1-15,-2 0-1 16,-6-4 2-16,1-2-5 15,-1-4-20-15,6-3-23 0,-1-4-86 16,9-3-79-16,1-2-157 16,5-1-40-16</inkml:trace>
  <inkml:trace contextRef="#ctx0" brushRef="#br0" timeOffset="135132.51">22042 16475 70 0,'0'-6'110'0,"0"-2"3"16,0-2 1-16,-2-3 23 16,-2-41-24-16,-2 44 14 15,0 0-22-15,-3-4 6 16,-2 4-19-16,-1 0 1 16,-1-3-24-16,3 1-6 15,-3 3-24-15,-2-1-7 16,0 0-14-16,-4 1-3 15,-1 8-10-15,-5 4 1 16,-6 0-5-16,2 14 1 16,2 1-2-16,-4 9 1 15,6 4-3-15,3 10 1 16,0-2-2-16,0 11 1 16,5-6 0-16,2 7 3 15,5-6 3-15,6 2 13 16,11-6 3-16,6 4 7 0,5-13 0 15,9 2 0-15,8-8-12 16,5-4-1-16,4-12-4 16,11-3 1-16,-2-11-2 15,2-11 2-15,-5-5 0 16,-2-11 1-16,-7-2 0 16,-3-13 3-16,-11 6-3 15,0-6 4-15,-17 7-1 16,-10-3 7-16,-10 7 0 0,-11-5 7 15,-5 5-4-15,-3-3 1 16,0 7-7-16,-5 4-2 16,6 6-5-16,-2 5 0 15,5 9-3-15,1 1-4 16,11 6-4-16,5 0-12 16,5 6-21-16,3 1-38 15,0-7-29-15,0 3-91 16,1 0-74-16,5 1-88 15,1 4-48-15</inkml:trace>
  <inkml:trace contextRef="#ctx0" brushRef="#br0" timeOffset="135904.75">22341 16428 811 0,'17'25'172'0,"-11"-8"76"15,4 8-235-15,2 0-22 16,-3 4-11-16,1-6-4 0,-4 5 2 16,-6-6-4-16,0 6 27 15,-3-4 22-15,-1 4 18 16,4-4 3-16,-2 0 8 15,-2-3-12-15,7-4-9 16,-2-6-16-16,-1-3-2 16,0-3-7-16,5-5 9 15,-5-2-1-15,0-1-3 16,0-3-4-16,1-27-5 16,3-55-10-16,-1 34-1 15,-3 2 2-15,-3-11 3 16,3 6 4-16,3-4 10 15,-1 10 8-15,4 3 8 16,-2 14-2-16,8 3 1 16,-1 11-10-16,8 2-10 15,5 5-8-15,3 6-2 0,-2 5-3 16,0 7-1-16,-5 9-1 16,-3 7 0-16,-3 2 1 15,-4 9 3-15,-5 0 1 16,-5 1 3-16,-3-4 1 15,-5 0 2-15,0-4 0 16,-2-3 0-16,-1-3 0 16,-2-2-17-16,1-2-9 15,-2-2-5-15,-1-4-1 0,-1-2 2 16,5-4 19-16,-3-3 22 16,6-3 14-16,0-1 17 15,3-1 7-15,0 1 3 16,4 2-9-16,1 1-19 15,0-1-19-15,4 2-9 16,-1 2-5-16,4 1-3 16,14 7 12-16,41 41 11 15,-43-28 7-15,3 11 5 16,-3-3-1-16,2 2 1 16,-2-2-10-16,3-2-3 15,-5-8-6-15,5-4 3 16,-3-10-11-16,4-4-45 15,-2-4-41-15,5-11-257 16,-8-8 24-16</inkml:trace>
  <inkml:trace contextRef="#ctx0" brushRef="#br0" timeOffset="136195.59">23311 16499 1071 0,'6'5'196'0,"-6"9"115"16,-1 1-325-16,-5 4-3 15,2 0 7-15,-7 0 2 16,3-5 6-16,0-2 27 15,0-5 31-15,2-2-1 16,4-2 2-16,-2-2-1 16,4-1-22-16,0 0-64 15,0 0-29-15,0-1-303 16,0-1 47-16</inkml:trace>
  <inkml:trace contextRef="#ctx0" brushRef="#br0" timeOffset="136888.01">23869 16396 932 0,'-7'3'208'0,"-2"1"69"16,2 0-280-16,-5 5-69 16,-1 1-23-16,-5-1-13 15,-1-4 12-15,-2 0 45 16,-1-3 64-16,-6-4 61 16,6 1 29-16,-1 1 16 15,4 0-27-15,4 1-22 0,3 1-38 16,5-1-15-16,3 1-21 15,1 1-12-15,1-3 0 16,2 0 9-16,0 1 10 16,0 1 19-16,2 0 15 15,1 3 5-15,4-1-8 16,12 9-4-16,47 28-15 16,-50-33-4-16,-3-1-6 15,-3-1 2-15,-3-2-4 0,1-1 1 16,-7 0 0-16,-1-3 5 15,-1 0-2-15,1 1 4 16,-3 2-2-16,0 0 1 16,-2 2-6-16,0-1 2 15,-3 2-3-15,-9 3 0 16,-45 45-3-16,44-43-4 16,4-1-5-16,-6-1-27 15,0-4-21-15,-2-5-40 16,3-2-36-16,-2-5-205 15,11-3 24-15,-2-4-88 16</inkml:trace>
  <inkml:trace contextRef="#ctx0" brushRef="#br0" timeOffset="137619.73">24745 16342 556 0,'6'-8'284'0,"-5"4"3"15,-2 3-126-15,1-1-67 16,0 2-40-16,-2 0-22 15,2 0-24-15,-1-1-5 16,-1-1-5-16,-1 1 1 16,-4-1 0-16,-9 1 2 0,-12-2 0 15,-51-1 0-15,47 6-2 16,-4 9-1-16,7-1-1 16,-2 2 0-16,12-1 0 15,-1 1 0-15,9-2 1 16,3 0 4-16,5 1 7 15,6 0 15-15,2-3 8 16,9 0 17-16,2-3 0 0,6-1 1 16,1-1-14-16,3 0-8 15,-1-5-15-15,-5 5-4 16,-4-1-6-16,-1-1-1 16,-3 2-1-16,-5 2 0 15,-4-4-1-15,1 5 4 16,-4-6 1-16,-3 1 2 15,2 2 0-15,-2 2 1 16,-3 5-3-16,-8 7-1 16,-43 42-1-16,33-46-7 15,0-3-5-15,-1-4-13 16,3-5-11-16,-2-1-24 16,4-5-21-16,1-7-104 15,9-3-71-15,7-7-77 16,12 2-83-16</inkml:trace>
  <inkml:trace contextRef="#ctx0" brushRef="#br0" timeOffset="138086.92">25101 16365 814 0,'0'0'224'15,"-3"2"50"-15,-4-2-240 0,4 0-67 16,0 0-20-16,-3 0 0 16,-1 0 5-16,-3 0 29 15,2 0 38-15,1 0 25 16,1 0 2-16,0 0 3 16,2 1-10-16,0 0 3 15,1 2-17-15,0 0 0 16,3 2-3-16,-3 3 4 15,3 7-3-15,4 1 7 16,21 41-3-16,-15-42-1 16,-3-8-5-16,-4-1-5 15,0-3-5-15,-3-3 7 16,0 0 4-16,0-2 6 16,0 1-7-16,0-2-7 15,0 0-11-15,0-1-12 0,0-2-8 16,0-6 2-1,0-1 2-15,8-41-8 0,-8 45-6 16,4 5-14-16,2-1-3 16,-6 5 1-16,3 0 11 15,1 0-25-15,3 2-7 16,14 5-92-16,39 25-134 16,-43-14-8-16</inkml:trace>
  <inkml:trace contextRef="#ctx0" brushRef="#br0" timeOffset="138720.5">25457 16310 860 0,'15'4'191'0,"-11"5"89"16,-2-3-252-16,0 5-11 15,3 5-1-15,-7 6-6 16,7-3-10-16,-4 3 1 16,-4-1-2-16,5-1 2 15,4-3-1-15,-5 1 4 16,2-8 1-16,3 0 7 16,-2-5 0-16,-1-5 6 0,1-5-5 15,-4 4-1-15,2-2-8 16,-1-1 0-16,2-2-6 15,5-15 21-15,21-46 13 16,-23 45 16-16,1 3 1 16,3 2 6-16,2 5-20 15,4 5-10-15,0 1-19 16,4 6-5-16,-4 4-5 0,6 5-2 16,-6 1-2-16,0 8 1 15,-4-4 1-15,0 5 2 16,-6-5 2-16,-2-1 2 15,-1-6 1-15,0 0 5 16,-2-7 0-16,-1 0 5 16,0-1-5-16,0-1-6 15,2 0-8-15,1-4-2 16,-2-3-5-16,12-14 4 16,28-40 6-16,-26 44 9 15,-4 7 2-15,5 5 1 16,-4 2-2-16,3 10-1 15,-1 2-6-15,5 5-2 16,-6 4-1-16,4 3 0 16,-7-3 1-16,1 0 1 15,-3-1 1-15,-4-7-7 16,-1-2-19-16,-2-1-60 0,-1-5-50 16,0-2-202-16,0 1 0 15</inkml:trace>
  <inkml:trace contextRef="#ctx0" brushRef="#br0" timeOffset="139118.98">26288 16311 829 0,'5'10'303'15,"4"-8"33"-15,4-1-198 16,-4 1-102-16,3 1-41 15,-5-2-50-15,-3 2-4 16,-2-5 1-16,-2 1 23 16,0 0 49-16,0-1 39 15,1-1 4-15,1-1 1 16,1-2-24-16,4-13-8 16,24-51-26-16,-30 44-12 15,1-1-4-15,-5 4 3 16,-2 10 2-16,-3 4 10 15,-1 9 20-15,-7 13 22 16,-2 5 6-16,-1 14 13 0,3 3-3 16,2 10-7-16,5-2-21 15,9 8-6-15,9-8-17 16,5 4-10-16,7-10-11 16,6-5-15-16,1-15-23 15,4-12-94-15,2-17-236 16,1-10 35-16</inkml:trace>
  <inkml:trace contextRef="#ctx0" brushRef="#br0" timeOffset="140067.81">27549 16196 1046 0,'8'22'222'16,"10"-3"100"-16,1 3-315 0,4 2 1 15,-5-2-7-15,-4-1-1 16,-3-4-2-16,-4-2 2 15,-3-6 16-15,-2-5 16 16,-2 0 39-16,0-5 13 16,0-1-1-16,0-1-34 15,0-1-27-15,0-6-56 16,0-19-20-16,4-49-6 16,1 52 13-16,0-5 16 15,3 7 18-15,3 2 9 16,1 7 4-16,6-1 5 15,-1 7-7-15,3 2-2 16,-1 1-20-16,2 2-40 16,-7 2-23-16,3 4-61 15,-4-1-42-15,3-1-131 16,-2 0 12-16</inkml:trace>
  <inkml:trace contextRef="#ctx0" brushRef="#br0" timeOffset="140434.98">28032 16180 994 0,'14'20'309'0,"1"-13"58"16,-3-4-282-16,2-3-44 16,-2-3-50-16,4-8-59 15,-9-7-22-15,-4-9-1 16,2-3 16-16,-8-3 41 15,-8 4 55-15,4 2 32 16,1 10 2-16,-4 4-7 16,4 7-28-16,0 6-17 15,1 7-17-15,3-5-3 16,1 2 9-16,-2 31 20 16,-3 51 14-16,6-38 12 15,1-4 10-15,4-5 16 16,1-9-10-16,5-4-3 15,1-7-12-15,3-7-12 16,5-7-31-16,-4-3-52 16,3-8-50-16,9-9-229 0,1-1-56 15,7-8-91-15</inkml:trace>
  <inkml:trace contextRef="#ctx0" brushRef="#br0" timeOffset="140968.25">28676 16174 321 0,'23'10'417'0,"-6"-7"-102"16,-5-6-13-16,-5-3-151 15,1 0-83-15,-14-7-50 16,-4-1-31-16,-11-4-4 16,-4 5-11-16,-11 0 2 15,2 8 20-15,-5 3 7 16,7 4 0-16,1 7 0 15,11 1-3-15,-1 7-2 16,11 3-11-16,3 5-2 16,8-2 1-16,6 2 8 15,8-10 7-15,7-1 27 16,3-7 8-16,8-4 11 16,-2-7-6-16,6-2-4 15,-8-4-16-15,-2-8-4 16,-11-1-7-16,-4-1 4 15,-5 1 0-15,-5-4 10 0,-2 7 0 16,0 2 5-16,0 7-5 16,0 0-3-16,1 5-13 15,-1 2-11-15,0 0-6 16,0 2 1-16,0 1 4 16,0 7 9-16,0 19 8 15,8 53 3-15,-5-46-1 16,5 10 0-16,0-4-6 0,-5 12-1 15,-2-6-3-15,-7 6-1 16,-5-9-2-16,-3 1 2 16,3-14 3-16,-8-4-21 15,0-11-16-15,-5-4-59 16,-5-10-70-16,-12-15-213 16,3-7 9-16</inkml:trace>
  <inkml:trace contextRef="#ctx0" brushRef="#br0" timeOffset="141433.08">29147 16040 699 0,'15'7'267'15,"-8"-3"12"-15,-14-8-242 16,-8-1-168-16,-4 0-64 16,-9-4-7-16,-2 5 25 15,-4-1 147-15,2 5 122 16,-3 5 81-16,6 3 18 16,-3 5-11-16,4 3-74 15,0 8-29-15,11-2-41 0,2 8-12 16,9-2-20-16,6 1-3 15,7-2-1 1,4-3 6-16,2-9 0 0,6-3 10 16,1-7 6-16,5-7 8 15,1-4-7-15,1-7-18 16,-6-8-17-16,0-8-21 16,-8 0-10-16,-4-6 10 15,-6 1 21-15,-3 5 18 16,-5 7 17-16,2 5-2 15,1 9-11-15,0 4-41 16,2 2-45-16,0 2-10 16,0 2-6-16,2-1-57 15,-1 4-106-15,2-1 53 0</inkml:trace>
  <inkml:trace contextRef="#ctx0" brushRef="#br0" timeOffset="141784.77">29236 15988 1065 0,'25'9'311'0,"-3"1"64"16,1 2-316 0,3 4-7-16,-5 2-43 0,-7 1-21 15,-2-3-16-15,-5 1-16 16,-8-4-1-16,-2-2 12 15,-4-4 25-15,-5-4 44 16,3-6 24-16,-1-4 10 16,3-4-10-16,-2-3-15 15,5 1-34-15,1-2-16 16,0 2-12-16,6 3-5 16,4 4 2-16,3 3 8 15,6 3 8-15,5 4 5 16,2 1 4-16,-3 1 8 15,2-4-28-15,-3 3-91 16,-7-7-86-16,0-5-191 16,-5-5-63-16</inkml:trace>
  <inkml:trace contextRef="#ctx0" brushRef="#br0" timeOffset="142389.69">29872 15413 253 0,'5'9'130'0,"-4"-2"38"15,-1 5-40-15,3 3 43 16,-1 1 12-16,1 6 11 16,2 1-25-16,1 6-5 15,3 2-58-15,-5 7-23 16,5 1-36-16,0 5-14 16,-5-2-20-16,-2 7-7 15,6-6-5-15,-3 3 0 16,1-8-1-16,1-3 2 15,-1-14 0-15,-3-5 4 16,-2-7 1-16,1-4-21 0,-2-5-10 16,0-2-31-16,0 1-25 15,-2-4-6-15,1-1 25 16,-5-15 30-16,-17-48 41 16,8 46 39-16,2 9 5 15,-3 4-3-15,1 10-24 16,-5 5-12-16,1 5-17 15,0 9-2-15,1 4 1 0,1 6 6 16,7 1 2-16,-1 2 7 16,4-6 4-16,1 2 4 15,2-8-5-15,2-1 1 16,2-6-5-16,6-4-7 16,3-8-8-16,8-5-17 15,4-8-25-15,11-8-89 16,4-5-219-16,17-11-4 15,-3-2-145-15</inkml:trace>
  <inkml:trace contextRef="#ctx0" brushRef="#br0" timeOffset="142655.58">30361 15286 1186 0,'8'11'298'16,"0"3"91"-16,-3 2-330 16,1 16-51-16,-2 8-31 15,-4 14-60-15,-1 0-20 16,-5 10-3-16,-2-8-2 16,3 3 31-16,2-10 64 0,3-1 28 15,1-7 16-15,2-1-8 16,-2-6 4-16,2 0-49 15,0-10-74-15,2-3-217 16,-1-11 11-16</inkml:trace>
  <inkml:trace contextRef="#ctx0" brushRef="#br0" timeOffset="143068.63">30564 15825 1207 0,'22'6'265'0,"-13"3"108"16,17-4-375-16,8 0-73 0,-8-7-80 15,6-8-34-15,-3-7 10 16,-4-8 82-16,-7-7 102 15,-2-8 104-15,-9 4 37 16,-3-4-3-16,-2 8-68 16,-5 7-39-16,-1 14-45 15,-10 15-13-15,-3 9-5 0,-5 17-1 16,-4 5 16-16,-2 13 33 16,9-2 17-16,0 13 18 15,4-10 7-15,8 5 13 16,6-11-19-16,-5-7-6 15,7-12-21-15,1-10-20 16,-1-9-26-16,-1-8-39 16,15-10-68-16,10-18-224 15,7-6-35-15,14-9-120 16</inkml:trace>
  <inkml:trace contextRef="#ctx0" brushRef="#br0" timeOffset="143548.55">31424 15637 686 0,'1'6'425'0,"-2"-9"-55"16,-6-6-115-16,-7-1-229 16,-10 4-30-16,-6-3-37 15,-6 5-1-15,2 2 21 16,-1 7 8-16,8-1 16 15,-1 6 2-15,5 0-1 16,7 1 1-16,-1-1-1 0,13 6 12 16,1-7 0-1,5 2 6-15,5 1 0 0,6 0 7 16,2-6-10-16,8-1 3 16,-3-2-3-16,4-1 2 15,-2-4-5-15,4 4 0 16,-6 2-3-16,7-1 2 15,-5 3-4-15,-1 4 0 16,-7-3 0-16,-1 2-2 16,-10 4-3-16,-2 2 1 15,-7 1-1-15,-10 3 1 16,-4 0 0-16,-11 1 2 16,0-1-2-16,-5 0-1 15,4-4-8-15,-6-2-15 16,4-4-18-16,-2-5-33 15,4-4-27-15,0-7-79 16,10-6-40-16,6-9-153 16,4 0-13-16</inkml:trace>
  <inkml:trace contextRef="#ctx0" brushRef="#br0" timeOffset="143950.95">31814 15482 967 0,'19'15'287'15,"-34"-7"48"-15,3 0-263 16,-2 0-103-16,-7 3-29 16,-4 0-6-16,2 0 2 15,6-4 25-15,1 0 33 16,8-1 36-16,1-3 20 15,6-2 4-15,-1-1 6 16,2 0-20-16,0 0-5 16,0 2-14-16,2-1 6 15,0 2-5-15,6 2 11 16,15 11 2-16,50 36 21 16,-44-34 1-16,5 8 10 15,-4-1-10-15,1 2-4 16,-8-3-22-16,1 2-12 15,-15-7-17-15,-11 2 3 0,-14-3 1 16,-16 3-9-16,-13-4-16 16,-22-2-43-16,-14-3-45 15,-25-5-325-15,-1-1 5 16,-31-9-128-16</inkml:trace>
  <inkml:trace contextRef="#ctx0" brushRef="#br0" timeOffset="145867.65">22787 17239 522 0,'5'2'224'16,"-1"-1"-6"-16,1-1-118 15,-4 0-77-15,2 2-15 16,0-2-13-16,-2 0 12 0,1 0 14 16,-1 0 10-16,-1 1 18 15,0 1 3-15,0-1 5 16,-1 1-10-16,-1-1-9 15,1 2-17-15,-1 0-4 16,1 0-14-16,-2 0-2 16,2 1-1-16,-2 0-1 15,1 10 1-15,1 10 5 16,7 42 4-16,5-37 8 16,5-2 5-16,8-3 6 15,2-3 0-15,0-4 7 16,-1-6-4-16,1-9 5 15,-7-3-6-15,-1-5 3 0,-6-3-11 16,1-7-2-16,-3-4-9 16,0-3-8-16,0-4-9 15,-2-3 2-15,0 3-3 16,-8 4 2-16,2 6 3 16,-2 0 0-16,4 10-5 15,2 1-2-15,7 3-2 16,6 3 0-16,-1 2 2 15,-1-1 3-15,-4 1 4 16,0 1 2-16,-5-3 1 0,-2 1 1 16,-2-2 5-16,-4 1 6 15,0-2-2-15,-3 1 0 16,2-1 0-16,-1-1-5 16,1 0-6-16,-1 1-1 15,1-1-3-15,-1 1-4 16,2 1-5-16,0-1 2 15,0 2 0-15,2 2 2 16,1-1 6-16,0 2 4 16,1 1-2-16,0 2 2 15,2 0-1-15,0 0 2 16,-3 0 0-16,1-2 3 16,1 1-1-16,-2-1 2 15,0-1-1-15,-1 0-1 16,0 0-2-16,-1-2-1 15,1 1-2-15,-1-1 0 0,1 1-1 16,1-1 1-16,-3 0-1 16,1 1 2-16,1-1-1 15,1 2 2-15,-2-1 0 16,0-1 5-16,1 1 3 16,-1-1 5-16,1 1 1 15,1-2-2-15,-3 0-4 0,0-3-2 16,0 0-6-1,0-3 0-15,0 0 0 0,0-1 5 16,-3 0 1-16,1-1 3 16,-1 1-2-16,1 0-1 15,-3-1-4-15,-1 1-2 16,-5-2-4-16,-59-35 3 16,45 40 1-16,-3 0 1 15,5 1 0-15,1 1-2 16,6 4-3-16,0 2-1 15,3 3-1-15,1 4 0 16,-3 0 2-16,-1 4 1 16,3 1 0-16,-3 3 1 15,-3 1-1-15,2 2 2 16,-1-3 0-16,3 3 1 16,1-4-1-16,5 1 2 15,8-3 0-15,6 3 2 16,1-3 4-16,12 1 4 15,2-2-1-15,6-3 1 16,1-4-2-16,5-2-2 0,-3-6-4 16,-1-1 2-16,-5-5-2 15,2-1 5-15,-12-5 0 16,0-3 5-16,-4 4-1 16,-2-8 3-16,-2-3-4 0,-4-3-1 15,-1-1-4-15,-1-11-3 16,-5 5-3-16,1-4 0 15,-2 3-1-15,-3 1 2 16,0 8 0-16,1 5 1 16,-1 7-1-16,5 5-2 15,2 5-9-15,2 4-30 16,0-2-20-16,-1 1-34 16,-1 2-13-16,0 1-35 15,0 5-23-15,-3 10-178 16,1 42 42-16</inkml:trace>
  <inkml:trace contextRef="#ctx0" brushRef="#br0" timeOffset="146228.15">23838 16937 743 0,'-30'-7'189'0,"2"-2"56"0,0 8-206 16,3 1-35-16,1 6-1 16,5 4-1-16,0 7 28 15,3-1 9-15,5 15 13 16,1 1 8-16,3 8 6 15,-3 0-28-15,4 10-7 16,3 0-12-16,-3 7-23 16,2-8-13-16,4 2-10 15,-3-11-5-15,-3-13-5 16,0-12-8-16,-4-9-118 16,-3-8-124-16,-8-14-14 15</inkml:trace>
  <inkml:trace contextRef="#ctx0" brushRef="#br0" timeOffset="146368.77">23371 17206 520 0,'-3'-9'274'0,"6"6"14"0,6 5-106 15,-7-2-43-15,3 1-51 16,35 6 34-16,49 17-37 16,-38-16-6-16,0 0-40 15,-4-5-91-15,-11-2-311 16,-2-5 32-16</inkml:trace>
  <inkml:trace contextRef="#ctx0" brushRef="#br0" timeOffset="147011.53">24343 17156 431 0,'-1'13'312'15,"1"0"-35"-15,6 2-64 0,4 0-106 16,-6 1-35-16,-2-2-43 16,1 1-13-16,-5-5-10 15,-1-4-1-15,3-5 16 16,0-1 25-16,0 0 0 16,0-1 3-16,2-1-2 15,1 0-21-15,3-3-32 0,10-7-7 16,52-33-5-16,-41 25-2 15,-4 4 0-15,-1-3 7 16,-3 4 4-16,-5 2 4 16,-5 4 5-16,-2 3 8 15,-4 4-1-15,-1 3-2 16,-2-1-3-16,0 1 1 16,0 1-2-16,1 2 8 15,4 2 4-15,6 13 3 16,45 42-2-16,-24-47 3 15,-1-6 2-15,8-5 17 16,-7-6-1-16,-1-7 4 16,-12-3-3-16,0-6-4 15,-12-3-18-15,-4-7-4 16,-5-2-8-16,-5-5-5 16,-2 5-8-16,-2-2-7 15,-1 9-3-15,-1 2-21 0,6 6-21 16,1 5-236-16,6 5-70 15,-3-7-71-15</inkml:trace>
  <inkml:trace contextRef="#ctx0" brushRef="#br0" timeOffset="147483.49">25051 16769 1135 0,'16'41'270'16,"12"-22"95"-16,-6 15-340 15,-4 2-42-15,-7 10-36 16,-8-4-10-16,-6 3 1 16,-3-7 8-16,-1 3 44 15,3-13 42-15,-2-4 27 16,6-7 7-16,-2-7 6 15,2-6-24-15,2 0-24 16,-2-4-34-16,1 0-28 16,4 0-19-16,-2-1-19 15,5 0 7-15,13-5 10 16,40-22 26-16,-40 6 28 0,-5-1 21 16,3-4 5-1,-5 3 1-15,2-3-6 0,-1 8-13 16,-2 6-5-16,-1 5-4 15,2 5 1-15,1 8 0 16,-1 6 1-16,4 3 2 16,2 8 1-16,-2-1 1 15,-2 3 0-15,-1-3 1 16,-5 2-54-16,-3-8-17 0,-1-1-81 16,-5-8-142-16,1-3-17 15,-12-9-69-15</inkml:trace>
  <inkml:trace contextRef="#ctx0" brushRef="#br0" timeOffset="147672.08">25623 16933 1618 0,'0'32'331'0,"14"-12"143"15,-7 2-524-15,2 3-126 16,-12-3-112-16,-2-3-113 16,-3-9-73-16,-7-10-78 15</inkml:trace>
  <inkml:trace contextRef="#ctx0" brushRef="#br0" timeOffset="147725.92">25561 16945 245 0,'14'-36'0'0</inkml:trace>
  <inkml:trace contextRef="#ctx0" brushRef="#br0" timeOffset="148126.8">26025 16880 243 0,'3'13'176'15,"-8"-7"15"-15,-2 3-11 16,-2-5-4-16,-4-1 2 16,-1-3-51-16,-4-1-14 15,2 1-46-15,0-2-16 16,3 2-26-16,1 2-10 15,6-1-14-15,-1 5-9 0,4 1 1 16,5 8 8-16,2 0 7 16,8 5 15-16,2-1 6 15,11 4 1-15,1-4-5 16,6 0-1-16,2-5-10 16,-2-4-5-16,-6-7-12 15,4-8-36-15,-9-5 27 16,9-15-329-16,-6-10 86 15</inkml:trace>
  <inkml:trace contextRef="#ctx0" brushRef="#br0" timeOffset="148575.7">26324 16657 1475 0,'3'25'297'0,"10"3"128"16,-4 4-477-16,-5 9-111 15,-10-2-62-15,-7 0-31 16,-3-7 38-16,0-4 102 16,5-9 145-16,5-4 109 15,6-4 42-15,3 1-15 0,2-3-67 16,7 1-39-16,3-1-59 15,4 0-42-15,1-4-20 16,6-2-2-16,-4-6 3 16,0-5 23-16,-3-7 45 15,-3-2 35-15,-4-2 9 16,1-3 6-16,-1 4-10 16,2-2-13-16,-2 4-23 15,4 3-7-15,-1 7-5 0,5 1 4 16,3 11 0-16,8 3 2 15,-5 6-1-15,6 2 0 16,-5-1-9-16,-7 5-27 16,-7-4-18-16,-7-4-56 15,-6-3-45-15,-16-5-212 16,-7-14 27-16</inkml:trace>
  <inkml:trace contextRef="#ctx0" brushRef="#br0" timeOffset="149320.41">27865 16410 412 0,'-8'-10'258'16,"-5"3"-14"-16,1 10-85 15,-3 3-56-15,4-1-41 16,-5 9-11-16,-1 2-20 0,-1 1 4 16,0 6-6-16,-1 7 1 15,-1-3-9-15,-1 5 1 16,5 1-3-16,-1 3 9 16,2-1-2-16,3 5 3 15,5-3-1-15,3 3-6 16,1-7-12-16,1 0-21 15,2-7-19-15,2-1-46 16,-2-11-26-16,0-1-28 16,1-8 6-16,-5-10-102 15,-1-3 4-15,4 5-2 16,-2-2-95-16</inkml:trace>
  <inkml:trace contextRef="#ctx0" brushRef="#br0" timeOffset="149542.25">27447 16721 440 0,'-6'-9'272'0,"1"4"-13"16,2 5-104-16,3 0-23 16,0 0-39-16,2 1 19 0,1 1-10 15,3 0 20-15,27 10-11 16,59 9-17-16,-41-24-41 16,3-3-75-16,-10-3-83 15,-2-7-132-15,-10 0-59 16,-2-3-51-16,-8 1 60 15,-1 1 56-15,-2 5 115 16,6 3 47-16,0 8 17 0,-6 0 2 16</inkml:trace>
  <inkml:trace contextRef="#ctx0" brushRef="#br0" timeOffset="150010.13">28061 16632 403 0,'-4'0'310'15,"-1"-1"-77"-15,-1-2-19 16,-5-2-236-16,-5 1 5 16,-38-12-5-16,42 17 39 15,8 4 31-15,-1 5 41 16,4 2 21-16,-1 7-4 15,1 3-26-15,1 5-13 0,1 3-27 16,1 0-28-16,1-1 7 16,1-1-6-16,-2-7-10 15,0-1 0-15,1-10-1 16,0-1-1-16,2-6-1 16,1-5-5-16,-6 1-7 15,1-2-4-15,2-1-1 16,1-4 4-16,9-14 8 0,24-49 13 15,-31 50 13-15,1 5 14 16,-7 6-1-16,2 4-5 16,-2 5-13-16,0 1-11 15,0 0-14-15,0 3-2 16,1 1 1-16,3 12 7 16,27 50 7-16,-18-40-39 15,0-5-37-15,8 1-101 16,2-11-63-16,2-11-120 15,6-10-44-15</inkml:trace>
  <inkml:trace contextRef="#ctx0" brushRef="#br0" timeOffset="150292.92">28500 16566 167 0,'13'-5'292'0,"-2"3"-39"15,-5 7 5-15,-4 2-7 16,1 0-79-16,-6 6-26 0,-1 0-54 15,-5 3-25-15,-2-1-44 16,-7 3-9-16,1-5-9 16,-8-2-1-16,4-2-3 15,-2-2-1-15,7-2 7 16,3-1-1-16,6 1-4 16,4 3-2-16,3 1 0 0,7 6-5 15,8 2 0-15,9 5 4 16,8-1 0-16,11-2 4 15,-1-3 2-15,6-3-45 16,-10-9-48-16,2-8-262 16,-5-12 25-16</inkml:trace>
  <inkml:trace contextRef="#ctx0" brushRef="#br0" timeOffset="150479.3">28959 16457 1325 0,'19'22'351'0,"1"10"69"0,-1 2-415 16,-10 5-182-16,-12-4-264 15,-7-4-4-15</inkml:trace>
  <inkml:trace contextRef="#ctx0" brushRef="#br0" timeOffset="150557.86">28966 16686 598 0,'-54'26'207'16,"47"-42"-77"-16,8-3-279 15,2-2-53-15</inkml:trace>
  <inkml:trace contextRef="#ctx0" brushRef="#br0" timeOffset="150692.66">28924 16632 656 0,'1'-1'463'16,"1"1"-112"-16,0 0-115 15,1 0-125-15,2 0-120 16,14 3 43-16,54 4-98 16,-46-11-104-16,3-8-204 15,-6-3-53-15</inkml:trace>
  <inkml:trace contextRef="#ctx0" brushRef="#br0" timeOffset="151075.03">29325 16644 1036 0,'12'13'329'0,"-11"-4"58"0,-1-6-303 16,-1 2-126-16,-2-5-97 15,-2 2-136-15,-2-1-11 16,-21 5 102-16,-45 12 96 15,50-15 130-15,7-2 145 16,4 4 13-16,9 0-75 16,0 1-39-16,8 2-59 15,-4-7-18-15,2 0-15 0,13 7-2 16,60 21 0-16,-38-26 22 16,-4-9 19-16,-2-1 25 15,-7-4 3-15,-2-6 9 16,-4-2-19-16,-9-6-32 15,-4 0-27-15,-10-2-15 16,-5 2-9-16,-7 1-23 16,-6 8 1-16,-4 2-37 15,7 7-32-15,0 4-106 16,6 6-77-16,2 4-34 16</inkml:trace>
  <inkml:trace contextRef="#ctx0" brushRef="#br0" timeOffset="151440.42">29636 16515 1064 0,'15'3'315'15,"2"3"71"-15,-1 6-281 16,2 4-111-16,-5 3-48 15,-6 1-69-15,-11-2-11 0,-5-1 18 16,-1-2 72-16,-3-3 79 16,2-4 67-16,5 1 18 15,2-6 0-15,3-2-17 16,1-1-33-16,0 0-31 16,0-1-27-16,1-2-31 15,1-1-11-15,2-2-9 16,5-3 20-16,18-7 15 15,46-39 15-15,-42 41-3 16,3 3-1-16,-4-2-55 16,-6 1-49-16,0 2-289 15,-5 2 30-15</inkml:trace>
  <inkml:trace contextRef="#ctx0" brushRef="#br0" timeOffset="151818.12">30631 16566 1210 0,'9'9'341'16,"4"-3"81"-16,-4 3-360 15,1 4-91-15,0 3-70 16,-8-1-31-16,-2 2-3 15,-3-2 28-15,2-2 29 16,1-4 61-16,0-1 16 16,1-2-86-16,-1-6-87 15,0 0-86-15,0-1-32 16,3-4-106-16</inkml:trace>
  <inkml:trace contextRef="#ctx0" brushRef="#br0" timeOffset="151968.45">30915 16361 821 0,'0'-2'255'0,"1"5"34"0,-1 3-275 16,-1-6-268-16,1 3-36 16,-2 1-123-16</inkml:trace>
  <inkml:trace contextRef="#ctx0" brushRef="#br0" timeOffset="152424.33">31390 16368 614 0,'-8'1'155'0,"-3"4"37"16,-8 1-189-16,-7-1-3 16,-2-3-15-16,-2 1 25 15,-1-2 30-15,-2-1 36 0,9 3 5 16,-4 3 8-16,7-2-28 16,2 5-19-16,8-1-30 15,0 0-11-15,6-2-10 16,4 1 2-16,5-1 1 15,6 2 14-15,4-4 9 0,9 3 12 16,-3-4 7-16,11 2 24 16,-6 0-3-1,4 3 10-15,-3 0-6 16,2 7-5-16,-5 3-25 0,-4 2-10 16,-8-1-11-16,-11 6 1 15,-8-2-3-15,-11 3 2 16,0-4-1-16,-8 5-9 15,0-8-19-15,-15-5-61 16,3-8-62-16,-10-7-226 16,7-13 3-16</inkml:trace>
  <inkml:trace contextRef="#ctx0" brushRef="#br0" timeOffset="153557.37">27379 17426 1250 0,'8'19'398'16,"-21"-16"54"-16,10-1-327 15,3-4-114-15,-5 1-30 16,5 1-16-16,0 0-2 16,-1 0 7-16,1 0 4 15,0 0 22-15,0 1 16 16,1 3 5-16,2 11 2 16,7 16 0-16,17 55-6 0,-20-47-9 15,5 5-19-15,-7-12-6 16,1-4-3-16,-4-14 1 15,2-5 1-15,-4-10 20 16,-4-11-17-16,-4-10 0 16,-2-11 3-16,0-11 0 15,-5-13-3-15,5 0 23 0,-4-9-4 16,8 6-3-16,4 5 0 16,-1 13-2-1,11 7 6-15,8 19 8 0,6 8 4 16,0 8-1-16,11 9 0 15,1 9-5-15,5 9-5 16,-7 4-3-16,6 8-1 16,-10-4-1-16,-6 3 0 15,-9-8 0-15,-6-4 11 16,-5-6 7-16,-7-2 18 16,-6-8 4-16,-7 5 2 15,-4-4-11-15,-11-1-6 16,1 2-17-16,-3 6-4 15,5-5-9-15,0 4-17 16,6-4-9-16,1 1-36 16,1-6-37-16,0 0-97 15,3-5-212-15,-1-2 15 0</inkml:trace>
  <inkml:trace contextRef="#ctx0" brushRef="#br0" timeOffset="154203.78">28477 17269 1100 0,'7'5'293'0,"-5"4"72"16,-2 0-301-16,-2 10-62 15,1 3-15-15,-4 10 4 16,1-1 1-16,-2 4 2 16,2-6 8-16,-1 1 12 0,4-8 0 15,-2 0 1-15,3-4-1 16,3-7-4-16,-3-8-9 16,-3-1-5-16,3-7-24 15,-1 2-61-15,-1-2-13 16,-1-20 4-16,-14-58 4 15,2 37 34-15,1 8 71 0,-4 0 29 16,2 6 6 0,3 8 27-16,7 9-6 15,0 8-10-15,6 7-19 0,2 10 6 16,2 4-24-16,5 7 2 16,2 2 10-16,6 6 35 15,0-4-2-15,6 0 3 16,-5-4-6-16,2-5-9 15,-5-5-44-15,0-3-31 16,-1-10-16-16,7-11-79 16,2-5-67-16,10-15-89 15,-2-7-28-15,10-2-95 16,0 7-3-16</inkml:trace>
  <inkml:trace contextRef="#ctx0" brushRef="#br0" timeOffset="154782.69">29110 17312 746 0,'12'15'514'16,"1"-2"-104"-16,-10-11-100 15,0 2-280-15,3 2-106 0,-6-6-108 16,0 1-12-16,0 1 12 15,0 1 80-15,0 0 114 16,0-1 131-16,0 1 31 16,0 0-19-16,0 0-37 15,0 0-77-15,0 0-52 16,0 0-32-16,1 1-6 16,2 1 1-16,2-1 12 15,6 2 37-15,11 0 26 16,43 4 10-16,-41-19 11 15,-5-2-5-15,0-3-6 16,-3-2-16-16,-4-1-10 16,-3-1-11-16,-3 4 1 15,-3 4 4-15,-2 4 19 16,-2 1 5-16,-1 4 0 0,1 1-7 16,1 0-10-1,0 0-16-15,1 1-2 0,2 1 0 16,1 1 7-16,4 0 5 15,15 10 6-15,43 17 0 16,-40-27 3-16,-6-3-2 16,2-1 0-16,-4-4-6 15,-1-6 2-15,-9-5-1 16,0-5 2-16,-3-2-2 16,-5-6-1-16,-2 5-6 0,-1 1-7 15,-2 4-10-15,-1 6-18 16,3 6-12-16,-3 1-9 15,3 4-60-15,2 2-196 16,-1 0-69-16,1 0-95 16</inkml:trace>
  <inkml:trace contextRef="#ctx0" brushRef="#br0" timeOffset="155321.17">29818 16943 912 0,'15'19'270'0,"-9"-7"69"16,3 7-236-16,4 7-68 16,-5 6 6-16,-2 3-31 0,-3 2-5 15,2-4-4-15,-5 1 1 16,-2-8 1-16,2 0 3 16,-1-5-1-16,-2-2 0 15,6-8-2 1,-5 0 6-16,2-7-6 0,5-4-5 15,-5-1-12-15,1-2-31 16,2-3-10-16,4-6 1 16,9-13 6-16,32-43 13 15,-33 52 40-15,0 4 30 16,-4 3 9-16,-2 3 19 16,0 8 0-16,-5 4-5 15,5 2-25-15,-2 13-12 16,-1-1-17-16,4 5-5 15,1 1-6-15,-1 1-10 16,0-5-9-16,3-1-32 16,-3-7-11-16,2-10-97 15,4-11-94-15,2-18-79 0,-2-6-75 16</inkml:trace>
  <inkml:trace contextRef="#ctx0" brushRef="#br0" timeOffset="155470.92">30326 17143 745 0,'15'22'476'15,"-5"-6"-69"-15,2 4-78 16,-2 1-286-16,-3-2-343 16,-8-6-105-16,-9-9-100 15</inkml:trace>
  <inkml:trace contextRef="#ctx0" brushRef="#br0" timeOffset="155885.98">30767 17149 910 0,'-4'-7'342'0,"2"5"4"15,1 4-270-15,-1-2-153 16,-1 1-107-16,-2 0-31 16,-16 8 19-16,-46 32 81 15,39-26 94-15,9-2 122 16,2-1 56-16,7-5 4 15,-5 0-9-15,6-3-62 0,0-1-27 16,5-1-44-16,0 2-24 16,4-4-16-16,0 2 5 15,1-1 3-15,5 2 19 16,7 6 18-16,66 27 4 16,-47-28-3-16,9-3-21 15,-2-2-52-15,-5-6-111 16,-6-4-62-16,-4-6-114 15,-9-7-71-15</inkml:trace>
  <inkml:trace contextRef="#ctx0" brushRef="#br0" timeOffset="156287.62">30839 17010 724 0,'0'3'563'0,"0"2"-116"16,1 3-27-16,12 17-371 16,27 48-50-16,-33-50-69 15,-1 2-39-15,-6-6 1 16,-3-1 7-16,-2-7 62 16,4 3 61-16,1-7 47 15,0-1 7-15,1-2-8 0,-1-4-21 16,0 0-36-16,2-1-39 15,1-2-26-15,3-2-14 16,8-5 1-16,49-34 29 16,-47 30 41-16,0 3 45 15,-3 6 21-15,-1 2 7 16,-5 1-17-16,5 7-15 16,-6 2-31-16,7 5-8 15,0 4-7-15,2 7 0 16,-2 0 2-16,1 5-19 15,-2-5-16-15,-2 1-48 16,-1-10-88-16,-6-9-255 16,-10-15 25-16</inkml:trace>
  <inkml:trace contextRef="#ctx0" brushRef="#br0" timeOffset="156797.49">31763 17053 1004 0,'8'0'314'0,"3"-3"47"16,-9 7-272-16,4 3-67 16,2 5-27-16,2 1-6 15,-4 3 1-15,2 3 7 0,0 0 8 16,-1 2 5-16,-1-2-2 16,3 4 1-16,-5-6-6 15,-1 4-28-15,-5-8-25 16,0 2-44-16,-1-4-37 15,-3-5 3-15,0-6 8 16,-1-12-98-16,1-7-42 16,-3-10 31-16,9-3-152 0</inkml:trace>
  <inkml:trace contextRef="#ctx0" brushRef="#br0" timeOffset="157034.11">31793 16999 143 0,'-4'-30'268'0,"2"8"-34"15,5 11-2-15,5 3-40 16,0 10-65-16,8-1-33 15,0 1-54-15,2 4 14 16,2-2 6-16,7-2 42 16,2-1 12-16,10 2 18 15,1-7-25-15,2-2-39 16,-5-3-67-16,-5-7-55 16,-12-3-28-16,-5 0-2 15,-10 0 19-15,1 7 29 16,-4 5 38-16,-2 1 10 15,0 8-28-15,-2-2-72 16,1 1-87-16,-2 2-164 0,-1 4-37 16</inkml:trace>
  <inkml:trace contextRef="#ctx0" brushRef="#br0" timeOffset="157260.83">31850 17089 758 0,'10'-6'225'0,"3"5"44"16,5 1-217-16,13 0-33 16,4 0-26-16,6 3-5 15,-1 0-1-15,7 1 3 16,-9 2 11-16,-4 1 2 16,-12-1-1-16,-5 0 0 15,-8-2-16-15,-3-1-33 16,-6-1-35-16,-2-2-175 15,-1 0 13-15</inkml:trace>
  <inkml:trace contextRef="#ctx0" brushRef="#br0" timeOffset="157454.67">31809 17308 508 0,'3'15'320'0,"3"-4"11"0,6-5-102 15,7 0-71-15,1 0-49 16,21-3-31-16,6 0-48 16,8-3-10-16,2-3-5 15,6-2-58-15,-19-2-52 16,-6-11-265-16,-18 0 15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7-09T16:27:30.11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9994 11871 473 0,'-25'-31'199'16,"-2"4"0"-16,-6 2-84 15,6 4-101-15,-1 7-5 16,-3 2-6-16,-4 0 1 16,0 2-7-16,-7 3 3 15,3 1 6-15,-7 6 10 16,3 1-6-16,-7 11 0 15,5 4-4-15,-9 9-3 16,4 7-5-16,-4 9 0 16,7 0 0-16,-1 4 0 0,7-1 1 15,-1 6-1 1,7-5 0-16,1 10 0 0,7 2 0 16,3 10 0-16,8-8 0 15,-1 3 1-15,2-9 1 16,-2 1 0-16,-1-15 0 15,1 5 0-15,2-7-1 16,3 2 0-16,5-4-2 0,11 12 0 16,8-5 0-16,10 11-7 15,7-4-4-15,15 11-7 16,4-10 0-16,13 2-1 16,1-9 7-16,15-7 7 15,-1-11 8-15,16-2 3 16,-5-11 4-16,13-6 1 15,-13-6 1-15,2-7 6 16,-13-5 1-16,9-4 5 16,-9-5-1-16,4-6 2 15,-11 0-6-15,4-11-1 16,-14-1-5-16,4-6 0 16,-12 0-4-16,3-9 1 15,-10 5-1-15,1-8 10 16,-10 5 1-16,5-9 2 15,-4 5 0-15,4-12 0 0,-10 5-10 16,1-12 3-16,-11 5 0 16,-8-7 1-16,-13 14 14 15,-8-3 4-15,-9 17-3 16,-14-2-2-16,-1 10-3 16,-13-1-14-16,-3 5-7 15,-15-1-5-15,-2 10-3 0,-10-1-7 16,0 7-4-1,-14 0-12-15,9 6-5 0,-9 5-10 16,8 2 5-16,-3 2 2 16,14 1 11-16,-5 6-9 15,9 1 0-15,-10 11-30 16,5 4-34-16,-8 15-124 16,5 8 15-16</inkml:trace>
  <inkml:trace contextRef="#ctx0" brushRef="#br0" timeOffset="5694.41">29583 11512 750 0,'-4'4'177'0,"0"-1"58"16,-1 0-219-16,2-1-20 15,-3-1-4-15,4 0 3 0,-1 2 9 16,0 2 20 0,3-1 10-16,-3 14 17 0,-3 47-1 15,9-33 2-15,-2 6-14 16,5 6-6-16,1-1-15 16,2 8-2-16,1-8-5 15,2 1-2-15,1-3-3 16,0 1-1-16,1-4-12 15,2 6-39-15,0-2-37 0,0 5-118 16,-2-5-100-16,-2 14-33 16</inkml:trace>
  <inkml:trace contextRef="#ctx0" brushRef="#br0" timeOffset="6743.34">29218 13773 694 0,'3'0'132'0,"-4"4"74"16,4 1-207-16,-3-5 8 16,1 1 8-16,1 2 14 0,1 0 3 15,4 1 2-15,13 9-8 16,52 28-5-16,-41-31-16 15,5-1-5-15,-1 0-4 16,7 1 0-16,-5 0 1 16,1 1 3-16,-7-3 0 15,-2 6 2-15,-7-6-1 16,-5 5 2-16,-7-1 1 0,-2 1 3 16,-5 2 0-16,-9 1 4 15,-3 1 0-15,-6 2 1 16,-1-1-2-16,-4-1 3 15,2-2-2-15,-4-2-1 16,4-6 0-16,-4-1 0 16,1 0-4-16,-1-4 0 15,9-2-2-15,3 0-1 16,7 0-5-16,3 0-13 16,0 0-3-16,1 0 7 15,1 0 5-15,2 1 12 16,8 5 16-16,17 8 8 15,49 29-4-15,-42-23-3 16,1 4-10-16,0 0-2 16,-3 1-8-16,-2-3 5 15,-11 1 3-15,-4-1 22 16,-8-3 9-16,-6 2 14 16,-6-4-1-16,-7 7 7 0,-3-2-19 15,-11 5-6-15,-2-2-14 16,-15 1-8-16,2-5-16 15,-15-1-11-15,-2-7-9 16,-7-2-12-16,4-6-7 16,-9-2-39-16,10-1 5 0,-11 1-89 15,10-2-159-15,-3 6 3 16,14-1-104-16</inkml:trace>
  <inkml:trace contextRef="#ctx0" brushRef="#br0" timeOffset="36183.87">9530 12151 661 0,'3'3'165'16,"-2"-1"50"-16,-1-1-197 16,0 0-5-16,0 1-13 0,0-1-2 15,0 2 4-15,0 2 15 16,-1-1 9-16,-1 8 11 15,1-1 4-15,-11 49 2 16,17-41-11-16,-1 9-5 16,-1 0-11-16,3 7-2 15,1 1-6-15,-3 7-2 16,4-8-3-16,1 5-1 16,-5-5-1-16,5 1 0 15,-1-4 0-15,0 0-10 16,2-5-11-16,5 0-43 15,-8-8-43-15,6-6-164 16,0-10 8-16</inkml:trace>
  <inkml:trace contextRef="#ctx0" brushRef="#br0" timeOffset="37213.87">9838 12015 504 0,'0'0'238'0,"0"0"-26"16,1-1-123-16,1 0-55 16,-1-1-54-16,2 1 25 15,0 1-7-15,-1 0 0 16,2 0 0-16,-3 0 1 15,1 0 1-15,1 0 6 16,0 0 14-16,0 1 6 0,1 1 9 16,2-1 4-16,10 0-3 15,1-1-13-15,51 5-7 16,-46-8-7-16,2 1-4 16,-2 1-3-16,0 1-1 15,-4 3-1-15,-1 3-2 16,-8 0 1-16,0 1-1 15,-4-1 2-15,1 1-1 16,-6 0 1-16,3 4 0 16,0-3 1-16,3 5-1 15,-2-1 0-15,4 1 0 16,0-3 0-16,1 2-1 16,-6-5 1-16,6-1-1 15,-6-1 0-15,-3-2 2 16,0-3 1-16,0 0 3 15,0 0 2-15,0 0 0 0,0 0 0 16,0 0-3-16,0 0-2 16,0 0-2-16,-2 0-3 15,1 1 0-15,-1 2 0 16,-1 1 0-16,2 2 1 16,-5 10 0-16,-11 47 1 15,12-41 0-15,4-2 1 16,-6 2-1-16,-1-3 2 0,5 3-1 15,0-3 1-15,-5 3 1 16,2-2 0-16,-1 8 0 16,-2-3 1-16,1 4-2 15,3-4 0-15,2 1-1 16,1-5 0-16,-2 1 1 16,1-5 0-16,0-1-1 15,0-1 1-15,0-1 0 16,2-2-1-16,-2 0-5 15,3-5-9-15,-2 0-25 16,2-4-18-16,0-3-56 16,0 0-31-16,0-1-94 15,0-1 18-15,2 1-50 16</inkml:trace>
  <inkml:trace contextRef="#ctx0" brushRef="#br0" timeOffset="62171.43">29710 11903 13 0,'0'-3'20'16,"0"2"2"-16,0-1-3 15,0 1-3-15,0-1 1 16,0 1-16-16,0-2-13 15,2 0-11-15,-1-1 1 16</inkml:trace>
  <inkml:trace contextRef="#ctx0" brushRef="#br0" timeOffset="62705.11">29896 14165 3 0,'0'16'1'16,"1"-2"-1"-16,-2-7 0 15</inkml:trace>
  <inkml:trace contextRef="#ctx0" brushRef="#br0" timeOffset="66553.86">9415 14352 187 0,'-2'-3'151'0,"-1"0"4"16,0-1-40-16,-1 0 11 0,0-1-32 15,-1 1-6-15,2-2-6 16,-3 0 16-16,2 2-12 15,0-1 2-15,-1 1-10 16,1 1-30-16,1 0-30 16,0 0-10-16,2 2-15 15,-4 2-1-15,2 2 2 0,0 3 2 16,-1 15 3-16,-16 47 1 16,15-49 0-16,1 3 1 15,2-6-2-15,4 0 1 16,1-1-4-16,1-1-7 15,3-2-3-15,5-3-2 16,-2 0 0-16,6-4 3 16,0-5 7-16,6-1 4 15,3-2 2-15,4-4 0 16,-1 1 0-16,6 0 0 16,-7 3-2-16,1 3 0 15,-6 6-1-15,1 1 1 16,-7 6-1-16,2 5 1 15,-5 1 1-15,2 3 1 16,-7 1-1-16,1 5 12 16,-4-2 5-16,-8 2 15 15,-2-6 3-15,-5 3 7 16,-2-5-9-16,-5 2-4 0,2-6-13 16,-14 3-13-16,1-6-17 15,-17-3-27-15,-3-4-27 16,-13-2-69-16,5-4-39 15,-8-2-109-15,11-4-16 16</inkml:trace>
  <inkml:trace contextRef="#ctx0" brushRef="#br0" timeOffset="66955.28">9366 14357 253 0,'15'-5'50'0,"-3"7"26"16,-1-4-77-16,0 4 12 15,-4-1 26-15,-4-1 59 0,-3-1 25 16,0-1 30-16,0 1-5 16,0-1-18-16,0 1-61 15,0-1-23-15,0 0-31 16,0-1-15-16,0 1-11 16,1-1-1-16,2 0-1 15,10-4 1-15,21-6 7 16,51-22 5-16,-46 16 2 0,11-2 2 15,-5 4-1-15,0-8-1 16,-3 9-34-16,2-1-140 16,-10 0-52-16,-6-6-63 15</inkml:trace>
  <inkml:trace contextRef="#ctx0" brushRef="#br0" timeOffset="67369.66">10239 14138 794 0,'5'22'224'16,"-5"-6"59"-16,-2-11-210 16,2 10-39-16,2 1-7 0,2 6 5 15,3 3-8-15,2 4-2 16,3 2-6-16,1 2-1 15,3-1-5-15,6 9-2 16,-5-1-4-16,2 2 0 16,-1 0-2-16,-1 9-15 15,-5-8-22-15,0 11-98 16,-1-3-183-16,3-3 8 16</inkml:trace>
  <inkml:trace contextRef="#ctx0" brushRef="#br0" timeOffset="70267.37">12051 12226 229 0,'0'0'59'0,"-2"0"23"16,2 0-50-16,-1 0 14 15,1 0 6-15,-2 0 11 16,2 0 3-16,-1 0-4 0,-1 1-15 15,1 1 1-15,-1 0-9 16,1 1 3-16,0 2-10 16,1 6-2-16,-2 10-10 15,2 49-5-15,-4-42-10 16,-1 2-1-16,2-5-2 16,-1-2-1-16,1-4 1 15,0-1-1-15,3-5-1 0,5 2 0 16,-1-4 1-16,2 3 12 15,7-4 8-15,6 3 20 16,4-3 8-16,14 2 5 16,4-5-12-16,13 2-6 15,-2-5-20-15,8-2-18 16,-6-4-18-16,-1-2-30 16,-14-3-16-16,0-4-94 15,-12 1-83-15,-7-3-2 16</inkml:trace>
  <inkml:trace contextRef="#ctx0" brushRef="#br0" timeOffset="70619.78">12370 12128 615 0,'-61'68'138'0,"46"-41"52"16,13-4-174 0,2 14-18-16,8-4 7 0,5 12 13 15,2-4 8-15,4 7 21 16,0-7 6-16,0 9 8 15,0-9-9-15,3 10-6 16,0-6-19-16,4 9-8 16,-3-6-12-16,7 3-14 15,-3-10-23-15,4-4-86 16,-2-10-86-16,-4-8-63 16,-15-19-81-16</inkml:trace>
  <inkml:trace contextRef="#ctx0" brushRef="#br0" timeOffset="71251.1">12734 12275 486 0,'-2'21'97'0,"-5"1"56"15,3-1-144-15,-5 10 16 16,6-8 14-16,-4 1 16 16,5-5 3-16,1 0 13 15,8-6-10-15,3 2-6 16,2-1-19-16,5 5-8 15,2-1-14-15,0 3-6 16,-1 1-5-16,2 9-2 16,1 0 1-16,4 10-1 15,-2 2 0-15,2 4 0 16,-2-5-1-16,2 2 0 16,-3-10 1-16,3-2-1 15,-2-7 0-15,5-1 1 16,-3-6-1-16,2-2 2 15,-2-6-1-15,-2-10 3 16,-1-4 1-16,-3-11 3 0,-4-4 1 16,0-8 1-16,-5-3-1 15,-3-8 0-15,-7 1-4 16,-4-7-4-16,-7 3-2 16,-3 1 1-16,-2 8 2 15,-5 5 6-15,-1 11 0 16,-2 8-1-16,-3 13-2 15,-5 11-1-15,5 8-2 0,-4 19 4 16,6-1 2-16,0 17 2 16,8-4-2-16,4 8-2 15,4-9-3-15,4-5-15 16,7-12-27-16,4-6-230 16,3-12 54-16</inkml:trace>
  <inkml:trace contextRef="#ctx0" brushRef="#br0" timeOffset="73947.25">11870 14368 427 0,'4'-8'123'0,"-4"3"29"15,0 4-108-15,0-1-1 16,0 1 38-16,0-1 11 16,0 2 10-16,0 0-1 0,0 0-19 15,-1 2-36-15,1 1-10 16,-3 1-15-16,1 24-1 16,-4 51-12-16,5-34-4 15,-1 0-3-15,7 21 3 16,1 0-14-16,5 15-44 15,4-2-33-15,5 7-104 16,-1-20-89-16,-4-3-25 16</inkml:trace>
  <inkml:trace contextRef="#ctx0" brushRef="#br0" timeOffset="74414.38">11997 14478 424 0,'4'3'342'0,"-5"-6"-83"0,-2 3-13 15,3 0-233-15,0 0-6 16,1 1-14-16,2 1 3 16,1 1 2-16,8 4 2 15,-2 0-1-15,47 38 1 16,-42-34 0-16,1-1 0 15,-3-1-1-15,3 1 2 16,2-3-2-16,-2 0 1 16,3-1-1-16,4-1 1 15,5-2 0-15,5-2 2 16,1-4-1-16,7-1-8 16,-6-1-7-16,1-3-14 15,-4 0-11-15,-1-3-50 16,-9 0-56-16,1 0-96 15,-7 1-24-15</inkml:trace>
  <inkml:trace contextRef="#ctx0" brushRef="#br0" timeOffset="74713.27">12477 14215 1045 0,'-9'96'200'0,"9"-65"106"15,2 0-308-15,5 15-13 16,6 4 0-16,2 14-17 16,1-2-4-16,3 9 1 15,1-10 2-15,3 5 9 16,4-12 18-16,0-6 7 15,-3-16-1-15,6 0-5 16,-5-13-32-16,2-4-149 16,-3-12-85-16,7-16-54 15</inkml:trace>
  <inkml:trace contextRef="#ctx0" brushRef="#br0" timeOffset="75497.42">13275 14399 579 0,'18'-1'0'0,"-46"-2"450"16,30 1-563-16,-1 2 274 0,-4 3-347 15,2-3 368-15,-2 0-295 16,-5-1 97-16,-19-1 112 15,-46-10-14-15,42 8 11 16,0 6-13-16,1 3-24 16,3 6-41-16,1 5-35 15,4 1-17-15,3 7-12 16,2-4-2-16,4 5 0 16,0-2 21-16,5 0 12 15,4-5 12-15,1 1 4 16,4-6 4-16,2-1 10 15,5-3 5-15,-3-1 11 16,6 0 5-16,0-3 7 16,4 0-7-16,5-2-2 15,1-2-10-15,4-1-5 0,1 2-11 16,5-1-1-16,-2 3-4 16,4 7-1-16,-1 2 0 15,8 6-1-15,-5 4 0 16,6 11-2-16,-3 1-1 15,-3 10-2-15,-12-1 0 16,0 5 2-16,-8-5 0 16,-9 0 4-16,-3-10 2 15,-2-1 1-15,-8-8 1 0,-5-5-16 16,-1-2-19-16,-12-5-61 16,0-6-33-16,-10-2-52 15,-1-7-6-15,-3-6-13 16,5-4 52-16,-7-7 10 15,12-3 50-15,3-7 48 16,8-2 56-16,9-2 39 16,6-2 26-16,14-2 6 15,5 3-24-15,7-2-2 16,2 2-15-16,10-1 23 16,-3 3 11-16,6-6 24 15,-4 0-11-15,2 0 16 16,-11 5-23-16,-3-5-5 15,-6 9-25-15,-7 0-8 16,-8-1-26-16,-2 3-8 16,-7 6-12-16,-8 5-16 0,-4 7-28 15,-8 9-77-15,-4 11-81 16,-13 13-65-16,2 7-64 16</inkml:trace>
  <inkml:trace contextRef="#ctx0" brushRef="#br0" timeOffset="77999.72">14790 12313 217 0,'-11'-9'73'16,"3"1"14"-16,3 0-58 15,3 1-12-15,-1 3-4 16,2 2 9-16,-1 1 4 16,-1-1 14-16,-1 1 0 15,-2 1 1-15,-4 0-24 0,-19 0-84 16,-44 4-24 0,33-4-38-16,8-6-68 0</inkml:trace>
  <inkml:trace contextRef="#ctx0" brushRef="#br0" timeOffset="78559.2">14437 12255 175 0,'0'1'69'0,"2"-1"35"15,-2 0-41-15,0 0 7 16,0 0 12-16,0 0 15 16,0 0-16-16,0 0 18 15,0 0-8-15,0-1-7 16,0-1-27-16,1 1-8 15,2-2-25-15,1-1-8 16,17-7-10-16,58-19-2 16,-43 22-4-16,8 7 0 0,-8 0-1 15,1 5 1-15,-9-1-1 16,-1 7 5-16,-8 2 5 16,2 7 9-16,-7 4 1 15,-2 11 5-15,-6-1-4 16,-9 11-2-16,-4 0-8 15,-8 4 0-15,-4-4-4 16,-9 2 1-16,-2-8-2 16,-7-1 1-16,-1-8-1 15,-7 0 1-15,6-1-9 0,-2-3-12 16,1-8-4-16,4-5 2 16,4-9-3-16,1-7 11 15,5-7 14-15,5-6 8 16,7-1 1-16,5-1 0 15,9 5-3-15,7-1-3 16,9 5-7-16,5 3 4 16,5 2 2-16,9 4 12 15,3 4 6-15,13 3 2 16,0 4-5-16,5 4-2 16,-10 2-17-16,1-1-14 15,-16-2-10-15,-6-4-11 16,-11-6-12-16,4-6-44 15,-5-6-58-15,4-4-124 0,-1-6-19 16</inkml:trace>
  <inkml:trace contextRef="#ctx0" brushRef="#br0" timeOffset="79111.78">15057 12034 507 0,'-8'19'98'0,"-5"11"50"16,2 5-155-16,4 8 3 15,-3 0 0-15,1 6 21 16,0-5 17-16,5 4 14 15,1-10 27-15,3 5 8 16,6-10-18-16,4 2-13 16,2-7-14-16,5 0-26 15,1-6-9-15,7 1-1 16,-2-7-1-16,9 0 0 16,0-4 0-16,9-2 0 15,-6-6-1-15,6-1 2 16,-9-6-2-16,2-5-1 15,-15-3-1-15,1-5 3 0,-8 0 0 16,-1-6 12-16,-6 2 7 16,-4-3 3-16,-5 1-1 15,-5-3 1-15,-3 6-11 16,-1 0-3-16,2 7-5 16,-1 6-1-16,0 9-3 15,-5 7-2-15,1 8-3 0,-3 8 1 16,3 3 0-16,-3 9 2 15,7-1 0-15,3 2 2 16,3-2-1-16,3-2-12 16,5-10-18-16,2-6-54 15,-1-11-56-15,2-16-115 16,-2-7-22-16</inkml:trace>
  <inkml:trace contextRef="#ctx0" brushRef="#br0" timeOffset="79547.07">15473 12091 817 0,'-8'5'234'15,"-1"5"45"-15,-23 41-217 16,36-41-58-16,-4 3-8 0,3 1 5 16,0-3-1-16,0 1 1 15,-4-5-1-15,5-1 0 16,0-2 0-16,-4-4 0 15,0 0 0-15,5 2 1 16,-2-1 0-16,4 1 0 16,15 4-1-16,51 7-3 15,-47-13-9-15,0-2-6 16,-1-1-2-16,0-4-3 16,-5 3-3-16,2-7-8 15,0 1-10-15,0-6-50 16,-7 0-39-16,4-9-117 15,-6-1-10-15</inkml:trace>
  <inkml:trace contextRef="#ctx0" brushRef="#br0" timeOffset="79800.62">15713 11977 1036 0,'-2'-1'207'16,"2"1"103"-16,0 3-311 0,2 6 0 16,11 24-3-1,18 53 6-15,-18-45-3 0,3 6-5 16,-3-11-2-16,7 7 0 16,-4-10 0-16,6 7 5 15,-4-14-10-15,5 3-42 16,-2-8-40-16,-2-4-206 15,-6-5 8-15</inkml:trace>
  <inkml:trace contextRef="#ctx0" brushRef="#br0" timeOffset="80002.94">16043 12252 1093 0,'1'41'273'0,"5"-12"83"16,4 0-289-16,5 6-92 15,-1 2-78-15,-3-8-56 16,-4-9-41-16,-6-8-18 16,-2-18-118-16,-1-13 88 15</inkml:trace>
  <inkml:trace contextRef="#ctx0" brushRef="#br0" timeOffset="80226.05">16228 11789 695 0,'-4'5'-66'0,"-1"-1"66"16,-5 9-276-16</inkml:trace>
  <inkml:trace contextRef="#ctx0" brushRef="#br0" timeOffset="80574.95">16158 11940 111 0,'0'1'324'0,"0"0"-51"0,0-1 8 15,0-1-38-15,0 0-108 16,0-1-42-16,1-1-69 16,4-1-26-16,5-5-15 15,21-8-10-15,42-46-2 16,-38 45 0-16,-5 2 7 16,7 2 8-16,-6 5 11 15,2 4 3-15,-5 1 1 16,4 7 0-16,-7 0-1 15,0 3 1-15,-5-2-1 0,-7 3 1 16,-7-2 1-16,-2 4 5 16,-2-2 2-16,-8 3 4 15,5 2-2-15,-4 4 0 16,4 1-6-16,-4 7-3 16,5-4-3-16,-3 6 1 15,2 2-7-15,-1 4-9 16,1-3-5-16,1 5-9 15,0-6-7-15,1-3-17 16,2-9-25-16,-1-6-28 16,-2-12-143-16,-5-11 13 15</inkml:trace>
  <inkml:trace contextRef="#ctx0" brushRef="#br0" timeOffset="81122.72">16739 11737 1049 0,'-4'6'203'0,"2"1"64"16,4 2-338-1,-2 5-102-15,0-2-11 0,-3 4 15 16,0-4 63-16,-2-4 104 15,1-3 101-15,0-5 38 16,2 0 0-16,1 0-27 16,1 0-69-16,-3 1-24 15,1 2-19-15,1 1-10 16,-1 1-7-16,2 5-4 16,0 2 0-16,0-2 0 15,5 40 11-15,-7-45 7 16,7-2 8-16,-2-1 8 15,-3-2 2-15,1 0 3 16,2 0-2-16,0-2-1 16,3 1-8-16,16-1-3 15,43-3-1-15,-38 0 0 16,-3 4-2-16,4 2 3 0,-3 5 0 16,0 3 2-16,-9 1 0 15,0 3 1-15,-6-1 0 16,-6 2 2-16,-4 1-2 15,-5 3 4-15,-3 1-1 16,-6 1 0-16,-2-3-1 16,-3 1-16-16,-2-3-14 15,-4-2-39-15,2-7-43 16,-8-4-130-16,1-6-28 0,1-11-61 16</inkml:trace>
  <inkml:trace contextRef="#ctx0" brushRef="#br0" timeOffset="81378.63">16683 11665 1077 0,'6'5'208'0,"10"-7"103"15,8 1-332-15,6-7-27 16,5 2 2-16,9-10 2 16,0-4 7-16,6-11 12 0,-2 1 20 15,12-11 5-15,-5 6-5 16,9-2-70-16,-11 8-77 16,8 1-122-16,-7 8-55 15</inkml:trace>
  <inkml:trace contextRef="#ctx0" brushRef="#br0" timeOffset="87517.28">14250 14619 395 0,'-14'-1'121'15,"2"1"25"-15,3 0-115 16,-2 1 23-16,5 1-4 0,-3-1 28 16,0 1 15-16,8-2 22 15,-2-2-22-15,0 2-15 16,1 0-34-16,1 0-22 15,1 0-25-15,0 0-4 16,0 0 1-16,0 0 6 16,1 0 7-16,2 0 7 15,2 0 1-15,2 0 2 16,9 0-4-16,47-4-3 16,-46 1-6-16,2 0 0 15,-4 0-2-15,1 2 1 16,-3-2-1-16,0 0 0 15,-1 1-1-15,-5 1-1 16,2-1-1-16,-5 4 0 0,-4-2 0 16,0 0 0-1,2 1 1-15,-1 1 1 0,1 1 0 16,-1 1 0-16,1 1 1 16,1 9 0-16,0 1-1 15,5 47 0-15,-11-45 0 16,0 3-1-16,3-4-1 15,5 3-1-15,1-3 0 16,4 6 0-16,3-3 0 0,2 7-4 16,1 0-5-1,4 10-18-15,1-3-16 0,6 4-27 16,-3-7-13-16,0-2-39 16,0-12-2-16,-2-4-91 15,-6-8 11-15,0-5-34 16</inkml:trace>
  <inkml:trace contextRef="#ctx0" brushRef="#br0" timeOffset="88334.42">14866 14574 697 0,'0'-1'220'16,"-1"-2"32"-16,-1 0-192 0,2 0-34 15,0 0-26-15,0-1-18 16,0-1-10-16,0 1-7 16,-3-1 1-16,1 0 6 15,-3-1 22-15,-1 1 20 16,0 1 9-16,1 0-1 16,-3 1-3-16,1 1-8 15,-2 2-12-15,2 2-3 16,0 2 1-16,1 2-2 15,-3 6 3-15,-19 49-1 16,31-46 1-16,5 2 0 16,-3 1 2-16,3-2-1 15,-1 0 3-15,0-3 0 16,2-6 2-16,0-3 0 16,-2-1 0-16,8-1 0 15,-4-4-1-15,5-1-4 16,3-2-4-16,2-7-16 0,-2-3-5 15,3-2-2-15,-5-2 4 16,1 0 5-16,-7 4 15 16,-2-1 13-16,-3 3 3 15,-3-3 7-15,-2 4 4 16,-4-2 9-16,-1 2 0 16,0 2 15-16,-2 3 0 15,3 1 2-15,3 3-9 0,-3 3-15 16,3 0-17-16,0 0-8 15,0 1-8-15,0 1 2 16,3 1 6-16,-3 1 0 16,4 6 0-16,4 8-1 15,21 39 1-15,-18-40 0 16,1-1 1-16,1 6-1 16,-4-1 1-16,1 5 0 15,-1-4-1-15,-2 3 0 16,1-4 0-16,-1 1 1 15,-3-4-9-15,4 2-23 16,-4-2-21-16,3-4-65 16,-1 0-63-16,3-4-92 15,-3-4-30-15</inkml:trace>
  <inkml:trace contextRef="#ctx0" brushRef="#br0" timeOffset="88767.65">15214 14435 763 0,'8'-5'176'0,"-3"-3"60"16,-5 10-227-16,3-2-53 15,-3 0-30-15,0 0 16 16,0 0 4-16,3 0 20 16,-3 0 42-16,1 0 39 15,-1 0-14-15,0 0 5 16,0 1-8-16,2 1-13 16,-1 1-9-16,0 1-1 15,5 9-3-15,3 6-4 16,26 42 1-16,-20-46-1 15,-1-3 0-15,1-4 1 16,-2-2 1-16,5-1 1 16,-5-4 2-16,4 1 3 15,1-4 0-15,-1-1 1 0,-2-1-1 16,-1-3-12-16,-6-2-19 16,0-3-66-16,0-1-96 15,2 0-49-15,-1 0-71 16</inkml:trace>
  <inkml:trace contextRef="#ctx0" brushRef="#br0" timeOffset="89082.53">15441 14193 716 0,'-17'21'195'0,"8"2"45"16,3-6-193-16,3 10-45 16,6 3-4-16,-1 10-1 15,5-7 1-15,3 5 0 16,5-3 1-16,4 2 0 16,1-6 3-16,4 5 0 15,-1-4 1-15,5 6 0 16,-8-3 1-16,2 6-1 15,-3-5 2-15,-3 1-28 16,-6-6-22-16,0-1-68 0,-4-8-71 16,-1-1-62-16,-4-11-44 15</inkml:trace>
  <inkml:trace contextRef="#ctx0" brushRef="#br0" timeOffset="89291.99">15895 14612 1186 0,'28'12'292'0,"-2"4"94"15,-27-2-359-15,14 7-188 16,4-1-200-16,-5-5-22 15,-5-11-190-15</inkml:trace>
  <inkml:trace contextRef="#ctx0" brushRef="#br0" timeOffset="89535.98">16339 14097 570 0,'-9'10'-37'0,"-2"-4"37"0,0 7-214 15</inkml:trace>
  <inkml:trace contextRef="#ctx0" brushRef="#br0" timeOffset="89998.5">16294 14145 355 0,'-5'6'275'15,"1"-2"-26"-15,0 1-50 16,-1-1-85-16,2-1-34 16,0 0-61-16,0-2-30 15,2 1-18-15,1-2-13 16,1 0-2-16,4-2 12 15,2 1 12-15,17-1 6 16,41 5 11-16,-39 9 1 16,-5 3 2-16,4 8 0 15,-6 2 2-15,1 7 2 16,-2-3 1-16,-2 8 3 16,-10-8 2-16,-4 6 3 15,-4-6-1-15,-12 4 0 0,-2-6-1 16,-7 3-14-16,0-9-9 15,-7-2-8-15,6-5-9 16,-4-3-12-16,3-4 11 16,2-4 6-16,1-3 7 15,0-6 9-15,4-1 9 16,2-6 0-16,6-1-1 16,4-3 0-16,8-1 5 0,4-3 22 15,7 3 10-15,6 0 11 16,1 5 3-16,11 3-3 15,2 6-23-15,8 1-9 16,4 4-9-16,9 5-4 16,-7 0-2-16,-3 3-12 15,-13-2-17-15,-7 0-22 16,-13-5 3-16,-5-4-75 16,-9-4-118-16,1 5 38 15</inkml:trace>
  <inkml:trace contextRef="#ctx0" brushRef="#br0" timeOffset="90497.61">16746 14021 1025 0,'-9'9'183'15,"11"5"68"-15,-4 7-343 16,1 8-51-16,-3 2 3 0,1 2 15 16,-3-4 40-16,-1-7 64 15,4-10 63-15,-2-5 17 16,2-4 3-16,3-3 1 16,0-1-27-16,0 1-14 15,0 0-16-15,0 0-4 16,0 0-4-16,2 1 1 15,1 1 1-15,0-1-1 16,1 1 1-16,2 0 1 16,3 4 0-16,8 4 12 15,42 36 9-15,-39-33 10 16,3-3 7-16,1 2 7 16,-1-5-11-16,5 0-6 15,-6-1-12-15,1 1-5 16,-7-1-9-16,-1 0-1 15,-8-4-1-15,-3 3 2 16,-2 3 0-16,-5-1-2 16,-3 3-5-16,-6 5-9 0,-2-2-8 15,-7 0-48-15,1 3-45 16,-9 3-161-16,1-3 3 16</inkml:trace>
  <inkml:trace contextRef="#ctx0" brushRef="#br0" timeOffset="90775.32">16825 13980 706 0,'7'0'226'16,"6"-1"37"-16,6-1-171 15,3 1-76-15,10-1 20 16,-1-2-7-16,13-3 0 16,0-4-2-16,13-3-16 15,-6-2-46-15,1-9-133 16,-1 0-124-16,9-3-31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2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5" tIns="48327" rIns="96655" bIns="48327" numCol="1" anchor="t" anchorCtr="0" compatLnSpc="1">
            <a:prstTxWarp prst="textNoShape">
              <a:avLst/>
            </a:prstTxWarp>
          </a:bodyPr>
          <a:lstStyle>
            <a:lvl1pPr algn="l" defTabSz="96695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2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5" tIns="48327" rIns="96655" bIns="48327" numCol="1" anchor="t" anchorCtr="0" compatLnSpc="1">
            <a:prstTxWarp prst="textNoShape">
              <a:avLst/>
            </a:prstTxWarp>
          </a:bodyPr>
          <a:lstStyle>
            <a:lvl1pPr algn="r" defTabSz="96695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3" y="3475038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5" tIns="48327" rIns="96655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2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5" tIns="48327" rIns="96655" bIns="48327" numCol="1" anchor="b" anchorCtr="0" compatLnSpc="1">
            <a:prstTxWarp prst="textNoShape">
              <a:avLst/>
            </a:prstTxWarp>
          </a:bodyPr>
          <a:lstStyle>
            <a:lvl1pPr algn="l" defTabSz="96695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2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5" tIns="48327" rIns="96655" bIns="48327" numCol="1" anchor="b" anchorCtr="0" compatLnSpc="1">
            <a:prstTxWarp prst="textNoShape">
              <a:avLst/>
            </a:prstTxWarp>
          </a:bodyPr>
          <a:lstStyle>
            <a:lvl1pPr algn="r" defTabSz="96695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70E419D-9192-43C2-8E1A-24B9C6CA0A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283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E34069B5-6D8B-4873-AED5-BC35035653BF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7688"/>
            <a:ext cx="3657600" cy="2743200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>
                <a:latin typeface="Times New Roman" charset="0"/>
              </a:rPr>
              <a:t>Chi-square valid if all E</a:t>
            </a:r>
            <a:r>
              <a:rPr lang="en-US" altLang="en-US" baseline="-25000">
                <a:latin typeface="Times New Roman" charset="0"/>
              </a:rPr>
              <a:t>ij</a:t>
            </a:r>
            <a:r>
              <a:rPr lang="en-US" altLang="en-US">
                <a:latin typeface="Times New Roman" charset="0"/>
              </a:rPr>
              <a:t> </a:t>
            </a:r>
            <a:r>
              <a:rPr lang="en-US" altLang="en-US" u="sng">
                <a:latin typeface="Times New Roman" charset="0"/>
              </a:rPr>
              <a:t>&gt;</a:t>
            </a:r>
            <a:r>
              <a:rPr lang="en-US" altLang="en-US">
                <a:latin typeface="Times New Roman" charset="0"/>
              </a:rPr>
              <a:t> 5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Interpretation of RR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0E419D-9192-43C2-8E1A-24B9C6CA0AB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209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840038"/>
            <a:ext cx="10363200" cy="1960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5181600"/>
            <a:ext cx="85344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812810" indent="0" algn="ctr">
              <a:buNone/>
              <a:defRPr/>
            </a:lvl2pPr>
            <a:lvl3pPr marL="1625620" indent="0" algn="ctr">
              <a:buNone/>
              <a:defRPr/>
            </a:lvl3pPr>
            <a:lvl4pPr marL="2438430" indent="0" algn="ctr">
              <a:buNone/>
              <a:defRPr/>
            </a:lvl4pPr>
            <a:lvl5pPr marL="3251241" indent="0" algn="ctr">
              <a:buNone/>
              <a:defRPr/>
            </a:lvl5pPr>
            <a:lvl6pPr marL="4064051" indent="0" algn="ctr">
              <a:buNone/>
              <a:defRPr/>
            </a:lvl6pPr>
            <a:lvl7pPr marL="4876861" indent="0" algn="ctr">
              <a:buNone/>
              <a:defRPr/>
            </a:lvl7pPr>
            <a:lvl8pPr marL="5689671" indent="0" algn="ctr">
              <a:buNone/>
              <a:defRPr/>
            </a:lvl8pPr>
            <a:lvl9pPr marL="6502481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Summer Institutes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Module 1, Session 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31A73-D89D-421B-99A0-23E3F2FA6B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15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Summer Institutes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Module 1, Session 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19E90-CE6B-4E98-9262-17D039F3A6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395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812800"/>
            <a:ext cx="2590800" cy="7315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1" y="812800"/>
            <a:ext cx="7501467" cy="7315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Summer Institutes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Module 1, Session 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593A4-C2DB-48AA-9086-F907777BC9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632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Summer Institutes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Module 1, Session 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BFE0A-3063-4703-AA94-9307D152C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46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379" y="5875338"/>
            <a:ext cx="10363200" cy="1816100"/>
          </a:xfrm>
        </p:spPr>
        <p:txBody>
          <a:bodyPr anchor="t"/>
          <a:lstStyle>
            <a:lvl1pPr algn="l">
              <a:defRPr sz="7111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379" y="3875088"/>
            <a:ext cx="10363200" cy="2000250"/>
          </a:xfrm>
        </p:spPr>
        <p:txBody>
          <a:bodyPr anchor="b"/>
          <a:lstStyle>
            <a:lvl1pPr marL="0" indent="0">
              <a:buNone/>
              <a:defRPr sz="3556"/>
            </a:lvl1pPr>
            <a:lvl2pPr marL="812810" indent="0">
              <a:buNone/>
              <a:defRPr sz="3200"/>
            </a:lvl2pPr>
            <a:lvl3pPr marL="1625620" indent="0">
              <a:buNone/>
              <a:defRPr sz="2844"/>
            </a:lvl3pPr>
            <a:lvl4pPr marL="2438430" indent="0">
              <a:buNone/>
              <a:defRPr sz="2489"/>
            </a:lvl4pPr>
            <a:lvl5pPr marL="3251241" indent="0">
              <a:buNone/>
              <a:defRPr sz="2489"/>
            </a:lvl5pPr>
            <a:lvl6pPr marL="4064051" indent="0">
              <a:buNone/>
              <a:defRPr sz="2489"/>
            </a:lvl6pPr>
            <a:lvl7pPr marL="4876861" indent="0">
              <a:buNone/>
              <a:defRPr sz="2489"/>
            </a:lvl7pPr>
            <a:lvl8pPr marL="5689671" indent="0">
              <a:buNone/>
              <a:defRPr sz="2489"/>
            </a:lvl8pPr>
            <a:lvl9pPr marL="6502481" indent="0">
              <a:buNone/>
              <a:defRPr sz="248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Summer Institutes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Module 1, Session 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5E629-68CA-478D-9C06-9BC2F228BB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154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641600"/>
            <a:ext cx="5046133" cy="5486400"/>
          </a:xfrm>
        </p:spPr>
        <p:txBody>
          <a:bodyPr/>
          <a:lstStyle>
            <a:lvl1pPr>
              <a:defRPr sz="4978"/>
            </a:lvl1pPr>
            <a:lvl2pPr>
              <a:defRPr sz="4267"/>
            </a:lvl2pPr>
            <a:lvl3pPr>
              <a:defRPr sz="3556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2641600"/>
            <a:ext cx="5046133" cy="5486400"/>
          </a:xfrm>
        </p:spPr>
        <p:txBody>
          <a:bodyPr/>
          <a:lstStyle>
            <a:lvl1pPr>
              <a:defRPr sz="4978"/>
            </a:lvl1pPr>
            <a:lvl2pPr>
              <a:defRPr sz="4267"/>
            </a:lvl2pPr>
            <a:lvl3pPr>
              <a:defRPr sz="3556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Summer Institutes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Module 1, Session 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51648-7185-4AD1-8108-6C1792611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081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6713"/>
            <a:ext cx="109728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046288"/>
            <a:ext cx="5387623" cy="854075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900364"/>
            <a:ext cx="5387623" cy="5267325"/>
          </a:xfrm>
        </p:spPr>
        <p:txBody>
          <a:bodyPr/>
          <a:lstStyle>
            <a:lvl1pPr>
              <a:defRPr sz="4267"/>
            </a:lvl1pPr>
            <a:lvl2pPr>
              <a:defRPr sz="3556"/>
            </a:lvl2pPr>
            <a:lvl3pPr>
              <a:defRPr sz="3200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4780" y="2046288"/>
            <a:ext cx="5387621" cy="854075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4780" y="2900364"/>
            <a:ext cx="5387621" cy="5267325"/>
          </a:xfrm>
        </p:spPr>
        <p:txBody>
          <a:bodyPr/>
          <a:lstStyle>
            <a:lvl1pPr>
              <a:defRPr sz="4267"/>
            </a:lvl1pPr>
            <a:lvl2pPr>
              <a:defRPr sz="3556"/>
            </a:lvl2pPr>
            <a:lvl3pPr>
              <a:defRPr sz="3200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Summer Institutes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Module 1, Session 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A7B86-20F4-4794-B9F5-6BD6B0953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32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Summer Institutes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Module 1, Session 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A1F43-15A4-4106-A753-42784969DC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15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B214EF-74C3-4F77-AB20-F22AC29A1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F19AE54-A73F-4CC2-B7C3-8F6B08DA6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Module 1, Session 7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59F4900-54CF-45E6-9A22-B95C10167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74F64C-599D-439B-AF0D-2F269C538F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645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3538"/>
            <a:ext cx="4010379" cy="1549400"/>
          </a:xfrm>
        </p:spPr>
        <p:txBody>
          <a:bodyPr anchor="b"/>
          <a:lstStyle>
            <a:lvl1pPr algn="l">
              <a:defRPr sz="355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363538"/>
            <a:ext cx="6815666" cy="7804150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  <a:lvl6pPr>
              <a:defRPr sz="3556"/>
            </a:lvl6pPr>
            <a:lvl7pPr>
              <a:defRPr sz="3556"/>
            </a:lvl7pPr>
            <a:lvl8pPr>
              <a:defRPr sz="3556"/>
            </a:lvl8pPr>
            <a:lvl9pPr>
              <a:defRPr sz="35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912938"/>
            <a:ext cx="4010379" cy="6254750"/>
          </a:xfrm>
        </p:spPr>
        <p:txBody>
          <a:bodyPr/>
          <a:lstStyle>
            <a:lvl1pPr marL="0" indent="0">
              <a:buNone/>
              <a:defRPr sz="2489"/>
            </a:lvl1pPr>
            <a:lvl2pPr marL="812810" indent="0">
              <a:buNone/>
              <a:defRPr sz="2133"/>
            </a:lvl2pPr>
            <a:lvl3pPr marL="1625620" indent="0">
              <a:buNone/>
              <a:defRPr sz="1778"/>
            </a:lvl3pPr>
            <a:lvl4pPr marL="2438430" indent="0">
              <a:buNone/>
              <a:defRPr sz="1600"/>
            </a:lvl4pPr>
            <a:lvl5pPr marL="3251241" indent="0">
              <a:buNone/>
              <a:defRPr sz="1600"/>
            </a:lvl5pPr>
            <a:lvl6pPr marL="4064051" indent="0">
              <a:buNone/>
              <a:defRPr sz="1600"/>
            </a:lvl6pPr>
            <a:lvl7pPr marL="4876861" indent="0">
              <a:buNone/>
              <a:defRPr sz="1600"/>
            </a:lvl7pPr>
            <a:lvl8pPr marL="5689671" indent="0">
              <a:buNone/>
              <a:defRPr sz="1600"/>
            </a:lvl8pPr>
            <a:lvl9pPr marL="6502481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Summer Institutes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Module 1, Session 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25466-49FA-4B70-B89A-4397BD7FB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158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423" y="6400800"/>
            <a:ext cx="7315200" cy="755650"/>
          </a:xfrm>
        </p:spPr>
        <p:txBody>
          <a:bodyPr anchor="b"/>
          <a:lstStyle>
            <a:lvl1pPr algn="l">
              <a:defRPr sz="355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0423" y="817563"/>
            <a:ext cx="7315200" cy="5486400"/>
          </a:xfrm>
        </p:spPr>
        <p:txBody>
          <a:bodyPr/>
          <a:lstStyle>
            <a:lvl1pPr marL="0" indent="0">
              <a:buNone/>
              <a:defRPr sz="5689"/>
            </a:lvl1pPr>
            <a:lvl2pPr marL="812810" indent="0">
              <a:buNone/>
              <a:defRPr sz="4978"/>
            </a:lvl2pPr>
            <a:lvl3pPr marL="1625620" indent="0">
              <a:buNone/>
              <a:defRPr sz="4267"/>
            </a:lvl3pPr>
            <a:lvl4pPr marL="2438430" indent="0">
              <a:buNone/>
              <a:defRPr sz="3556"/>
            </a:lvl4pPr>
            <a:lvl5pPr marL="3251241" indent="0">
              <a:buNone/>
              <a:defRPr sz="3556"/>
            </a:lvl5pPr>
            <a:lvl6pPr marL="4064051" indent="0">
              <a:buNone/>
              <a:defRPr sz="3556"/>
            </a:lvl6pPr>
            <a:lvl7pPr marL="4876861" indent="0">
              <a:buNone/>
              <a:defRPr sz="3556"/>
            </a:lvl7pPr>
            <a:lvl8pPr marL="5689671" indent="0">
              <a:buNone/>
              <a:defRPr sz="3556"/>
            </a:lvl8pPr>
            <a:lvl9pPr marL="6502481" indent="0">
              <a:buNone/>
              <a:defRPr sz="3556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0423" y="7156450"/>
            <a:ext cx="7315200" cy="1073150"/>
          </a:xfrm>
        </p:spPr>
        <p:txBody>
          <a:bodyPr/>
          <a:lstStyle>
            <a:lvl1pPr marL="0" indent="0">
              <a:buNone/>
              <a:defRPr sz="2489"/>
            </a:lvl1pPr>
            <a:lvl2pPr marL="812810" indent="0">
              <a:buNone/>
              <a:defRPr sz="2133"/>
            </a:lvl2pPr>
            <a:lvl3pPr marL="1625620" indent="0">
              <a:buNone/>
              <a:defRPr sz="1778"/>
            </a:lvl3pPr>
            <a:lvl4pPr marL="2438430" indent="0">
              <a:buNone/>
              <a:defRPr sz="1600"/>
            </a:lvl4pPr>
            <a:lvl5pPr marL="3251241" indent="0">
              <a:buNone/>
              <a:defRPr sz="1600"/>
            </a:lvl5pPr>
            <a:lvl6pPr marL="4064051" indent="0">
              <a:buNone/>
              <a:defRPr sz="1600"/>
            </a:lvl6pPr>
            <a:lvl7pPr marL="4876861" indent="0">
              <a:buNone/>
              <a:defRPr sz="1600"/>
            </a:lvl7pPr>
            <a:lvl8pPr marL="5689671" indent="0">
              <a:buNone/>
              <a:defRPr sz="1600"/>
            </a:lvl8pPr>
            <a:lvl9pPr marL="6502481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Summer Institutes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Module 1, Session 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0153C-D73F-493D-946A-21FD1EC95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628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812800"/>
            <a:ext cx="10363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641600"/>
            <a:ext cx="10363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8331200"/>
            <a:ext cx="2540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Summer Institutes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8331200"/>
            <a:ext cx="3860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Module 1, Session 7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8331200"/>
            <a:ext cx="2540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9574F64C-599D-439B-AF0D-2F269C538F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677334" y="381000"/>
            <a:ext cx="10837333" cy="7848600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endParaRPr lang="en-US" altLang="en-US" sz="3556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822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822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822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822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822">
          <a:solidFill>
            <a:schemeClr val="tx2"/>
          </a:solidFill>
          <a:latin typeface="Times New Roman" pitchFamily="18" charset="0"/>
        </a:defRPr>
      </a:lvl5pPr>
      <a:lvl6pPr marL="812810" algn="ctr" rtl="0" eaLnBrk="0" fontAlgn="base" hangingPunct="0">
        <a:spcBef>
          <a:spcPct val="0"/>
        </a:spcBef>
        <a:spcAft>
          <a:spcPct val="0"/>
        </a:spcAft>
        <a:defRPr sz="7822">
          <a:solidFill>
            <a:schemeClr val="tx2"/>
          </a:solidFill>
          <a:latin typeface="Times New Roman" pitchFamily="18" charset="0"/>
        </a:defRPr>
      </a:lvl6pPr>
      <a:lvl7pPr marL="1625620" algn="ctr" rtl="0" eaLnBrk="0" fontAlgn="base" hangingPunct="0">
        <a:spcBef>
          <a:spcPct val="0"/>
        </a:spcBef>
        <a:spcAft>
          <a:spcPct val="0"/>
        </a:spcAft>
        <a:defRPr sz="7822">
          <a:solidFill>
            <a:schemeClr val="tx2"/>
          </a:solidFill>
          <a:latin typeface="Times New Roman" pitchFamily="18" charset="0"/>
        </a:defRPr>
      </a:lvl7pPr>
      <a:lvl8pPr marL="2438430" algn="ctr" rtl="0" eaLnBrk="0" fontAlgn="base" hangingPunct="0">
        <a:spcBef>
          <a:spcPct val="0"/>
        </a:spcBef>
        <a:spcAft>
          <a:spcPct val="0"/>
        </a:spcAft>
        <a:defRPr sz="7822">
          <a:solidFill>
            <a:schemeClr val="tx2"/>
          </a:solidFill>
          <a:latin typeface="Times New Roman" pitchFamily="18" charset="0"/>
        </a:defRPr>
      </a:lvl8pPr>
      <a:lvl9pPr marL="3251241" algn="ctr" rtl="0" eaLnBrk="0" fontAlgn="base" hangingPunct="0">
        <a:spcBef>
          <a:spcPct val="0"/>
        </a:spcBef>
        <a:spcAft>
          <a:spcPct val="0"/>
        </a:spcAft>
        <a:defRPr sz="7822">
          <a:solidFill>
            <a:schemeClr val="tx2"/>
          </a:solidFill>
          <a:latin typeface="Times New Roman" pitchFamily="18" charset="0"/>
        </a:defRPr>
      </a:lvl9pPr>
    </p:titleStyle>
    <p:bodyStyle>
      <a:lvl1pPr marL="609608" indent="-609608" algn="l" rtl="0" eaLnBrk="0" fontAlgn="base" hangingPunct="0">
        <a:spcBef>
          <a:spcPct val="20000"/>
        </a:spcBef>
        <a:spcAft>
          <a:spcPct val="0"/>
        </a:spcAft>
        <a:buChar char="•"/>
        <a:defRPr sz="5689">
          <a:solidFill>
            <a:schemeClr val="tx1"/>
          </a:solidFill>
          <a:latin typeface="+mn-lt"/>
          <a:ea typeface="+mn-ea"/>
          <a:cs typeface="+mn-cs"/>
        </a:defRPr>
      </a:lvl1pPr>
      <a:lvl2pPr marL="1320817" indent="-508006" algn="l" rtl="0" eaLnBrk="0" fontAlgn="base" hangingPunct="0">
        <a:spcBef>
          <a:spcPct val="20000"/>
        </a:spcBef>
        <a:spcAft>
          <a:spcPct val="0"/>
        </a:spcAft>
        <a:buChar char="–"/>
        <a:defRPr sz="4978">
          <a:solidFill>
            <a:schemeClr val="tx1"/>
          </a:solidFill>
          <a:latin typeface="+mn-lt"/>
        </a:defRPr>
      </a:lvl2pPr>
      <a:lvl3pPr marL="2032025" indent="-406405" algn="l" rtl="0" eaLnBrk="0" fontAlgn="base" hangingPunct="0">
        <a:spcBef>
          <a:spcPct val="20000"/>
        </a:spcBef>
        <a:spcAft>
          <a:spcPct val="0"/>
        </a:spcAft>
        <a:buChar char="•"/>
        <a:defRPr sz="4267">
          <a:solidFill>
            <a:schemeClr val="tx1"/>
          </a:solidFill>
          <a:latin typeface="+mn-lt"/>
        </a:defRPr>
      </a:lvl3pPr>
      <a:lvl4pPr marL="2844836" indent="-406405" algn="l" rtl="0" eaLnBrk="0" fontAlgn="base" hangingPunct="0">
        <a:spcBef>
          <a:spcPct val="20000"/>
        </a:spcBef>
        <a:spcAft>
          <a:spcPct val="0"/>
        </a:spcAft>
        <a:buChar char="–"/>
        <a:defRPr sz="3556">
          <a:solidFill>
            <a:schemeClr val="tx1"/>
          </a:solidFill>
          <a:latin typeface="+mn-lt"/>
        </a:defRPr>
      </a:lvl4pPr>
      <a:lvl5pPr marL="3657646" indent="-406405" algn="l" rtl="0" eaLnBrk="0" fontAlgn="base" hangingPunct="0">
        <a:spcBef>
          <a:spcPct val="20000"/>
        </a:spcBef>
        <a:spcAft>
          <a:spcPct val="0"/>
        </a:spcAft>
        <a:buChar char="»"/>
        <a:defRPr sz="3556">
          <a:solidFill>
            <a:schemeClr val="tx1"/>
          </a:solidFill>
          <a:latin typeface="+mn-lt"/>
        </a:defRPr>
      </a:lvl5pPr>
      <a:lvl6pPr marL="4470456" indent="-406405" algn="l" rtl="0" eaLnBrk="0" fontAlgn="base" hangingPunct="0">
        <a:spcBef>
          <a:spcPct val="20000"/>
        </a:spcBef>
        <a:spcAft>
          <a:spcPct val="0"/>
        </a:spcAft>
        <a:buChar char="»"/>
        <a:defRPr sz="3556">
          <a:solidFill>
            <a:schemeClr val="tx1"/>
          </a:solidFill>
          <a:latin typeface="+mn-lt"/>
        </a:defRPr>
      </a:lvl6pPr>
      <a:lvl7pPr marL="5283266" indent="-406405" algn="l" rtl="0" eaLnBrk="0" fontAlgn="base" hangingPunct="0">
        <a:spcBef>
          <a:spcPct val="20000"/>
        </a:spcBef>
        <a:spcAft>
          <a:spcPct val="0"/>
        </a:spcAft>
        <a:buChar char="»"/>
        <a:defRPr sz="3556">
          <a:solidFill>
            <a:schemeClr val="tx1"/>
          </a:solidFill>
          <a:latin typeface="+mn-lt"/>
        </a:defRPr>
      </a:lvl7pPr>
      <a:lvl8pPr marL="6096076" indent="-406405" algn="l" rtl="0" eaLnBrk="0" fontAlgn="base" hangingPunct="0">
        <a:spcBef>
          <a:spcPct val="20000"/>
        </a:spcBef>
        <a:spcAft>
          <a:spcPct val="0"/>
        </a:spcAft>
        <a:buChar char="»"/>
        <a:defRPr sz="3556">
          <a:solidFill>
            <a:schemeClr val="tx1"/>
          </a:solidFill>
          <a:latin typeface="+mn-lt"/>
        </a:defRPr>
      </a:lvl8pPr>
      <a:lvl9pPr marL="6908886" indent="-406405" algn="l" rtl="0" eaLnBrk="0" fontAlgn="base" hangingPunct="0">
        <a:spcBef>
          <a:spcPct val="20000"/>
        </a:spcBef>
        <a:spcAft>
          <a:spcPct val="0"/>
        </a:spcAft>
        <a:buChar char="»"/>
        <a:defRPr sz="3556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81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2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43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24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05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86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67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48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oleObject" Target="../embeddings/oleObject1.bin"/><Relationship Id="rId7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7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customXml" Target="../ink/ink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customXml" Target="../ink/ink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4165600" y="2731269"/>
            <a:ext cx="40452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 dirty="0"/>
              <a:t>Contingency Tables</a:t>
            </a:r>
          </a:p>
        </p:txBody>
      </p:sp>
      <p:sp>
        <p:nvSpPr>
          <p:cNvPr id="2053" name="Line 3"/>
          <p:cNvSpPr>
            <a:spLocks noChangeShapeType="1"/>
          </p:cNvSpPr>
          <p:nvPr/>
        </p:nvSpPr>
        <p:spPr bwMode="auto">
          <a:xfrm>
            <a:off x="3115734" y="1862667"/>
            <a:ext cx="596053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556"/>
          </a:p>
        </p:txBody>
      </p:sp>
      <p:sp>
        <p:nvSpPr>
          <p:cNvPr id="2054" name="Line 4"/>
          <p:cNvSpPr>
            <a:spLocks noChangeShapeType="1"/>
          </p:cNvSpPr>
          <p:nvPr/>
        </p:nvSpPr>
        <p:spPr bwMode="auto">
          <a:xfrm>
            <a:off x="3115734" y="2133600"/>
            <a:ext cx="596053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556"/>
          </a:p>
        </p:txBody>
      </p:sp>
      <p:sp>
        <p:nvSpPr>
          <p:cNvPr id="2055" name="Line 5"/>
          <p:cNvSpPr>
            <a:spLocks noChangeShapeType="1"/>
          </p:cNvSpPr>
          <p:nvPr/>
        </p:nvSpPr>
        <p:spPr bwMode="auto">
          <a:xfrm>
            <a:off x="3115734" y="4030133"/>
            <a:ext cx="596053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556"/>
          </a:p>
        </p:txBody>
      </p:sp>
      <p:sp>
        <p:nvSpPr>
          <p:cNvPr id="2056" name="Line 6"/>
          <p:cNvSpPr>
            <a:spLocks noChangeShapeType="1"/>
          </p:cNvSpPr>
          <p:nvPr/>
        </p:nvSpPr>
        <p:spPr bwMode="auto">
          <a:xfrm>
            <a:off x="3115734" y="4301067"/>
            <a:ext cx="596053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3556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DCC1A7-31C9-46AC-9665-40A60DD46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F8585F-098B-4F67-A8C6-AE48BE378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Module 1, Session 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15EE1-F5E8-4B2C-80D0-DF9A940F0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74F64C-599D-439B-AF0D-2F269C538FC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97EB63-DAB1-4EBA-9F67-68D4E5D40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A729F5-A8D8-4201-828A-68736449A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Module 1, Session 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693403-9FCB-4AE5-9602-215AAD660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74F64C-599D-439B-AF0D-2F269C538FC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D37570-FFC2-4E0F-BECC-F4104D800271}"/>
              </a:ext>
            </a:extLst>
          </p:cNvPr>
          <p:cNvSpPr txBox="1"/>
          <p:nvPr/>
        </p:nvSpPr>
        <p:spPr>
          <a:xfrm>
            <a:off x="973667" y="1447800"/>
            <a:ext cx="10896600" cy="52515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eaLnBrk="0" fontAlgn="base" hangingPunct="0">
              <a:lnSpc>
                <a:spcPct val="107000"/>
              </a:lnSpc>
              <a:spcBef>
                <a:spcPts val="840"/>
              </a:spcBef>
              <a:spcAft>
                <a:spcPts val="1200"/>
              </a:spcAft>
              <a:buFont typeface="+mj-lt"/>
              <a:buAutoNum type="arabicPeriod" startAt="2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|   Exposed   Unexposed  |     Total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-----------------+------------------------+----------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Cases |        17          31  |        48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800" kern="120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Noncases</a:t>
            </a: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|       122         109  |       231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-----------------+------------------------+----------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Total |       139         140  |       279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|                        |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Risk |  .1223022    .2214286  |   .172043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|                        |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|      Point estimate    |  [95% Conf. Interval]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|------------------------+----------------------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Risk difference |        -.0991264       | -.1868592   -.0113937 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Risk ratio |         </a:t>
            </a:r>
            <a:r>
              <a:rPr lang="en-US" sz="1800" b="1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.5523323</a:t>
            </a: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|  </a:t>
            </a:r>
            <a:r>
              <a:rPr lang="en-US" sz="1800" b="1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.3209178    .9506203</a:t>
            </a: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Prev. frac. ex. |         .4476677       |  .0493797    .6790822 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Prev. frac. pop |         .2230316       |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+-----------------------------------------------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chi2(1) =     </a:t>
            </a:r>
            <a:r>
              <a:rPr lang="en-US" sz="1800" b="1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4.81</a:t>
            </a: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kern="120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&gt;chi2 = 0.0283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601358-AF83-49CA-A3BE-16BEA4C0957B}"/>
              </a:ext>
            </a:extLst>
          </p:cNvPr>
          <p:cNvSpPr txBox="1"/>
          <p:nvPr/>
        </p:nvSpPr>
        <p:spPr>
          <a:xfrm>
            <a:off x="1600200" y="838200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Session 7 Solutions</a:t>
            </a:r>
            <a:endParaRPr lang="en-US" sz="24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811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97EB63-DAB1-4EBA-9F67-68D4E5D40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A729F5-A8D8-4201-828A-68736449A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Module 1, Session 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693403-9FCB-4AE5-9602-215AAD660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74F64C-599D-439B-AF0D-2F269C538FC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D37570-FFC2-4E0F-BECC-F4104D800271}"/>
              </a:ext>
            </a:extLst>
          </p:cNvPr>
          <p:cNvSpPr txBox="1"/>
          <p:nvPr/>
        </p:nvSpPr>
        <p:spPr>
          <a:xfrm>
            <a:off x="1261533" y="1524000"/>
            <a:ext cx="10168467" cy="46975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eaLnBrk="0" fontAlgn="base" hangingPunct="0">
              <a:lnSpc>
                <a:spcPct val="107000"/>
              </a:lnSpc>
              <a:spcBef>
                <a:spcPts val="84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Proportion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|   Exposed   Unexposed  |     Total     Exposed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-----------------+------------------------+----------------------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Cases |       484          27  |       511      0.9472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Controls |       385          90  |       475      0.8105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-----------------+------------------------+----------------------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Total |       869         117  |       986      0.8813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|                        |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|      Point estimate    |  [95% Conf. Interval]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|------------------------+----------------------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Odds ratio |         </a:t>
            </a:r>
            <a:r>
              <a:rPr lang="en-US" sz="1800" b="1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4.190476</a:t>
            </a: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|  </a:t>
            </a:r>
            <a:r>
              <a:rPr lang="en-US" sz="1800" b="1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2.633584    6.836229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120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Attr</a:t>
            </a: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frac. ex. |         .7613636       |  .6202893    .8537205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kern="120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Attr</a:t>
            </a: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frac. pop |          .721135       |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+-----------------------------------------------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algn="l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chi2(1) =    </a:t>
            </a:r>
            <a:r>
              <a:rPr lang="en-US" sz="1800" b="1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43.95</a:t>
            </a: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kern="120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en-US" sz="1800" kern="12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&gt;chi2 = 0.0000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601358-AF83-49CA-A3BE-16BEA4C0957B}"/>
              </a:ext>
            </a:extLst>
          </p:cNvPr>
          <p:cNvSpPr txBox="1"/>
          <p:nvPr/>
        </p:nvSpPr>
        <p:spPr>
          <a:xfrm>
            <a:off x="1600200" y="838200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Session 7 Solutions</a:t>
            </a:r>
            <a:endParaRPr lang="en-US" sz="24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476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97EB63-DAB1-4EBA-9F67-68D4E5D40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A729F5-A8D8-4201-828A-68736449A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Module 1, Session 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693403-9FCB-4AE5-9602-215AAD660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74F64C-599D-439B-AF0D-2F269C538FC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D37570-FFC2-4E0F-BECC-F4104D800271}"/>
              </a:ext>
            </a:extLst>
          </p:cNvPr>
          <p:cNvSpPr txBox="1"/>
          <p:nvPr/>
        </p:nvSpPr>
        <p:spPr>
          <a:xfrm>
            <a:off x="973667" y="1447800"/>
            <a:ext cx="9770533" cy="52515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eaLnBrk="0" fontAlgn="base" hangingPunct="0">
              <a:lnSpc>
                <a:spcPct val="107000"/>
              </a:lnSpc>
              <a:spcBef>
                <a:spcPts val="84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ourier"/>
                <a:ea typeface="+mn-ea"/>
                <a:cs typeface="+mn-cs"/>
              </a:rPr>
              <a:t>			    male	female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ourier"/>
                <a:ea typeface="+mn-ea"/>
                <a:cs typeface="+mn-cs"/>
              </a:rPr>
              <a:t>-----------------+------------------------+------------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ourier"/>
                <a:ea typeface="+mn-ea"/>
                <a:cs typeface="+mn-cs"/>
              </a:rPr>
              <a:t>           red   |       165         300  |        465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ourier"/>
                <a:ea typeface="+mn-ea"/>
                <a:cs typeface="+mn-cs"/>
              </a:rPr>
              <a:t>           white |       176          81  |        257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ourier"/>
                <a:ea typeface="+mn-ea"/>
                <a:cs typeface="+mn-cs"/>
              </a:rPr>
              <a:t>-----------------+------------------------+------------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ourier"/>
                <a:ea typeface="+mn-ea"/>
                <a:cs typeface="+mn-cs"/>
              </a:rPr>
              <a:t>           Total |       341         381  |        722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ourier"/>
                <a:ea typeface="+mn-ea"/>
                <a:cs typeface="+mn-cs"/>
              </a:rPr>
              <a:t>	     Risk |   .483871    .7874016  |   .6440443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ourier"/>
                <a:ea typeface="+mn-ea"/>
                <a:cs typeface="+mn-cs"/>
              </a:rPr>
              <a:t>                 |                        |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ourier"/>
                <a:ea typeface="+mn-ea"/>
                <a:cs typeface="+mn-cs"/>
              </a:rPr>
              <a:t>                 |      Point estimate    |    [95% Conf. Interval]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ourier"/>
                <a:ea typeface="+mn-ea"/>
                <a:cs typeface="+mn-cs"/>
              </a:rPr>
              <a:t>                 |------------------------+------------------------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ourier"/>
                <a:ea typeface="+mn-ea"/>
                <a:cs typeface="+mn-cs"/>
              </a:rPr>
              <a:t> Risk difference |        -.3035306       |   -.3706217   -.2364395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ourier"/>
                <a:ea typeface="+mn-ea"/>
                <a:cs typeface="+mn-cs"/>
              </a:rPr>
              <a:t>      Risk ratio |         .6145161       |     .544263    .6938375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ourier"/>
                <a:ea typeface="+mn-ea"/>
                <a:cs typeface="+mn-cs"/>
              </a:rPr>
              <a:t> Prev. frac. ex. |         .3854839       |    .3061625     .455737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ourier"/>
                <a:ea typeface="+mn-ea"/>
                <a:cs typeface="+mn-cs"/>
              </a:rPr>
              <a:t> Prev. frac. pop |         .1820637       |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ourier"/>
                <a:ea typeface="+mn-ea"/>
                <a:cs typeface="+mn-cs"/>
              </a:rPr>
              <a:t>      Odds ratio |          .253125       |    .1830613    .3500144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ourier"/>
                <a:ea typeface="+mn-ea"/>
                <a:cs typeface="+mn-cs"/>
              </a:rPr>
              <a:t>                 +-------------------------------------------------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fontAlgn="base"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Courier"/>
                <a:ea typeface="+mn-ea"/>
                <a:cs typeface="+mn-cs"/>
              </a:rPr>
              <a:t>                               chi2(1) =    72.32  </a:t>
            </a:r>
            <a:r>
              <a:rPr lang="en-US" sz="1800" kern="1200" dirty="0" err="1">
                <a:solidFill>
                  <a:srgbClr val="000000"/>
                </a:solidFill>
                <a:effectLst/>
                <a:latin typeface="Courier"/>
                <a:ea typeface="+mn-ea"/>
                <a:cs typeface="+mn-cs"/>
              </a:rPr>
              <a:t>Pr</a:t>
            </a:r>
            <a:r>
              <a:rPr lang="en-US" sz="1800" kern="1200" dirty="0">
                <a:solidFill>
                  <a:srgbClr val="000000"/>
                </a:solidFill>
                <a:effectLst/>
                <a:latin typeface="Courier"/>
                <a:ea typeface="+mn-ea"/>
                <a:cs typeface="+mn-cs"/>
              </a:rPr>
              <a:t>&gt;chi2 = 0.0000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601358-AF83-49CA-A3BE-16BEA4C0957B}"/>
              </a:ext>
            </a:extLst>
          </p:cNvPr>
          <p:cNvSpPr txBox="1"/>
          <p:nvPr/>
        </p:nvSpPr>
        <p:spPr>
          <a:xfrm>
            <a:off x="1600200" y="838200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Session 7 Solutions</a:t>
            </a:r>
            <a:endParaRPr lang="en-US" sz="24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369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9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5040971"/>
              </p:ext>
            </p:extLst>
          </p:nvPr>
        </p:nvGraphicFramePr>
        <p:xfrm>
          <a:off x="2980267" y="1429303"/>
          <a:ext cx="6773333" cy="372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471160" imgH="3619500" progId="Word.Document.8">
                  <p:embed/>
                </p:oleObj>
              </mc:Choice>
              <mc:Fallback>
                <p:oleObj name="Document" r:id="rId3" imgW="5471160" imgH="3619500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0267" y="1429303"/>
                        <a:ext cx="6773333" cy="372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1524000" y="4532306"/>
            <a:ext cx="9753600" cy="3585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914400" indent="-45720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ts val="600"/>
              </a:spcBef>
              <a:buFontTx/>
              <a:buAutoNum type="arabicPeriod"/>
            </a:pPr>
            <a:r>
              <a:rPr lang="en-US" altLang="en-US" sz="2400" dirty="0"/>
              <a:t>Compute the expected cell counts under null hypothesis (no association):</a:t>
            </a:r>
          </a:p>
          <a:p>
            <a:pPr lvl="1" algn="ctr">
              <a:spcBef>
                <a:spcPts val="600"/>
              </a:spcBef>
              <a:buFontTx/>
              <a:buNone/>
            </a:pPr>
            <a:r>
              <a:rPr lang="en-US" altLang="en-US" sz="2400" dirty="0" err="1"/>
              <a:t>E</a:t>
            </a:r>
            <a:r>
              <a:rPr lang="en-US" altLang="en-US" sz="2400" baseline="-25000" dirty="0" err="1"/>
              <a:t>ij</a:t>
            </a:r>
            <a:r>
              <a:rPr lang="en-US" altLang="en-US" sz="2400" dirty="0"/>
              <a:t> = </a:t>
            </a:r>
            <a:r>
              <a:rPr lang="en-US" altLang="en-US" sz="2400" dirty="0" err="1"/>
              <a:t>N</a:t>
            </a:r>
            <a:r>
              <a:rPr lang="en-US" altLang="en-US" sz="2400" baseline="-25000" dirty="0" err="1"/>
              <a:t>i</a:t>
            </a:r>
            <a:r>
              <a:rPr lang="en-US" altLang="en-US" sz="2400" dirty="0" err="1"/>
              <a:t>M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/T</a:t>
            </a:r>
          </a:p>
          <a:p>
            <a:pPr>
              <a:spcBef>
                <a:spcPts val="600"/>
              </a:spcBef>
              <a:buFontTx/>
              <a:buAutoNum type="arabicPeriod"/>
            </a:pPr>
            <a:r>
              <a:rPr lang="en-US" altLang="en-US" sz="2400" dirty="0"/>
              <a:t>Compute the chi-square statistic:</a:t>
            </a:r>
          </a:p>
          <a:p>
            <a:pPr lvl="1">
              <a:spcBef>
                <a:spcPts val="600"/>
              </a:spcBef>
              <a:buFontTx/>
              <a:buNone/>
            </a:pPr>
            <a:endParaRPr lang="en-US" altLang="en-US" sz="2400" dirty="0"/>
          </a:p>
          <a:p>
            <a:pPr lvl="1">
              <a:spcBef>
                <a:spcPts val="60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ts val="600"/>
              </a:spcBef>
              <a:buFontTx/>
              <a:buAutoNum type="arabicPeriod"/>
            </a:pPr>
            <a:r>
              <a:rPr lang="en-US" altLang="en-US" sz="2400" dirty="0"/>
              <a:t>Compare X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 to </a:t>
            </a:r>
            <a:r>
              <a:rPr lang="en-US" altLang="en-US" sz="2400" dirty="0">
                <a:sym typeface="Symbol" pitchFamily="18" charset="2"/>
              </a:rPr>
              <a:t></a:t>
            </a:r>
            <a:r>
              <a:rPr lang="en-US" altLang="en-US" sz="2400" baseline="30000" dirty="0">
                <a:sym typeface="Symbol" pitchFamily="18" charset="2"/>
              </a:rPr>
              <a:t>2</a:t>
            </a:r>
            <a:r>
              <a:rPr lang="en-US" altLang="en-US" sz="2400" dirty="0">
                <a:sym typeface="Symbol" pitchFamily="18" charset="2"/>
              </a:rPr>
              <a:t>(</a:t>
            </a:r>
            <a:r>
              <a:rPr lang="en-US" altLang="en-US" sz="2400" i="1" dirty="0">
                <a:sym typeface="Symbol" pitchFamily="18" charset="2"/>
              </a:rPr>
              <a:t>df</a:t>
            </a:r>
            <a:r>
              <a:rPr lang="en-US" altLang="en-US" sz="2400" dirty="0">
                <a:sym typeface="Symbol" pitchFamily="18" charset="2"/>
              </a:rPr>
              <a:t>) where</a:t>
            </a:r>
          </a:p>
          <a:p>
            <a:pPr lvl="1">
              <a:spcBef>
                <a:spcPts val="600"/>
              </a:spcBef>
              <a:buFontTx/>
              <a:buNone/>
            </a:pPr>
            <a:r>
              <a:rPr lang="en-US" altLang="en-US" sz="2400" dirty="0">
                <a:sym typeface="Symbol" pitchFamily="18" charset="2"/>
              </a:rPr>
              <a:t>			  </a:t>
            </a:r>
            <a:r>
              <a:rPr lang="en-US" altLang="en-US" sz="2400" i="1" dirty="0">
                <a:sym typeface="Symbol" pitchFamily="18" charset="2"/>
              </a:rPr>
              <a:t>df = (R-1) x (C-1)</a:t>
            </a:r>
          </a:p>
          <a:p>
            <a:pPr>
              <a:spcBef>
                <a:spcPts val="600"/>
              </a:spcBef>
              <a:buFontTx/>
              <a:buAutoNum type="arabicPeriod"/>
            </a:pPr>
            <a:r>
              <a:rPr lang="en-US" altLang="en-US" sz="2400" dirty="0">
                <a:sym typeface="Symbol" pitchFamily="18" charset="2"/>
              </a:rPr>
              <a:t>Interpret acceptance/rejection or p-value.</a:t>
            </a:r>
            <a:endParaRPr lang="en-US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71" name="Object 6"/>
              <p:cNvSpPr txBox="1"/>
              <p:nvPr/>
            </p:nvSpPr>
            <p:spPr bwMode="auto">
              <a:xfrm>
                <a:off x="4466212" y="5768927"/>
                <a:ext cx="3587750" cy="14255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𝑂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𝑖𝑗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𝐸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𝑖𝑗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271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66212" y="5768927"/>
                <a:ext cx="3587750" cy="14255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72" name="Rectangle 7"/>
          <p:cNvSpPr>
            <a:spLocks noChangeArrowheads="1"/>
          </p:cNvSpPr>
          <p:nvPr/>
        </p:nvSpPr>
        <p:spPr bwMode="auto">
          <a:xfrm>
            <a:off x="3498354" y="407658"/>
            <a:ext cx="5283200" cy="534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3689" tIns="81845" rIns="163689" bIns="81845"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u="sng" dirty="0">
                <a:sym typeface="Symbol" pitchFamily="18" charset="2"/>
              </a:rPr>
              <a:t>Categorical Data - </a:t>
            </a:r>
            <a:r>
              <a:rPr lang="en-US" altLang="en-US" sz="2400" b="1" u="sng" baseline="30000" dirty="0"/>
              <a:t>2</a:t>
            </a:r>
            <a:r>
              <a:rPr lang="en-US" altLang="en-US" sz="2400" b="1" u="sng" dirty="0"/>
              <a:t> Test</a:t>
            </a:r>
            <a:endParaRPr lang="en-US" altLang="en-US" sz="2400" u="sng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57E79E-FD07-4B86-A194-CF3D2A905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F8818B-FDC7-460F-90D3-D99589FB9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Module 1, Session 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CDFAAE-704A-4994-B42B-B42317F71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74F64C-599D-439B-AF0D-2F269C538FC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E2753D1-FF8A-45AA-B5CB-12A93DE8F639}"/>
                  </a:ext>
                </a:extLst>
              </p14:cNvPr>
              <p14:cNvContentPartPr/>
              <p14:nvPr/>
            </p14:nvContentPartPr>
            <p14:xfrm>
              <a:off x="4028400" y="5499000"/>
              <a:ext cx="7556760" cy="18957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E2753D1-FF8A-45AA-B5CB-12A93DE8F639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019040" y="5489640"/>
                <a:ext cx="7575480" cy="1914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1295400" y="4572000"/>
            <a:ext cx="10295467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tabLst>
                <a:tab pos="228600" algn="l"/>
                <a:tab pos="457200" algn="l"/>
              </a:tabLst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algn="l">
              <a:spcBef>
                <a:spcPct val="20000"/>
              </a:spcBef>
              <a:buChar char="–"/>
              <a:tabLst>
                <a:tab pos="228600" algn="l"/>
                <a:tab pos="457200" algn="l"/>
              </a:tabLst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algn="l">
              <a:spcBef>
                <a:spcPct val="20000"/>
              </a:spcBef>
              <a:buChar char="•"/>
              <a:tabLst>
                <a:tab pos="228600" algn="l"/>
                <a:tab pos="4572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algn="l">
              <a:spcBef>
                <a:spcPct val="20000"/>
              </a:spcBef>
              <a:buChar char="–"/>
              <a:tabLst>
                <a:tab pos="228600" algn="l"/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algn="l">
              <a:spcBef>
                <a:spcPct val="20000"/>
              </a:spcBef>
              <a:buChar char="»"/>
              <a:tabLst>
                <a:tab pos="228600" algn="l"/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  <a:tab pos="4572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marL="514350" indent="-514350">
              <a:spcBef>
                <a:spcPct val="0"/>
              </a:spcBef>
              <a:buFont typeface="+mj-lt"/>
              <a:buAutoNum type="romanUcPeriod"/>
            </a:pPr>
            <a:r>
              <a:rPr lang="en-US" altLang="en-US" sz="2400" b="1" dirty="0">
                <a:sym typeface="WP MultinationalA Courier" pitchFamily="49" charset="2"/>
              </a:rPr>
              <a:t>Prospective cohort study </a:t>
            </a:r>
            <a:r>
              <a:rPr lang="en-US" altLang="en-US" sz="2400" dirty="0"/>
              <a:t>fixes the number of E and </a:t>
            </a:r>
            <a:r>
              <a:rPr lang="en-US" altLang="en-US" sz="2400" dirty="0">
                <a:sym typeface="WP MultinationalA Courier" pitchFamily="49" charset="2"/>
              </a:rPr>
              <a:t>not E at enrollment, then evaluates the disease status after a fixed period of time. We can estimate the relative risk: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>
              <a:sym typeface="WP MultinationalA Courier" pitchFamily="49" charset="2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</p:txBody>
      </p:sp>
      <p:sp>
        <p:nvSpPr>
          <p:cNvPr id="19462" name="Text Box 4"/>
          <p:cNvSpPr txBox="1">
            <a:spLocks noChangeArrowheads="1"/>
          </p:cNvSpPr>
          <p:nvPr/>
        </p:nvSpPr>
        <p:spPr bwMode="auto">
          <a:xfrm>
            <a:off x="2150533" y="514345"/>
            <a:ext cx="78570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u="sng" dirty="0"/>
              <a:t>Applications In Epidemiology – 2x2 table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464" name="Object 6"/>
              <p:cNvSpPr txBox="1"/>
              <p:nvPr/>
            </p:nvSpPr>
            <p:spPr bwMode="auto">
              <a:xfrm>
                <a:off x="3640665" y="5576622"/>
                <a:ext cx="4267201" cy="113867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𝑅𝑅</m:t>
                      </m:r>
                      <m:r>
                        <a:rPr lang="en-US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d>
                        </m:num>
                        <m:den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bar>
                                <m:barPr>
                                  <m:pos m:val="top"/>
                                  <m:ctrlP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</m:bar>
                            </m:e>
                          </m:d>
                        </m:den>
                      </m:f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type m:val="lin"/>
                              <m:ctrlPr>
                                <a:rPr lang="en-US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num>
                        <m:den>
                          <m:f>
                            <m:fPr>
                              <m:type m:val="lin"/>
                              <m:ctrlPr>
                                <a:rPr lang="en-US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464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40665" y="5576622"/>
                <a:ext cx="4267201" cy="113867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9">
                <a:extLst>
                  <a:ext uri="{FF2B5EF4-FFF2-40B4-BE49-F238E27FC236}">
                    <a16:creationId xmlns:a16="http://schemas.microsoft.com/office/drawing/2014/main" id="{302C86D8-7417-4328-B0B3-800A147494D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05000" y="6822856"/>
                <a:ext cx="6468533" cy="8438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algn="l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algn="l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algn="l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algn="l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2400" dirty="0"/>
                  <a:t>95% CI: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en-US" sz="2400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̂"/>
                                <m:ctrlPr>
                                  <a:rPr lang="en-US" alt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en-US" sz="2400" b="0" i="1" smtClean="0">
                                    <a:latin typeface="Cambria Math" panose="02040503050406030204" pitchFamily="18" charset="0"/>
                                  </a:rPr>
                                  <m:t>𝑅𝑅</m:t>
                                </m:r>
                              </m:e>
                            </m:acc>
                          </m:e>
                        </m:d>
                      </m:e>
                    </m:func>
                    <m:r>
                      <a:rPr lang="en-US" alt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1.96∗</m:t>
                    </m:r>
                    <m:rad>
                      <m:radPr>
                        <m:degHide m:val="on"/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num>
                          <m:den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altLang="en-US" sz="24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e>
                    </m:rad>
                  </m:oMath>
                </a14:m>
                <a:endParaRPr lang="en-US" altLang="en-US" sz="2400" dirty="0"/>
              </a:p>
            </p:txBody>
          </p:sp>
        </mc:Choice>
        <mc:Fallback xmlns="">
          <p:sp>
            <p:nvSpPr>
              <p:cNvPr id="10" name="Text Box 9">
                <a:extLst>
                  <a:ext uri="{FF2B5EF4-FFF2-40B4-BE49-F238E27FC236}">
                    <a16:creationId xmlns:a16="http://schemas.microsoft.com/office/drawing/2014/main" id="{302C86D8-7417-4328-B0B3-800A147494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05000" y="6822856"/>
                <a:ext cx="6468533" cy="843885"/>
              </a:xfrm>
              <a:prstGeom prst="rect">
                <a:avLst/>
              </a:prstGeom>
              <a:blipFill>
                <a:blip r:embed="rId5"/>
                <a:stretch>
                  <a:fillRect l="-15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1E8B46-F70B-4EE8-885B-289B8A0AC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5EC43E-A20F-4127-AF1B-D9DE20CEC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Module 1, Session 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58F859-52D0-41CC-B25B-5E9827E6E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74F64C-599D-439B-AF0D-2F269C538FC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16" name="Object 6">
            <a:extLst>
              <a:ext uri="{FF2B5EF4-FFF2-40B4-BE49-F238E27FC236}">
                <a16:creationId xmlns:a16="http://schemas.microsoft.com/office/drawing/2014/main" id="{90A68849-DE60-48D2-9793-E9F3B72B6A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5334800"/>
              </p:ext>
            </p:extLst>
          </p:nvPr>
        </p:nvGraphicFramePr>
        <p:xfrm>
          <a:off x="3276599" y="1372363"/>
          <a:ext cx="5604933" cy="2045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6" imgW="5160264" imgH="1905000" progId="Word.Document.8">
                  <p:embed/>
                </p:oleObj>
              </mc:Choice>
              <mc:Fallback>
                <p:oleObj name="Document" r:id="rId6" imgW="5160264" imgH="1905000" progId="Word.Document.8">
                  <p:embed/>
                  <p:pic>
                    <p:nvPicPr>
                      <p:cNvPr id="1639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599" y="1372363"/>
                        <a:ext cx="5604933" cy="20451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9AE8FAA1-E714-4C0D-A135-78AB40B8D851}"/>
              </a:ext>
            </a:extLst>
          </p:cNvPr>
          <p:cNvSpPr txBox="1"/>
          <p:nvPr/>
        </p:nvSpPr>
        <p:spPr>
          <a:xfrm>
            <a:off x="3276599" y="3299584"/>
            <a:ext cx="6096000" cy="9079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/>
              <a:t>Use chi-square test to test for association</a:t>
            </a:r>
          </a:p>
          <a:p>
            <a:pPr marL="342900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/>
              <a:t>Different study designs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5F092BAD-44DB-40F7-ACAB-E99869ACFB73}"/>
                  </a:ext>
                </a:extLst>
              </p14:cNvPr>
              <p14:cNvContentPartPr/>
              <p14:nvPr/>
            </p14:nvContentPartPr>
            <p14:xfrm>
              <a:off x="2993040" y="5379120"/>
              <a:ext cx="8582040" cy="285372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5F092BAD-44DB-40F7-ACAB-E99869ACFB7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983680" y="5369760"/>
                <a:ext cx="8600760" cy="2872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6" name="Text Box 4"/>
          <p:cNvSpPr txBox="1">
            <a:spLocks noChangeArrowheads="1"/>
          </p:cNvSpPr>
          <p:nvPr/>
        </p:nvSpPr>
        <p:spPr bwMode="auto">
          <a:xfrm>
            <a:off x="1524000" y="5002841"/>
            <a:ext cx="9889067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tabLst>
                <a:tab pos="457200" algn="l"/>
                <a:tab pos="1657350" algn="l"/>
                <a:tab pos="2857500" algn="l"/>
              </a:tabLst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algn="l">
              <a:spcBef>
                <a:spcPct val="20000"/>
              </a:spcBef>
              <a:buChar char="–"/>
              <a:tabLst>
                <a:tab pos="457200" algn="l"/>
                <a:tab pos="1657350" algn="l"/>
                <a:tab pos="2857500" algn="l"/>
              </a:tabLst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algn="l">
              <a:spcBef>
                <a:spcPct val="20000"/>
              </a:spcBef>
              <a:buChar char="•"/>
              <a:tabLst>
                <a:tab pos="457200" algn="l"/>
                <a:tab pos="1657350" algn="l"/>
                <a:tab pos="285750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algn="l">
              <a:spcBef>
                <a:spcPct val="20000"/>
              </a:spcBef>
              <a:buChar char="–"/>
              <a:tabLst>
                <a:tab pos="457200" algn="l"/>
                <a:tab pos="1657350" algn="l"/>
                <a:tab pos="2857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algn="l">
              <a:spcBef>
                <a:spcPct val="20000"/>
              </a:spcBef>
              <a:buChar char="»"/>
              <a:tabLst>
                <a:tab pos="457200" algn="l"/>
                <a:tab pos="1657350" algn="l"/>
                <a:tab pos="2857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1657350" algn="l"/>
                <a:tab pos="2857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1657350" algn="l"/>
                <a:tab pos="2857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1657350" algn="l"/>
                <a:tab pos="2857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  <a:tab pos="1657350" algn="l"/>
                <a:tab pos="285750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marL="514350" indent="-514350">
              <a:spcBef>
                <a:spcPct val="50000"/>
              </a:spcBef>
              <a:buFont typeface="+mj-lt"/>
              <a:buAutoNum type="romanUcPeriod" startAt="3"/>
            </a:pPr>
            <a:r>
              <a:rPr lang="en-US" altLang="en-US" sz="2400" b="1" dirty="0"/>
              <a:t>Cross-sectional</a:t>
            </a:r>
            <a:r>
              <a:rPr lang="en-US" altLang="en-US" sz="2400" dirty="0"/>
              <a:t> study takes a sample of a fixed total number of individuals without regard to disease status or exposure status.</a:t>
            </a:r>
          </a:p>
          <a:p>
            <a:pPr marL="108585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/>
              <a:t>Use RR or </a:t>
            </a:r>
            <a:r>
              <a:rPr lang="en-US" altLang="en-US" sz="2400" dirty="0" err="1"/>
              <a:t>OR</a:t>
            </a:r>
            <a:r>
              <a:rPr lang="en-US" altLang="en-US" sz="2400" dirty="0"/>
              <a:t> to summarize association</a:t>
            </a:r>
          </a:p>
          <a:p>
            <a:pPr marL="108585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/>
              <a:t>Cases of disease are </a:t>
            </a:r>
            <a:r>
              <a:rPr lang="en-US" altLang="en-US" sz="2400" b="1" dirty="0"/>
              <a:t>prevalent</a:t>
            </a:r>
            <a:r>
              <a:rPr lang="en-US" altLang="en-US" sz="2400" dirty="0"/>
              <a:t> cases (compared to incident cases in a prospective cohort study)</a:t>
            </a: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59B47A48-8FA3-4DE5-9354-5DAD4C27EF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0533" y="514345"/>
            <a:ext cx="78570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u="sng" dirty="0"/>
              <a:t>Applications In Epidemiology – 2x2 table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89E59A-C463-4705-A79B-BC1DD7DD5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CD3345-8B93-4C00-9763-3CAF52016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Module 1, Session 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2DEFD-E83A-4ECF-8E47-85774D035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74F64C-599D-439B-AF0D-2F269C538FC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7790D6-AE87-44F4-9B4D-087ED458FA85}"/>
              </a:ext>
            </a:extLst>
          </p:cNvPr>
          <p:cNvSpPr txBox="1"/>
          <p:nvPr/>
        </p:nvSpPr>
        <p:spPr>
          <a:xfrm>
            <a:off x="1524000" y="1464830"/>
            <a:ext cx="988906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 algn="l">
              <a:buFont typeface="+mj-lt"/>
              <a:buAutoNum type="romanUcPeriod" startAt="2"/>
            </a:pPr>
            <a:r>
              <a:rPr lang="en-US" altLang="en-US" sz="2400" b="1" dirty="0"/>
              <a:t>Case- control study</a:t>
            </a:r>
            <a:r>
              <a:rPr lang="en-US" altLang="en-US" sz="2400" dirty="0"/>
              <a:t> fixes the number of cases and controls then ascertains exposure status retrospectively. We can estimate the odds ratio: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ject 9">
                <a:extLst>
                  <a:ext uri="{FF2B5EF4-FFF2-40B4-BE49-F238E27FC236}">
                    <a16:creationId xmlns:a16="http://schemas.microsoft.com/office/drawing/2014/main" id="{1863ABE1-B597-430E-91B0-F7B92855218A}"/>
                  </a:ext>
                </a:extLst>
              </p:cNvPr>
              <p:cNvSpPr txBox="1"/>
              <p:nvPr/>
            </p:nvSpPr>
            <p:spPr bwMode="auto">
              <a:xfrm>
                <a:off x="3048000" y="2444987"/>
                <a:ext cx="5486400" cy="132237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𝑂𝑅</m:t>
                      </m:r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</m:d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|</m:t>
                                  </m:r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e>
                              </m:d>
                            </m:e>
                          </m:d>
                        </m:num>
                        <m:den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bar>
                                <m:barPr>
                                  <m:pos m:val="top"/>
                                  <m:ctrlP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e>
                              </m:bar>
                            </m:e>
                          </m:d>
                          <m: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  <m:r>
                                    <a:rPr lang="en-US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|</m:t>
                                  </m:r>
                                  <m:bar>
                                    <m:barPr>
                                      <m:pos m:val="top"/>
                                      <m:ctrlP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bar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𝐷</m:t>
                                      </m:r>
                                    </m:e>
                                  </m:bar>
                                </m:e>
                              </m:d>
                            </m:e>
                          </m:d>
                        </m:den>
                      </m:f>
                      <m:r>
                        <a:rPr 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𝑎𝑑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𝑏𝑐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Object 9">
                <a:extLst>
                  <a:ext uri="{FF2B5EF4-FFF2-40B4-BE49-F238E27FC236}">
                    <a16:creationId xmlns:a16="http://schemas.microsoft.com/office/drawing/2014/main" id="{1863ABE1-B597-430E-91B0-F7B9285521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0" y="2444987"/>
                <a:ext cx="5486400" cy="13223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ject 7">
                <a:extLst>
                  <a:ext uri="{FF2B5EF4-FFF2-40B4-BE49-F238E27FC236}">
                    <a16:creationId xmlns:a16="http://schemas.microsoft.com/office/drawing/2014/main" id="{83D83F4A-A5A2-4CBE-AB30-ED714FC61D1E}"/>
                  </a:ext>
                </a:extLst>
              </p:cNvPr>
              <p:cNvSpPr txBox="1"/>
              <p:nvPr/>
            </p:nvSpPr>
            <p:spPr bwMode="auto">
              <a:xfrm>
                <a:off x="2167467" y="3767363"/>
                <a:ext cx="5802312" cy="957036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 algn="l"/>
                <a:r>
                  <a:rPr lang="en-US" sz="2400" dirty="0">
                    <a:solidFill>
                      <a:srgbClr val="000000"/>
                    </a:solidFill>
                  </a:rPr>
                  <a:t>95% CI: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̂"/>
                                <m:ctrlPr>
                                  <a:rPr lang="en-US" sz="240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4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𝑂𝑅</m:t>
                                </m:r>
                              </m:e>
                            </m:acc>
                          </m:e>
                        </m:d>
                      </m:e>
                    </m:func>
                    <m:r>
                      <a:rPr 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±1.96×</m:t>
                    </m:r>
                    <m:rad>
                      <m:radPr>
                        <m:degHide m:val="on"/>
                        <m:ctrlP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den>
                        </m:f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den>
                        </m:f>
                      </m:e>
                    </m:ra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Object 7">
                <a:extLst>
                  <a:ext uri="{FF2B5EF4-FFF2-40B4-BE49-F238E27FC236}">
                    <a16:creationId xmlns:a16="http://schemas.microsoft.com/office/drawing/2014/main" id="{83D83F4A-A5A2-4CBE-AB30-ED714FC61D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67467" y="3767363"/>
                <a:ext cx="5802312" cy="957036"/>
              </a:xfrm>
              <a:prstGeom prst="rect">
                <a:avLst/>
              </a:prstGeom>
              <a:blipFill>
                <a:blip r:embed="rId3"/>
                <a:stretch>
                  <a:fillRect l="-1682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F89FBFFD-DA71-48EC-B942-89FE8A9F3FC3}"/>
                  </a:ext>
                </a:extLst>
              </p14:cNvPr>
              <p14:cNvContentPartPr/>
              <p14:nvPr/>
            </p14:nvContentPartPr>
            <p14:xfrm>
              <a:off x="510480" y="2174760"/>
              <a:ext cx="11094120" cy="594972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F89FBFFD-DA71-48EC-B942-89FE8A9F3FC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01120" y="2165400"/>
                <a:ext cx="11112840" cy="5968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29">
            <a:extLst>
              <a:ext uri="{FF2B5EF4-FFF2-40B4-BE49-F238E27FC236}">
                <a16:creationId xmlns:a16="http://schemas.microsoft.com/office/drawing/2014/main" id="{9C366463-26D1-479F-A49D-8255F5DD42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7866" y="1752600"/>
            <a:ext cx="9338734" cy="903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63689" tIns="81845" rIns="163689" bIns="81845"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solidFill>
                  <a:schemeClr val="accent2"/>
                </a:solidFill>
              </a:rPr>
              <a:t>Exercise 1: W</a:t>
            </a:r>
            <a:r>
              <a:rPr lang="en-US" altLang="en-US" sz="2400" dirty="0">
                <a:solidFill>
                  <a:schemeClr val="accent2"/>
                </a:solidFill>
              </a:rPr>
              <a:t>hat does H</a:t>
            </a:r>
            <a:r>
              <a:rPr lang="en-US" altLang="en-US" sz="2400" baseline="-25000" dirty="0">
                <a:solidFill>
                  <a:schemeClr val="accent2"/>
                </a:solidFill>
              </a:rPr>
              <a:t>0</a:t>
            </a:r>
            <a:r>
              <a:rPr lang="en-US" altLang="en-US" sz="2400" dirty="0">
                <a:solidFill>
                  <a:schemeClr val="accent2"/>
                </a:solidFill>
              </a:rPr>
              <a:t> predict we would observe in the first 3 columns in this case?</a:t>
            </a:r>
          </a:p>
        </p:txBody>
      </p:sp>
      <p:graphicFrame>
        <p:nvGraphicFramePr>
          <p:cNvPr id="6" name="Object 1030">
            <a:extLst>
              <a:ext uri="{FF2B5EF4-FFF2-40B4-BE49-F238E27FC236}">
                <a16:creationId xmlns:a16="http://schemas.microsoft.com/office/drawing/2014/main" id="{B38080FC-DCAE-4BE2-B4D1-B02723B790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3970034"/>
              </p:ext>
            </p:extLst>
          </p:nvPr>
        </p:nvGraphicFramePr>
        <p:xfrm>
          <a:off x="1335087" y="3188732"/>
          <a:ext cx="9013825" cy="328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595179" imgH="1907002" progId="Word.Document.8">
                  <p:embed/>
                </p:oleObj>
              </mc:Choice>
              <mc:Fallback>
                <p:oleObj name="Document" r:id="rId2" imgW="5595179" imgH="1907002" progId="Word.Document.8">
                  <p:embed/>
                  <p:pic>
                    <p:nvPicPr>
                      <p:cNvPr id="7176" name="Object 1030"/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5087" y="3188732"/>
                        <a:ext cx="9013825" cy="3284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026">
            <a:extLst>
              <a:ext uri="{FF2B5EF4-FFF2-40B4-BE49-F238E27FC236}">
                <a16:creationId xmlns:a16="http://schemas.microsoft.com/office/drawing/2014/main" id="{5C8AFD73-F635-4C19-B96A-E47E816C8E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685800"/>
            <a:ext cx="5283200" cy="534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63689" tIns="81845" rIns="163689" bIns="81845"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 u="sng" dirty="0">
                <a:solidFill>
                  <a:schemeClr val="accent2"/>
                </a:solidFill>
                <a:sym typeface="Symbol" pitchFamily="18" charset="2"/>
              </a:rPr>
              <a:t>Categorical data - </a:t>
            </a:r>
            <a:r>
              <a:rPr lang="en-US" altLang="en-US" sz="2400" b="1" u="sng" baseline="30000" dirty="0">
                <a:solidFill>
                  <a:schemeClr val="accent2"/>
                </a:solidFill>
                <a:sym typeface="Symbol" pitchFamily="18" charset="2"/>
              </a:rPr>
              <a:t>2</a:t>
            </a:r>
            <a:r>
              <a:rPr lang="en-US" altLang="en-US" sz="2400" b="1" u="sng" dirty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altLang="en-US" sz="2400" b="1" u="sng" dirty="0">
                <a:solidFill>
                  <a:schemeClr val="accent2"/>
                </a:solidFill>
              </a:rPr>
              <a:t>Test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60CE20B1-7AD5-46E4-AC59-447DF59B4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B52CB59-89AD-45A0-B461-BC938A10D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Module 1, Session 7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1C3E6DF-10DE-468D-83C0-BCCA3A337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74F64C-599D-439B-AF0D-2F269C538FC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9F39E9D-9C57-4580-84F8-98F0E1B4A25E}"/>
                  </a:ext>
                </a:extLst>
              </p14:cNvPr>
              <p14:cNvContentPartPr/>
              <p14:nvPr/>
            </p14:nvContentPartPr>
            <p14:xfrm>
              <a:off x="3203280" y="4091760"/>
              <a:ext cx="7560000" cy="1368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9F39E9D-9C57-4580-84F8-98F0E1B4A25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193920" y="4082400"/>
                <a:ext cx="7578720" cy="1387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91149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5" name="Object 3"/>
          <p:cNvGraphicFramePr>
            <a:graphicFrameLocks noChangeAspect="1"/>
          </p:cNvGraphicFramePr>
          <p:nvPr/>
        </p:nvGraphicFramePr>
        <p:xfrm>
          <a:off x="5960534" y="4289779"/>
          <a:ext cx="268112" cy="561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2268" imgH="317225" progId="Equation.3">
                  <p:embed/>
                </p:oleObj>
              </mc:Choice>
              <mc:Fallback>
                <p:oleObj name="Equation" r:id="rId2" imgW="152268" imgH="31722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0534" y="4289779"/>
                        <a:ext cx="268112" cy="5616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3743406"/>
              </p:ext>
            </p:extLst>
          </p:nvPr>
        </p:nvGraphicFramePr>
        <p:xfrm>
          <a:off x="3035300" y="2587625"/>
          <a:ext cx="5622925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4603968" imgH="2258229" progId="Word.Document.8">
                  <p:embed/>
                </p:oleObj>
              </mc:Choice>
              <mc:Fallback>
                <p:oleObj name="Document" r:id="rId4" imgW="4603968" imgH="2258229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5300" y="2587625"/>
                        <a:ext cx="5622925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4">
            <a:extLst>
              <a:ext uri="{FF2B5EF4-FFF2-40B4-BE49-F238E27FC236}">
                <a16:creationId xmlns:a16="http://schemas.microsoft.com/office/drawing/2014/main" id="{0793560A-9C13-4D84-A0F1-059A34EBE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0533" y="514345"/>
            <a:ext cx="78570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u="sng" dirty="0">
                <a:solidFill>
                  <a:schemeClr val="accent2"/>
                </a:solidFill>
              </a:rPr>
              <a:t>Applications In Epidemiology – 2x2 table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3CEEF6-98BF-4861-8BB4-2475B370EE1B}"/>
              </a:ext>
            </a:extLst>
          </p:cNvPr>
          <p:cNvSpPr txBox="1"/>
          <p:nvPr/>
        </p:nvSpPr>
        <p:spPr>
          <a:xfrm>
            <a:off x="2048394" y="1491642"/>
            <a:ext cx="802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chemeClr val="accent2"/>
                </a:solidFill>
              </a:rPr>
              <a:t>Exercise 2</a:t>
            </a:r>
            <a:r>
              <a:rPr lang="en-US" sz="2400" dirty="0">
                <a:solidFill>
                  <a:schemeClr val="accent2"/>
                </a:solidFill>
              </a:rPr>
              <a:t>: </a:t>
            </a:r>
            <a:r>
              <a:rPr lang="en-US" sz="2400" dirty="0">
                <a:solidFill>
                  <a:srgbClr val="3333CC"/>
                </a:solidFill>
              </a:rPr>
              <a:t>Compute</a:t>
            </a:r>
            <a:r>
              <a:rPr lang="en-US" sz="2400" dirty="0">
                <a:solidFill>
                  <a:schemeClr val="accent2"/>
                </a:solidFill>
                <a:sym typeface="Symbol" panose="05050102010706020507" pitchFamily="18" charset="2"/>
              </a:rPr>
              <a:t> </a:t>
            </a:r>
            <a:r>
              <a:rPr lang="en-US" sz="2400" dirty="0">
                <a:solidFill>
                  <a:schemeClr val="accent2"/>
                </a:solidFill>
              </a:rPr>
              <a:t>the estimated RR and a 95% CI for the Pauling dataset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827F56-F956-4E45-BE66-3BDE3CE06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C377AC-6F03-4E06-A2E9-47B3967A5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Module 1, Session 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49497D-9F32-4879-AFCC-7995865A4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74F64C-599D-439B-AF0D-2F269C538FC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>
            <a:extLst>
              <a:ext uri="{FF2B5EF4-FFF2-40B4-BE49-F238E27FC236}">
                <a16:creationId xmlns:a16="http://schemas.microsoft.com/office/drawing/2014/main" id="{DB8EE877-F2A7-4B9B-A143-F01E6D76F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0533" y="514345"/>
            <a:ext cx="78570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u="sng" dirty="0">
                <a:solidFill>
                  <a:schemeClr val="accent2"/>
                </a:solidFill>
              </a:rPr>
              <a:t>Applications In Epidemiology – 2x2 table</a:t>
            </a:r>
          </a:p>
        </p:txBody>
      </p:sp>
      <p:graphicFrame>
        <p:nvGraphicFramePr>
          <p:cNvPr id="6" name="Object 1031">
            <a:extLst>
              <a:ext uri="{FF2B5EF4-FFF2-40B4-BE49-F238E27FC236}">
                <a16:creationId xmlns:a16="http://schemas.microsoft.com/office/drawing/2014/main" id="{71DC6103-68F8-4B23-BAB4-9FBD521FA9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546584"/>
              </p:ext>
            </p:extLst>
          </p:nvPr>
        </p:nvGraphicFramePr>
        <p:xfrm>
          <a:off x="3211513" y="2849563"/>
          <a:ext cx="5380037" cy="278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344829" imgH="2258229" progId="Word.Document.8">
                  <p:embed/>
                </p:oleObj>
              </mc:Choice>
              <mc:Fallback>
                <p:oleObj name="Document" r:id="rId2" imgW="4344829" imgH="2258229" progId="Word.Document.8">
                  <p:embed/>
                  <p:pic>
                    <p:nvPicPr>
                      <p:cNvPr id="22537" name="Object 10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1513" y="2849563"/>
                        <a:ext cx="5380037" cy="2786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207B9FE-12E0-4771-BC5B-41CDA33D469E}"/>
              </a:ext>
            </a:extLst>
          </p:cNvPr>
          <p:cNvSpPr txBox="1"/>
          <p:nvPr/>
        </p:nvSpPr>
        <p:spPr>
          <a:xfrm>
            <a:off x="2048394" y="1491642"/>
            <a:ext cx="802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chemeClr val="accent2"/>
                </a:solidFill>
              </a:rPr>
              <a:t>Exercise 3</a:t>
            </a:r>
            <a:r>
              <a:rPr lang="en-US" sz="2400" dirty="0">
                <a:solidFill>
                  <a:schemeClr val="accent2"/>
                </a:solidFill>
              </a:rPr>
              <a:t>: </a:t>
            </a:r>
            <a:r>
              <a:rPr lang="en-US" sz="2400" dirty="0">
                <a:solidFill>
                  <a:srgbClr val="3333CC"/>
                </a:solidFill>
              </a:rPr>
              <a:t>Compute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>
                <a:solidFill>
                  <a:schemeClr val="accent2"/>
                </a:solidFill>
                <a:sym typeface="Symbol" panose="05050102010706020507" pitchFamily="18" charset="2"/>
              </a:rPr>
              <a:t></a:t>
            </a:r>
            <a:r>
              <a:rPr lang="en-US" sz="2400" baseline="30000" dirty="0">
                <a:solidFill>
                  <a:schemeClr val="accent2"/>
                </a:solidFill>
                <a:sym typeface="Symbol" panose="05050102010706020507" pitchFamily="18" charset="2"/>
              </a:rPr>
              <a:t>2</a:t>
            </a:r>
            <a:r>
              <a:rPr lang="en-US" sz="2400" dirty="0">
                <a:solidFill>
                  <a:schemeClr val="accent2"/>
                </a:solidFill>
                <a:sym typeface="Symbol" panose="05050102010706020507" pitchFamily="18" charset="2"/>
              </a:rPr>
              <a:t>, </a:t>
            </a:r>
            <a:r>
              <a:rPr lang="en-US" sz="2400" dirty="0">
                <a:solidFill>
                  <a:schemeClr val="accent2"/>
                </a:solidFill>
              </a:rPr>
              <a:t>the estimated OR and a 95% CI for the Keller dataset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5082F636-3215-46C3-BF1D-F2E0011AF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ED66EE0-CF2C-497F-A5C0-6075C93F1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Module 1, Session 7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B8E7315-8E5E-422A-B870-66D59E949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74F64C-599D-439B-AF0D-2F269C538FC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552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4">
            <a:extLst>
              <a:ext uri="{FF2B5EF4-FFF2-40B4-BE49-F238E27FC236}">
                <a16:creationId xmlns:a16="http://schemas.microsoft.com/office/drawing/2014/main" id="{B24AD006-21B0-4C94-A580-BD6E364A51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0533" y="514345"/>
            <a:ext cx="78570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u="sng" dirty="0"/>
              <a:t>Applications In Epidemiology – 2x2 table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DCF714-7D1F-44F2-9458-93466BF20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E73903-76D5-4EC8-AB83-0F7F3A8E2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Module 1, Session 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5AF368-46B7-40ED-AD5F-2762206F7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74F64C-599D-439B-AF0D-2F269C538FC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927262-2779-499E-A875-D1E7436174A3}"/>
              </a:ext>
            </a:extLst>
          </p:cNvPr>
          <p:cNvSpPr txBox="1"/>
          <p:nvPr/>
        </p:nvSpPr>
        <p:spPr>
          <a:xfrm>
            <a:off x="2048394" y="1491642"/>
            <a:ext cx="85434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chemeClr val="accent2"/>
                </a:solidFill>
              </a:rPr>
              <a:t>Exercise 4</a:t>
            </a:r>
            <a:r>
              <a:rPr lang="en-US" sz="2400" dirty="0">
                <a:solidFill>
                  <a:schemeClr val="accent2"/>
                </a:solidFill>
              </a:rPr>
              <a:t>: </a:t>
            </a:r>
            <a:r>
              <a:rPr lang="en-US" sz="2400" dirty="0">
                <a:solidFill>
                  <a:srgbClr val="3333CC"/>
                </a:solidFill>
              </a:rPr>
              <a:t>Compute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>
                <a:solidFill>
                  <a:schemeClr val="accent2"/>
                </a:solidFill>
                <a:sym typeface="Symbol" panose="05050102010706020507" pitchFamily="18" charset="2"/>
              </a:rPr>
              <a:t></a:t>
            </a:r>
            <a:r>
              <a:rPr lang="en-US" sz="2400" baseline="30000" dirty="0">
                <a:solidFill>
                  <a:schemeClr val="accent2"/>
                </a:solidFill>
                <a:sym typeface="Symbol" panose="05050102010706020507" pitchFamily="18" charset="2"/>
              </a:rPr>
              <a:t>2 </a:t>
            </a:r>
            <a:r>
              <a:rPr lang="en-US" sz="2400" dirty="0">
                <a:solidFill>
                  <a:schemeClr val="accent2"/>
                </a:solidFill>
                <a:sym typeface="Symbol" panose="05050102010706020507" pitchFamily="18" charset="2"/>
              </a:rPr>
              <a:t>and </a:t>
            </a:r>
            <a:r>
              <a:rPr lang="en-US" sz="2400" dirty="0">
                <a:solidFill>
                  <a:schemeClr val="accent2"/>
                </a:solidFill>
              </a:rPr>
              <a:t>the estimated OR for the Drosophila dataset</a:t>
            </a:r>
          </a:p>
        </p:txBody>
      </p:sp>
      <p:graphicFrame>
        <p:nvGraphicFramePr>
          <p:cNvPr id="10" name="Object 7">
            <a:extLst>
              <a:ext uri="{FF2B5EF4-FFF2-40B4-BE49-F238E27FC236}">
                <a16:creationId xmlns:a16="http://schemas.microsoft.com/office/drawing/2014/main" id="{B4E9CAE7-2ACE-4E2F-AF3A-0CDADF19AC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6629317"/>
              </p:ext>
            </p:extLst>
          </p:nvPr>
        </p:nvGraphicFramePr>
        <p:xfrm>
          <a:off x="3314166" y="2623242"/>
          <a:ext cx="6011862" cy="264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566478" imgH="2029232" progId="Word.Document.8">
                  <p:embed/>
                </p:oleObj>
              </mc:Choice>
              <mc:Fallback>
                <p:oleObj name="Document" r:id="rId2" imgW="4566478" imgH="2029232" progId="Word.Document.8">
                  <p:embed/>
                  <p:pic>
                    <p:nvPicPr>
                      <p:cNvPr id="3072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4166" y="2623242"/>
                        <a:ext cx="6011862" cy="2646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73CD1C-A4E8-4269-8330-E47515C96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B8353C-23E2-4B2B-A7DD-432B77BF2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Module 1, Session 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D0CD3A-B9A0-410A-9FA8-613FBA1BB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74F64C-599D-439B-AF0D-2F269C538FC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EE6942-A49F-4712-BC90-3724C8F4A4E2}"/>
              </a:ext>
            </a:extLst>
          </p:cNvPr>
          <p:cNvSpPr txBox="1"/>
          <p:nvPr/>
        </p:nvSpPr>
        <p:spPr>
          <a:xfrm>
            <a:off x="1600200" y="838200"/>
            <a:ext cx="9144000" cy="9400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Session 7 Solutions</a:t>
            </a:r>
            <a:endParaRPr lang="en-US" sz="24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eaLnBrk="0" fontAlgn="base" hangingPunct="0">
              <a:lnSpc>
                <a:spcPct val="107000"/>
              </a:lnSpc>
              <a:spcBef>
                <a:spcPts val="84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Here are the expectations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7A7B69E-51A6-4493-B3F9-AA43E604C1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8806"/>
              </p:ext>
            </p:extLst>
          </p:nvPr>
        </p:nvGraphicFramePr>
        <p:xfrm>
          <a:off x="2209800" y="2209800"/>
          <a:ext cx="8153399" cy="2560320"/>
        </p:xfrm>
        <a:graphic>
          <a:graphicData uri="http://schemas.openxmlformats.org/drawingml/2006/table">
            <a:tbl>
              <a:tblPr/>
              <a:tblGrid>
                <a:gridCol w="1192817">
                  <a:extLst>
                    <a:ext uri="{9D8B030D-6E8A-4147-A177-3AD203B41FA5}">
                      <a16:colId xmlns:a16="http://schemas.microsoft.com/office/drawing/2014/main" val="3361389284"/>
                    </a:ext>
                  </a:extLst>
                </a:gridCol>
                <a:gridCol w="981620">
                  <a:extLst>
                    <a:ext uri="{9D8B030D-6E8A-4147-A177-3AD203B41FA5}">
                      <a16:colId xmlns:a16="http://schemas.microsoft.com/office/drawing/2014/main" val="2280839642"/>
                    </a:ext>
                  </a:extLst>
                </a:gridCol>
                <a:gridCol w="981620">
                  <a:extLst>
                    <a:ext uri="{9D8B030D-6E8A-4147-A177-3AD203B41FA5}">
                      <a16:colId xmlns:a16="http://schemas.microsoft.com/office/drawing/2014/main" val="665277628"/>
                    </a:ext>
                  </a:extLst>
                </a:gridCol>
                <a:gridCol w="1298893">
                  <a:extLst>
                    <a:ext uri="{9D8B030D-6E8A-4147-A177-3AD203B41FA5}">
                      <a16:colId xmlns:a16="http://schemas.microsoft.com/office/drawing/2014/main" val="3124719916"/>
                    </a:ext>
                  </a:extLst>
                </a:gridCol>
                <a:gridCol w="1107650">
                  <a:extLst>
                    <a:ext uri="{9D8B030D-6E8A-4147-A177-3AD203B41FA5}">
                      <a16:colId xmlns:a16="http://schemas.microsoft.com/office/drawing/2014/main" val="163842115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4124002017"/>
                    </a:ext>
                  </a:extLst>
                </a:gridCol>
                <a:gridCol w="631617">
                  <a:extLst>
                    <a:ext uri="{9D8B030D-6E8A-4147-A177-3AD203B41FA5}">
                      <a16:colId xmlns:a16="http://schemas.microsoft.com/office/drawing/2014/main" val="618370317"/>
                    </a:ext>
                  </a:extLst>
                </a:gridCol>
                <a:gridCol w="892382">
                  <a:extLst>
                    <a:ext uri="{9D8B030D-6E8A-4147-A177-3AD203B41FA5}">
                      <a16:colId xmlns:a16="http://schemas.microsoft.com/office/drawing/2014/main" val="2299799519"/>
                    </a:ext>
                  </a:extLst>
                </a:gridCol>
              </a:tblGrid>
              <a:tr h="2830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Daily # cigarettes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96077"/>
                  </a:ext>
                </a:extLst>
              </a:tr>
              <a:tr h="2830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None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 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5-14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15-24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25-49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50+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9145756"/>
                  </a:ext>
                </a:extLst>
              </a:tr>
              <a:tr h="5660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Cancer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264.75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6553633"/>
                  </a:ext>
                </a:extLst>
              </a:tr>
              <a:tr h="5660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Control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148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794.25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2100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3288773"/>
                  </a:ext>
                </a:extLst>
              </a:tr>
              <a:tr h="2830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1059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etc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4472C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2800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9389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8875333"/>
      </p:ext>
    </p:extLst>
  </p:cSld>
  <p:clrMapOvr>
    <a:masterClrMapping/>
  </p:clrMapOvr>
</p:sld>
</file>

<file path=ppt/theme/theme1.xml><?xml version="1.0" encoding="utf-8"?>
<a:theme xmlns:a="http://schemas.openxmlformats.org/drawingml/2006/main" name="biostat511">
  <a:themeElements>
    <a:clrScheme name="biostat51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iostat51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iostat51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stat51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stat51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stat51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stat51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stat51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stat51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Designs\biostat511.pot</Template>
  <TotalTime>12852</TotalTime>
  <Words>816</Words>
  <Application>Microsoft Office PowerPoint</Application>
  <PresentationFormat>Custom</PresentationFormat>
  <Paragraphs>166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Cambria Math</vt:lpstr>
      <vt:lpstr>Courier</vt:lpstr>
      <vt:lpstr>Courier New</vt:lpstr>
      <vt:lpstr>Times New Roman</vt:lpstr>
      <vt:lpstr>biostat511</vt:lpstr>
      <vt:lpstr>Document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James P. Hughes</dc:creator>
  <cp:lastModifiedBy>Jim Hughes</cp:lastModifiedBy>
  <cp:revision>285</cp:revision>
  <cp:lastPrinted>2011-06-04T00:33:50Z</cp:lastPrinted>
  <dcterms:created xsi:type="dcterms:W3CDTF">1999-08-23T19:57:48Z</dcterms:created>
  <dcterms:modified xsi:type="dcterms:W3CDTF">2021-07-09T16:36:34Z</dcterms:modified>
</cp:coreProperties>
</file>