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0"/>
  </p:notesMasterIdLst>
  <p:handoutMasterIdLst>
    <p:handoutMasterId r:id="rId11"/>
  </p:handoutMasterIdLst>
  <p:sldIdLst>
    <p:sldId id="453" r:id="rId2"/>
    <p:sldId id="456" r:id="rId3"/>
    <p:sldId id="454" r:id="rId4"/>
    <p:sldId id="455" r:id="rId5"/>
    <p:sldId id="448" r:id="rId6"/>
    <p:sldId id="449" r:id="rId7"/>
    <p:sldId id="457" r:id="rId8"/>
    <p:sldId id="458" r:id="rId9"/>
  </p:sldIdLst>
  <p:sldSz cx="12192000" cy="9144000"/>
  <p:notesSz cx="9601200" cy="7315200"/>
  <p:defaultTextStyle>
    <a:defPPr>
      <a:defRPr lang="en-US"/>
    </a:defPPr>
    <a:lvl1pPr algn="ctr" rtl="0" eaLnBrk="0" fontAlgn="base" hangingPunct="0">
      <a:spcBef>
        <a:spcPct val="0"/>
      </a:spcBef>
      <a:spcAft>
        <a:spcPct val="0"/>
      </a:spcAft>
      <a:defRPr sz="20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58" autoAdjust="0"/>
    <p:restoredTop sz="85375" autoAdjust="0"/>
  </p:normalViewPr>
  <p:slideViewPr>
    <p:cSldViewPr>
      <p:cViewPr varScale="1">
        <p:scale>
          <a:sx n="31" d="100"/>
          <a:sy n="31" d="100"/>
        </p:scale>
        <p:origin x="1448" y="28"/>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59" name="Rectangle 3"/>
          <p:cNvSpPr>
            <a:spLocks noGrp="1" noChangeArrowheads="1"/>
          </p:cNvSpPr>
          <p:nvPr>
            <p:ph type="dt" sz="quarter"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96260" name="Rectangle 4"/>
          <p:cNvSpPr>
            <a:spLocks noGrp="1" noChangeArrowheads="1"/>
          </p:cNvSpPr>
          <p:nvPr>
            <p:ph type="ftr" sz="quarter" idx="2"/>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61" name="Rectangle 5"/>
          <p:cNvSpPr>
            <a:spLocks noGrp="1" noChangeArrowheads="1"/>
          </p:cNvSpPr>
          <p:nvPr>
            <p:ph type="sldNum" sz="quarter" idx="3"/>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7353A3DE-7A06-405C-8DDF-02AE43F70047}" type="slidenum">
              <a:rPr lang="en-US"/>
              <a:pPr>
                <a:defRPr/>
              </a:pPr>
              <a:t>‹#›</a:t>
            </a:fld>
            <a:endParaRPr lang="en-US"/>
          </a:p>
        </p:txBody>
      </p:sp>
    </p:spTree>
    <p:extLst>
      <p:ext uri="{BB962C8B-B14F-4D97-AF65-F5344CB8AC3E}">
        <p14:creationId xmlns:p14="http://schemas.microsoft.com/office/powerpoint/2010/main" val="422467346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30T20:50:29.302"/>
    </inkml:context>
    <inkml:brush xml:id="br0">
      <inkml:brushProperty name="width" value="0.05" units="cm"/>
      <inkml:brushProperty name="height" value="0.05" units="cm"/>
    </inkml:brush>
  </inkml:definitions>
  <inkml:trace contextRef="#ctx0" brushRef="#br0">176 27 4224,'-137'-27'1664,"137"42"-1312,-23 27-1888,8-22-960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3.169"/>
    </inkml:context>
    <inkml:brush xml:id="br0">
      <inkml:brushProperty name="width" value="0.05" units="cm"/>
      <inkml:brushProperty name="height" value="0.05" units="cm"/>
    </inkml:brush>
  </inkml:definitions>
  <inkml:trace contextRef="#ctx0" brushRef="#br0">224 185 4513,'25'-118'1923,"-24"112"-1692,0 1 0,0-1 0,-1 1 1,0-1-1,-1-6 0,1 10-135,-1 1 0,1-1 0,-1 0 0,1 1 1,-1-1-1,0 0 0,0 1 0,0-1 0,0 1 0,-2-3 1,3 3-89,-1 1 1,1-1-1,0 1 1,-1 0-1,1-1 1,-1 1-1,1-1 1,-1 1-1,1 0 1,-1 0-1,1-1 1,-1 1-1,1 0 1,-1 0-1,1-1 0,-1 1 1,0 0-1,1 0 1,-1 0-1,1 0 1,-1 0-1,1 0 1,-1 0-1,0 0 1,1 0-1,-1 0 1,1 0-1,-1 0 1,0 1-1,1-1 1,-1 0-1,1 0 1,-1 1-1,-13 2-338,14-3 334,-1 1 0,0 0 1,0 0-1,0 0 0,1 0 0,-1 0 0,0-1 0,1 1 0,-1 0 1,1 1-1,-1-1 0,1 0 0,-1 0 0,1 0 0,0 0 0,-1 2 0,-3 10 70,-5 3 27,1-1-1,-20 25 1,-66 88 283,87-117-304,0 0 0,1 0 1,0 1-1,1 0 1,0 0-1,1 0 0,1 0 1,0 1-1,0-1 0,1 1 1,1 0-1,0 17 0,0-10 8,0-4-13,0 1 0,2 0 0,4 29 0,-4-38-79,1-1 1,0 0 0,0 0-1,1 0 1,0 0 0,0 0-1,1 0 1,0-1-1,0 0 1,6 7 0,-7-10-30,0 0 0,1 0 0,-1 0 0,1-1 0,-1 1 0,1-1 0,0 0 0,0 0 0,0 0 0,0-1 0,1 1 0,-1-1 0,0 0 0,0 0 0,1-1 0,5 1 0,7-1-472,-1 0-1,32-6 1,-36 5 77,12-3-630,-2 0 0,1-1 0,31-12 1,6-11-1735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3.515"/>
    </inkml:context>
    <inkml:brush xml:id="br0">
      <inkml:brushProperty name="width" value="0.05" units="cm"/>
      <inkml:brushProperty name="height" value="0.05" units="cm"/>
    </inkml:brush>
  </inkml:definitions>
  <inkml:trace contextRef="#ctx0" brushRef="#br0">402 0 1392,'173'22'1309,"-157"-17"-684,-27-2-94,-33 2 247,41-5-716,-24 0 81,-1-1 1,1-1-1,-32-7 0,26 4 124,-52-2 0,59 6 674,20 0 2295,60 24-3060,99 58-1,-151-80-170,10 6 47,0 0-1,0 1 1,-1 0 0,0 0 0,-1 1 0,1 1-1,-2 0 1,0 0 0,0 1 0,-1 0 0,14 24-1,-17-26 6,0-1 1,0 2-1,-1-1 0,-1 0 0,1 1 0,-2-1 0,3 15 0,-4-19-38,-1 0 0,0 0 0,0 1 0,0-1 0,-1 0 0,1 1 0,-1-1 0,-1 0 0,1 0 0,-1 0 0,0 0 0,0 0 0,0 0 0,-1-1 0,1 1 1,-7 6-1,0 0-82,0-1 1,-1-1 0,-1 0 0,0 0 0,0-1 0,-18 10 0,-78 35-1236,40-25-848,-115 32 1,35-26-769</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4.481"/>
    </inkml:context>
    <inkml:brush xml:id="br0">
      <inkml:brushProperty name="width" value="0.05" units="cm"/>
      <inkml:brushProperty name="height" value="0.05" units="cm"/>
    </inkml:brush>
  </inkml:definitions>
  <inkml:trace contextRef="#ctx0" brushRef="#br0">121 1688 3505,'-96'6'1711,"95"-6"-1646,-1 0 1,1 0-1,0 0 1,-1 0-1,1-1 0,0 1 1,0 0-1,-1-1 1,1 1-1,0-1 1,0 1-1,0-1 1,0 0-1,0 1 0,0-1 1,-2-1-1,1-6 1205,14 4-1232,1 1 0,0 0 1,20-1-1,8-2-22,158-36 580,-2 0 288,578-72 782,53 23-1517,-434 58-2,212-22 185,-444 38-208,717-92 723,173-78-9,-802 139-731,537-94 118,206-10-77,-121 29-86,-57 38-23,-53 26-22,-7 2-3,-92 20-10,-614 34-4,585-33 26,-3-8 20,55-15-12,-18 19-22,-100 40 10,-554 1-22,597-3 24,-314-9 19,-2 22 150,-23 2 95,-79-4-229,-112-4-48,144 4 29,-155-10 1,89-12 0,71-27 2,-64 9-352,-142 26-870,1-2 0,31-11-1,-53 17 528,-2 0-406,-3 1-75,-18 0-2105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5.342"/>
    </inkml:context>
    <inkml:brush xml:id="br0">
      <inkml:brushProperty name="width" value="0.05" units="cm"/>
      <inkml:brushProperty name="height" value="0.05" units="cm"/>
    </inkml:brush>
  </inkml:definitions>
  <inkml:trace contextRef="#ctx0" brushRef="#br0">529 0 496,'-278'56'390,"207"-46"-167,68-10-202,1 0 1,0 0-1,0 0 1,-1 0-1,1-1 1,0 1-1,0-1 1,0 1-1,-3-2 1,-6-2 72,-8-3 164,14 5 1067,1-1 0,0 0 0,0 0 0,0 0 0,0-1 1,-4-4-1,8 8-1318,-1-1 1,0 1-1,1-1 1,-1 1-1,1 0 1,-1-1 0,1 1-1,-1 0 1,0-1-1,1 1 1,-1 0-1,0 0 1,1 0-1,-1 0 1,0-1 0,1 1-1,-1 0 1,0 0-1,1 0 1,-1 0-1,0 0 1,1 1-1,-1-1 1,0 0 0,1 0-1,-1 0 1,0 1-1,1-1 1,-1 0-1,0 0 1,1 1 0,-1-1-1,1 1 1,-1-1-1,1 1 1,-1-1-1,1 1 1,-1-1-1,1 1 1,-1-1 0,1 1-1,0-1 1,-1 1-1,1 0 1,0-1-1,0 1 1,-1 0-1,-14 78 71,-25 218 66,31-197-192,8 183 1,5-229-294,19 101 0,-15-125-310,0 0 0,2 0 0,2-1 0,20 39 0,-29-63 276,0 0-1,0 0 0,0 0 1,1 0-1,5 5 0,18 8-2217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5.701"/>
    </inkml:context>
    <inkml:brush xml:id="br0">
      <inkml:brushProperty name="width" value="0.05" units="cm"/>
      <inkml:brushProperty name="height" value="0.05" units="cm"/>
    </inkml:brush>
  </inkml:definitions>
  <inkml:trace contextRef="#ctx0" brushRef="#br0">104 1 6217,'90'89'1225,"-126"-17"439,7 7-1968,0 28-176,1 1-16,3 10 24,7-11 176,0 8 135,7-22 177,11-3 80,4-19 9,6-10 15,-2-21-16,6-4-112,-7-26-417,-3 8-1055,-4-4 128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6.047"/>
    </inkml:context>
    <inkml:brush xml:id="br0">
      <inkml:brushProperty name="width" value="0.05" units="cm"/>
      <inkml:brushProperty name="height" value="0.05" units="cm"/>
    </inkml:brush>
  </inkml:definitions>
  <inkml:trace contextRef="#ctx0" brushRef="#br0">101 295 6457,'-101'129'1241,"137"-140"679,11 0-1936,39-7-32,18-7 40,18-25 8,-4 3-8,25-6 16,-21 3 0,10-8 24,-13 19-24,6 10 16,-32 11-24,-10 4-200,-15 14-320,-11 3-1048,-28 12-361,-11 6-527</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6.376"/>
    </inkml:context>
    <inkml:brush xml:id="br0">
      <inkml:brushProperty name="width" value="0.05" units="cm"/>
      <inkml:brushProperty name="height" value="0.05" units="cm"/>
    </inkml:brush>
  </inkml:definitions>
  <inkml:trace contextRef="#ctx0" brushRef="#br0">1 477 1560,'25'-7'568,"4"7"209,21-3-265,14-12 40,15-10 256,3-3-64,19-19 96,-12 4-119,19-3-89,-4-1-256,25 0-112,-11 8-168,14-4-416,-17 11-352,-4 7-961,-18 7-63,-7 7-641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7.958"/>
    </inkml:context>
    <inkml:brush xml:id="br0">
      <inkml:brushProperty name="width" value="0.05" units="cm"/>
      <inkml:brushProperty name="height" value="0.05" units="cm"/>
    </inkml:brush>
  </inkml:definitions>
  <inkml:trace contextRef="#ctx0" brushRef="#br0">0 575 5473,'7'37'889,"23"70"0,-30-106-850,0 1 1,1-1-1,-1 0 1,0 0-1,1 0 1,-1 0-1,1 0 1,0 0-1,-1 0 0,1 0 1,0 0-1,0 0 1,-1-1-1,1 1 1,0 0-1,0 0 1,0-1-1,0 1 1,0-1-1,0 1 1,0-1-1,0 1 0,0-1 1,0 1-1,1-1 1,-1 0-1,0 0 1,0 1-1,0-1 1,0 0-1,0 0 1,1 0-1,-1-1 1,0 1-1,0 0 0,0 0 1,0 0-1,0-1 1,1 1-1,-1-1 1,0 1-1,1-2 1,-1 2-31,89-27 852,-46 14-791,58-23-1,-88 30-90,-1-1 1,1-1 0,-1 0-1,0-1 1,-1 0-1,0-1 1,0 0-1,10-12 1,93-125 371,-77 95-146,-22 30-137,0-1-1,-2-1 1,-1 0-1,13-32 1,-22 46-73,0-1-1,-1 1 1,0-1-1,-1 0 1,0 0-1,0 0 1,-1 0-1,-1 0 1,0 0-1,0 0 1,-1 0-1,0 0 1,-5-17-1,5 25 19,0 0-1,0 0 0,0 0 1,-1 0-1,1 0 0,-1 0 1,0 1-1,1-1 0,-1 0 1,0 1-1,-1 0 0,1-1 1,0 1-1,-1 0 0,1 0 1,-1 0-1,0 0 0,1 1 0,-5-2 1,3 2 10,1 0 0,0 1 0,-1-1 0,1 1 0,-1 0 0,1 0 0,-1 0-1,1 1 1,-1-1 0,1 1 0,-1 0 0,1 0 0,0 0 0,-1 0 0,1 1 0,0-1 0,0 1 0,-5 3 0,-6 5 50,1 0-1,0 1 0,-22 23 1,-32 46 36,52-61-94,-27 35-6,4 1 0,-48 88 1,72-117 1,0 0 0,2 1 0,1 0 0,1 1 0,2 0 0,-7 38 0,14-60 4,1-1 1,-1 0-1,1 1 0,0-1 1,1 0-1,-1 0 1,1 1-1,0-1 0,0 0 1,1 0-1,0 0 0,0 0 1,0 0-1,0 0 1,1-1-1,0 1 0,-1-1 1,2 0-1,-1 0 1,0 0-1,1 0 0,0 0 1,0-1-1,0 1 0,0-1 1,1 0-1,-1-1 1,10 5-1,5 1 32,1-1 0,0-1-1,1-1 1,-1 0 0,42 2 0,45 1-285,144-9 0,-164-5-905,151-30 0,-176 21-1194,85-33-1,-66 18-247</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8.317"/>
    </inkml:context>
    <inkml:brush xml:id="br0">
      <inkml:brushProperty name="width" value="0.05" units="cm"/>
      <inkml:brushProperty name="height" value="0.05" units="cm"/>
    </inkml:brush>
  </inkml:definitions>
  <inkml:trace contextRef="#ctx0" brushRef="#br0">399 0 7586,'216'120'1973,"-182"-97"-948,-34-23-1008,0 0 1,0 0 0,0 0-1,0 0 1,1 0-1,-1 1 1,0-1 0,0 0-1,0 0 1,0 0-1,0 0 1,0 1 0,0-1-1,1 0 1,-1 0-1,0 0 1,0 0 0,0 1-1,0-1 1,0 0-1,0 0 1,0 1 0,0-1-1,0 0 1,0 0-1,0 0 1,0 1 0,0-1-1,0 0 1,0 0 0,0 0-1,0 1 1,0-1-1,0 0 1,-1 0 0,1 0-1,0 0 1,0 1-1,0-1 1,0 0 0,0 0-1,0 0 1,-1 0-1,1 1 1,0-1 0,-1 0 26,-10 14 263,5-6-538,0-1 1,0 0-1,-8 7 0,-11 7-762,-2 2-138,-1-1 0,-37 21 0,55-37 1261,0-1 1,0 0 0,-1-1-1,0 0 1,1-1-1,-1 0 1,-1 0 0,1-1-1,0-1 1,-1 0-1,-12-1 1,4-1 299,0 1-1,-1 1 1,1 1 0,-27 5-1,38-5-508,1 0-1,0 1 0,0 0 0,0 0 1,1 1-1,-1 0 0,1 0 1,0 1-1,0 0 0,0 0 1,1 1-1,-12 12 0,-32 44-912,49-62 898,0 1 0,-1-1 0,1 1 0,0-1 0,0 0 0,0 1 0,-1-1 0,1 0 0,0 0 0,0 0 0,-1 0 0,1 0-1,0 0 1,0 0 0,-3-1 0,0 1-2584,0 0 426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8.709"/>
    </inkml:context>
    <inkml:brush xml:id="br0">
      <inkml:brushProperty name="width" value="0.05" units="cm"/>
      <inkml:brushProperty name="height" value="0.05" units="cm"/>
    </inkml:brush>
  </inkml:definitions>
  <inkml:trace contextRef="#ctx0" brushRef="#br0">5 11 6497,'-4'-8'3854,"8"5"-2530,26 6-1030,212 51 188,-226-50-481,54 17-578,77 32-1,-101-35-85,-19-5 190,-22-10 463,-1-1 0,1 0-1,0 0 1,0 0 0,0 0 0,0-1-1,0 0 1,5 1 0,-6-2 135,0-1-111,197-13-3153,-154 12 2367,38 1-1828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6.265"/>
    </inkml:context>
    <inkml:brush xml:id="br0">
      <inkml:brushProperty name="width" value="0.05" units="cm"/>
      <inkml:brushProperty name="height" value="0.05" units="cm"/>
    </inkml:brush>
  </inkml:definitions>
  <inkml:trace contextRef="#ctx0" brushRef="#br0">185 12 10826,'-1'0'61,"1"-1"-1,-1 0 0,1 0 0,-1 1 1,1-1-1,-1 0 0,1 1 0,-1-1 1,0 0-1,1 1 0,-1-1 0,0 1 1,1-1-1,-1 1 0,0 0 0,0-1 1,0 1-1,1 0 0,-1-1 0,0 1 1,0 0-1,0 0 0,0 0 0,-1 0 1,1 3-28,0 0 0,0 0 1,0 0-1,0 0 1,0 0-1,0 0 1,1 1-1,0-1 0,-1 5 1,-34 334 524,-63 596-167,96-923-400,-18 220-26,17-173-194,9 99 1,-1-124-244,-1-28-322,-2-22-859,0-36-788,-5-25-225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9.166"/>
    </inkml:context>
    <inkml:brush xml:id="br0">
      <inkml:brushProperty name="width" value="0.05" units="cm"/>
      <inkml:brushProperty name="height" value="0.05" units="cm"/>
    </inkml:brush>
  </inkml:definitions>
  <inkml:trace contextRef="#ctx0" brushRef="#br0">1 497 6833,'140'-87'1462,"-137"86"-1375,-1-1 0,1 1 0,-1 0 0,1 0 0,0 0 0,-1 1 0,1-1 0,0 1 0,4-1 0,-7 1-42,1 0-1,0 0 0,0 1 1,0-1-1,0 0 0,0 1 1,0-1-1,-1 0 1,1 1-1,0-1 0,0 1 1,-1-1-1,1 1 0,0 0 1,0 0-1,-1-1-33,5 4 38,36 33 47,-2 2 0,42 54-1,-67-76-87,-1 0-1,-1 2 1,-1-1-1,-1 1 1,0 1 0,-2 0-1,0 0 1,7 28-1,2 66 869,0-1-77,23 49-805,67 168 0,-51-169-433,-53-148 488,-3-13-48,0 0 1,0 0 0,0 0-1,0 0 1,0 0-1,-1 0 1,1 0 0,0-1-1,0 1 1,0 0 0,0 0-1,0 0 1,0 0-1,0 0 1,0 0 0,0 0-1,0 0 1,0 0 0,0 0-1,0 0 1,0 0-1,0 0 1,0 0 0,-1 0-1,1 0 1,0 0 0,0 0-1,0 0 1,0 0 0,0 0-1,0 0 1,0 0-1,0 0 1,0 0 0,0 0-1,0 0 1,0 0 0,0 0-1,-1 0 1,1 0-1,0 0 1,0 0 0,0 0-1,0 0 1,0 0 0,0 0-1,0 0 1,0 0-1,0 1 1,0-1 0,0 0-1,0 0 1,0 0 0,0 0-1,0 0 1,0 0-1,0 0 1,0 0 0,0 0-1,0 0 1,-4-6-7,0-1 1,1 0-1,0 0 0,-2-12 0,-38-115-103,-60-212-53,71 220 228,-18-160-1,43 215-31,2 0-1,4 0 0,14-130 1,-11 187-28,1 0 0,0 0 1,1 0-1,1 0 0,0 1 1,1 0-1,0 0 0,1 0 0,0 1 1,15-19-1,-10 18 34,-1 1-1,1 0 1,1 1 0,0 1 0,0 0-1,1 1 1,1 0 0,23-10 0,-24 12 0,1-1 20,1 1-1,0 1 1,0 0-1,1 1 0,33-5 1,-48 9-62,0 1 1,0 0-1,0 0 1,0 1-1,0-1 1,0 0 0,0 1-1,-1-1 1,1 1-1,0-1 1,0 1-1,2 1 1,-3-1-2,0-1 0,0 1-1,-1-1 1,1 1 0,0 0 0,-1-1-1,1 1 1,-1 0 0,1 0 0,-1-1-1,1 1 1,-1 0 0,1 0 0,-1 0 0,0 0-1,1-1 1,-1 1 0,0 0 0,0 0-1,0 0 1,0 1 0,-2 1-18,-3 2 35,-44 97 150,33-70-140,-93 164 134,-10 4-467,117-197 289,-10 16-510,0 0-1,-15 37 0,10-18-1338,6-23-2450,32-26 1608</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9.632"/>
    </inkml:context>
    <inkml:brush xml:id="br0">
      <inkml:brushProperty name="width" value="0.05" units="cm"/>
      <inkml:brushProperty name="height" value="0.05" units="cm"/>
    </inkml:brush>
  </inkml:definitions>
  <inkml:trace contextRef="#ctx0" brushRef="#br0">583 96 5889,'-1'0'134,"0"1"-1,0 0 0,0 0 0,1 0 1,-1-1-1,0 1 0,-1 0 0,1-1 1,0 1-1,0-1 0,0 1 0,0-1 1,0 0-1,-1 1 0,1-1 0,0 0 1,0 0-1,0 0 0,-1 0 0,1 0 1,0 0-1,0 0 0,0 0 0,-1 0 1,1-1-1,0 1 0,0-1 0,0 1 1,0-1-1,-2 0 0,1 0-246,-1 0-1,0 0 1,1 1-1,-1-1 1,0 1-1,0-1 1,0 1-1,0 0 1,1 0-1,-1 0 1,0 0-1,-4 1 0,-17 7 319,1 1 0,-1 1 0,2 0 0,0 2 0,-39 27 0,54-34-127,0 0 0,0 1 0,0-1 0,1 1 0,-1 1-1,2-1 1,-1 1 0,1 0 0,0 1 0,0-1 0,1 1 0,0 0 0,-4 11-1,-5 10 69,-2-1-40,8-17-95,1 1-1,0 0 1,1 0-1,-5 18 1,10-29-10,-1 0 0,1 0 0,0 0 0,0 0 0,-1 0 0,1 0 0,0 0 0,0 0 0,0 0 0,1 0 0,-1 0 0,0 0 0,0 0 0,0 0 0,1 0 0,-1 0 0,1 0 0,-1 0-1,1 0 1,-1 0 0,1 0 0,-1 0 0,1 0 0,0 0 0,-1-1 0,1 1 0,0 0 0,0 0 0,0-1 0,-1 1 0,1-1 0,0 1 0,0-1 0,0 1 0,0-1 0,0 0 0,0 1 0,0-1 0,0 0 0,0 0 0,0 1 0,0-1 0,2 0 0,1-2 86,0-2 18,53-20-42,95-56 0,-147 76-83,1 0 0,-1 0 0,1 0 0,-1-1 0,-1 1-1,1-1 1,-1 0 0,1-1 0,-1 1 0,-1-1 0,1 0-1,-1 0 1,0 0 0,0 0 0,-1 0 0,3-10 0,-4 7-23,0 0 0,-1 0 0,0-1 0,0 1 0,-1 0 0,0 0 0,0 0 0,-1 0 0,-4-11 0,3 12 43,0 0-1,0 0 1,-1 0-1,0 0 1,-1 1-1,1 0 0,-2-1 1,1 2-1,-1-1 1,0 1-1,0 0 1,0 0-1,-1 0 0,0 1 1,0 0-1,-1 0 1,1 1-1,-1 0 1,0 1-1,0-1 1,0 2-1,-1-1 0,1 1 1,-11-2-1,1 2-22,1 0 0,-1 1-1,1 1 1,0 0 0,-1 1 0,1 2-1,-1-1 1,1 2 0,0 0-1,1 1 1,-21 9 0,22-8-200,-37 19-455,50-24 499,0 0 1,0 1-1,0-1 1,0 1 0,0-1-1,0 1 1,0 0-1,0-1 1,1 1-1,-1 0 1,1 0 0,-1 0-1,1 1 1,0-1-1,0 0 1,0 0-1,-1 4 1,3 1-1781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0.054"/>
    </inkml:context>
    <inkml:brush xml:id="br0">
      <inkml:brushProperty name="width" value="0.05" units="cm"/>
      <inkml:brushProperty name="height" value="0.05" units="cm"/>
    </inkml:brush>
  </inkml:definitions>
  <inkml:trace contextRef="#ctx0" brushRef="#br0">452 1 6041,'6'7'652,"1"1"0,-1-1-1,0 1 1,8 16-1,-14-23-666,0 1-1,0-1 0,0 0 1,0 0-1,0 0 0,0 1 1,0-1-1,-1 0 1,1 0-1,0 0 0,-1 0 1,1 0-1,-1 0 0,0 0 1,1 0-1,-1 0 0,0 0 1,1 0-1,-1 0 1,0 0-1,0 0 0,0-1 1,0 1-1,0 0 0,0 0 1,0-1-1,0 1 0,0-1 1,0 1-1,-2 0 0,-1 1-171,-10 6-364,0-1 1,-1-1-1,0 0 0,0-1 0,0 0 1,0-1-1,-1-1 0,0-1 1,0 0-1,-25-1 0,6-2 1172,1-1 0,0-2 0,-64-17 0,81 17 109,9 1-66,0 1 0,0 1 0,0-1 0,-17 0 0,34 6-690,55 28 72,80 36 157,-106-52 52,62 18 0,-12-4 202,37 27 79,-103-43-488,-17-7-8,-12-4-8,5-3-110,2 0 46,0 0 0,0 0 0,-1 0 0,1 0-1,0 0 1,-1 0 0,1 0 0,0 0 0,-1 0 0,1 0 0,0 0 0,-1 0 0,1 0 0,0 1 0,0-1 0,-1 0 0,1 0 0,0 0 0,0 0 0,-1 1 0,1-1 0,0 0 0,0 0 0,0 1 0,-1-1 0,1 0 0,0 0 0,0 1 0,0-1 0,0 0 0,-1 1 0,-8 10-426,0-1 0,-1 0-1,0 0 1,-17 12 0,-2 2-76,-104 86-1515,51-50-170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0.481"/>
    </inkml:context>
    <inkml:brush xml:id="br0">
      <inkml:brushProperty name="width" value="0.05" units="cm"/>
      <inkml:brushProperty name="height" value="0.05" units="cm"/>
    </inkml:brush>
  </inkml:definitions>
  <inkml:trace contextRef="#ctx0" brushRef="#br0">1 353 7562,'61'24'1922,"99"24"1,-9-20-3384,-145-27 1174,1 0 0,-1-1 0,1 1 0,-1-1 0,1-1 0,-1 1 0,1-1 0,-1 0 0,0-1 0,8-1 0,-11 1 94,0 0 0,1 0 0,-1-1 0,0 1-1,0 0 1,0-1 0,-1 0 0,1 0 0,0 0 0,-1 0 0,0 0-1,0 0 1,0 0 0,0-1 0,0 1 0,-1-1 0,2-7 0,1-2 165,0-1 1,-1 1 0,-1-1-1,0 0 1,-1 0 0,-1 0-1,0 0 1,-1 0 0,-5-27-1,2 22 568,-1-1-1,-2 0 0,0 1 1,0 0-1,-2 1 0,-13-22 1,18 34-420,0 0-1,0 0 1,0 1 0,-1-1 0,0 1 0,0 0-1,0 1 1,-1-1 0,0 1 0,0 0 0,-9-4-1,13 7-115,-1 0-1,1 0 0,-1 1 1,1-1-1,-1 1 0,1 0 1,-1-1-1,0 1 0,1 0 1,-1 1-1,1-1 0,-1 0 1,0 1-1,1-1 0,-1 1 1,1 0-1,-1 0 0,1 0 1,0 0-1,-1 1 0,1-1 1,0 0-1,0 1 0,0 0 1,0-1-1,0 1 0,0 0 0,1 0 1,-3 3-1,-2 2 1,1 0 1,1 0-1,-1 0 0,1 0 1,1 1-1,-1-1 0,1 1 1,-2 9-1,-2 14 185,2 1 0,1 1-1,2-1 1,1 0 0,3 39 0,4-12 601,28 113 1,-18-119-370,2 0-1,33 63 1,-48-108-442,1 0-1,-1-1 1,2 0 0,-1 0 0,1 0 0,0 0 0,0-1 0,0 1 0,1-2-1,0 1 1,10 7 0,-16-13 13,0 0-1,1 0 0,-1 0 1,0 1-1,1-1 1,-1 0-1,0 0 0,1 0 1,-1 0-1,1 0 0,-1 0 1,0 0-1,1 0 1,-1 0-1,0 0 0,1 0 1,-1 0-1,1 0 0,-1 0 1,0 0-1,1 0 1,-1 0-1,1 0 0,-1-1 1,0 1-1,1 0 0,-1 0 1,0 0-1,1-1 1,10-9-284,0 0 0,-1 0 1,0-1-1,-1-1 0,0 1 0,8-16 1,10-11-655,62-65-2386,-30 41 1254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0.954"/>
    </inkml:context>
    <inkml:brush xml:id="br0">
      <inkml:brushProperty name="width" value="0.05" units="cm"/>
      <inkml:brushProperty name="height" value="0.05" units="cm"/>
    </inkml:brush>
  </inkml:definitions>
  <inkml:trace contextRef="#ctx0" brushRef="#br0">495 1 8258,'4'1'204,"-1"1"0,0 0 0,0 0 0,0 0 0,0 0 0,0 1 0,0-1 0,0 1 0,-1-1 0,1 1 0,-1 0 0,4 6 0,-2-2-34,0 0 0,-1 0 0,0 1 0,-1-1 0,4 14 0,-2 6-302,-1 1-1,0 42 1,-2-64 88,-3 57-371,-2 1 0,-3-1 0,-3 0-1,-21 74 1,-91 244 868,68-227 331,48-134-748,4-13-50,0 0-1,0 0 1,-1 0 0,0 0 0,0-1-1,-5 7 1,8-12 6,0-1 0,0 0 0,0 0-1,-1 0 1,1 0 0,0 1 0,0-1-1,0 0 1,0 0 0,0 0 0,-1 0-1,1 0 1,0 0 0,0 1 0,0-1-1,-1 0 1,1 0 0,0 0 0,0 0-1,0 0 1,-1 0 0,1 0 0,0 0-1,0 0 1,0 0 0,-1 0 0,1 0-1,0 0 1,0 0 0,0 0 0,-1 0-1,1 0 1,0 0 0,0-1 0,0 1-1,-1 0 1,1 0 0,0 0 0,0 0-1,0 0 1,0 0 0,-1-1 0,1 1-1,0 0 1,0 0 0,0 0 0,0 0-1,0-1 1,0 1 0,-1 0 0,1 0-1,0 0 1,0-1 0,-9-13-666,1-1-1,1 1 1,0-2 0,1 1 0,-6-23 0,6 19 513,0-1 0,-19-36 0,24 55 225,1-1-1,-1 1 0,1 0 1,-1 0-1,0 0 1,1 0-1,-1 0 1,0 0-1,0 0 0,0 0 1,0 0-1,0 0 1,0 0-1,0 0 1,0 0-1,0 1 0,0-1 1,0 0-1,-1 1 1,1-1-1,0 1 1,0 0-1,-1-1 0,1 1 1,0 0-1,-1 0 1,1-1-1,0 1 1,-1 0-1,1 0 0,0 1 1,0-1-1,-1 0 1,1 0-1,0 1 1,-1-1-1,1 1 0,0-1 1,0 1-1,0-1 1,-1 1-1,1 0 1,0-1-1,0 1 0,0 0 1,0 0-1,0 0 1,-1 2-1,-5 5 216,0 0 0,0 0 1,1 1-1,-9 17 0,-4 8-74,1 2 0,2 0 0,2 1 0,1 1 0,1 0 0,3 0 0,-7 56 0,15-87-181,1 0-1,-1 0 1,2 0-1,-1 0 1,1-1-1,0 1 0,0 0 1,0 0-1,1-1 1,0 1-1,1-1 1,3 8-1,-4-11-37,0-1-1,0 1 0,0-1 0,1 1 0,-1-1 1,1 1-1,0-1 0,-1 0 0,1 0 1,0-1-1,0 1 0,0-1 0,0 1 1,1-1-1,-1 0 0,0 0 0,0 0 1,1-1-1,-1 1 0,1-1 0,-1 0 1,0 1-1,1-2 0,-1 1 0,4-1 1,9-1-297,1-1 0,-1 0 0,0-2 1,0 1-1,-1-2 0,23-11 0,-3-2-1365,50-36 0,-6-4-842</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9.025"/>
    </inkml:context>
    <inkml:brush xml:id="br0">
      <inkml:brushProperty name="width" value="0.05" units="cm"/>
      <inkml:brushProperty name="height" value="0.05" units="cm"/>
    </inkml:brush>
  </inkml:definitions>
  <inkml:trace contextRef="#ctx0" brushRef="#br0">0 192 6065,'101'246'1749,"-74"-191"-414,-27-54-1306,0-1 1,0 0-1,1 1 0,-1-1 0,0 1 0,1-1 0,-1 0 0,0 1 0,1-1 0,-1 1 1,1-1-1,-1 0 0,0 0 0,1 1 0,-1-1 0,1 0 0,-1 0 0,1 1 1,-1-1-1,1 0 0,-1 0 0,1 0 0,-1 0 0,1 0 0,-1 0 0,1 0 1,-1 0-1,1 0 0,0 0 0,7 0 109,11 3-145,0-1-1,0 0 1,0-2 0,0 0 0,0-1 0,22-5-1,-28 4 9,-1-1 0,0-1 0,0 0-1,-1-1 1,0 0 0,1 0-1,-1-2 1,-1 1 0,0-1-1,15-13 1,-13 8 67,0-1-1,-1-1 1,0 1-1,-1-2 0,-1 1 1,0-2-1,-1 1 1,-1-1-1,0 0 1,-1 0-1,-1-1 1,0 0-1,-1 0 1,-1 0-1,-1 0 1,0-31-1,-2 42-68,0 0 0,0 0 0,-1 0 0,0 1 0,0-1 0,-1 0 0,0 1 1,1-1-1,-2 1 0,1-1 0,-1 1 0,0 0 0,0 0 0,0 0 0,-1 0 0,1 1 0,-1 0 0,0-1 0,-1 1 0,1 1 0,-1-1 0,1 1 0,-1-1 0,0 1 1,-1 1-1,1-1 0,0 1 0,-1 0 0,1 0 0,-1 0 0,0 1 0,1 0 0,-12-1 0,6 3 5,0-1-1,0 1 0,1 1 1,-1 0-1,1 1 1,-1 0-1,1 0 1,0 1-1,0 1 1,0 0-1,1 0 1,0 0-1,0 1 1,0 1-1,1 0 1,0 0-1,-8 9 0,2-2 27,1 1 0,1 1 0,0 0 0,1 1 0,0 0-1,2 0 1,0 1 0,-9 29 0,10-20 17,1 0-1,2 1 1,1-1 0,1 1 0,1 0 0,2-1-1,0 1 1,2 0 0,10 50 0,-8-61-9,0 1 1,1-1-1,1 0 1,0 0-1,2-1 1,0 1-1,1-2 1,0 1-1,1-1 1,1-1 0,0 0-1,1 0 1,1-1-1,0-1 1,0 0-1,21 13 1,-13-12-118,1-1 0,1-1-1,0-1 1,0-1 0,1-1 0,0-1 0,0-2 0,1 0 0,-1-1 0,1-2 0,0 0 0,33-3-1,-37 0-141,-3 1-267,-1-2 1,1 0-1,0 0 0,-1-2 1,33-10-1,-31 6-329,-1-1 0,22-13 0,34-33-2058</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9.399"/>
    </inkml:context>
    <inkml:brush xml:id="br0">
      <inkml:brushProperty name="width" value="0.05" units="cm"/>
      <inkml:brushProperty name="height" value="0.05" units="cm"/>
    </inkml:brush>
  </inkml:definitions>
  <inkml:trace contextRef="#ctx0" brushRef="#br0">373 33 3985,'154'-32'1392,"-208"68"-24,-21 21-1087,14 11-802,-7 7-7,11-10 64,-1 6 88,19-17 344,-1-4 280,15-17 40,7-5 64,4-13-48,3-8-968,8-7-616,-1-4-208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9.759"/>
    </inkml:context>
    <inkml:brush xml:id="br0">
      <inkml:brushProperty name="width" value="0.05" units="cm"/>
      <inkml:brushProperty name="height" value="0.05" units="cm"/>
    </inkml:brush>
  </inkml:definitions>
  <inkml:trace contextRef="#ctx0" brushRef="#br0">1 173 6657,'172'-172'1913,"-136"200"527,7 8-1760,14 18-455,0 3-33,1 11-617,-15-7-367,-11 0-232,-14-14-24,-8-1 24,-10-13 480,0-16 231,0-6 241,15-18-1328,-15 3 416</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0.134"/>
    </inkml:context>
    <inkml:brush xml:id="br0">
      <inkml:brushProperty name="width" value="0.05" units="cm"/>
      <inkml:brushProperty name="height" value="0.05" units="cm"/>
    </inkml:brush>
  </inkml:definitions>
  <inkml:trace contextRef="#ctx0" brushRef="#br0">1 343 8194,'40'22'969,"71"52"-1,-109-73-891,0 1-1,0 0 0,0 0 0,0 0 0,0 0 0,0 0 0,-1 1 0,1-1 0,-1 0 0,1 1 0,-1-1 0,0 1 0,0 0 0,0-1 0,-1 1 0,1 0 0,0-1 0,-1 1 0,0 0 1,0 0-1,0 0 0,0-1 0,0 1 0,-1 3 0,1-4-40,-2 40-33,2 0-1,7 52 0,19 87-778,-18-131 660,14 80-207,22 149 63,-24 7 879,-20-278-565,0-3 3,0-1-1,0 1 1,-1-1-1,1 1 1,-3 8-1,3-13-62,0 0 1,0 0-1,0 0 0,0-1 0,0 1 0,0 0 1,0 0-1,-1 0 0,1 0 0,0 0 0,0 0 1,0 0-1,0 0 0,0 0 0,0-1 0,0 1 1,0 0-1,-1 0 0,1 0 0,0 0 1,0 0-1,0 0 0,0 0 0,0 0 0,0 0 1,-1 0-1,1 0 0,0 0 0,0 0 0,0 0 1,0 0-1,0 0 0,0 0 0,-1 0 0,1 0 1,0 0-1,0 0 0,0 1 0,0-1 0,0 0 1,0 0-1,0 0 0,0 0 0,-1 0 1,1 0-1,0 0 0,0 0 0,0 0 0,0 0 1,0 1-1,0-1 0,0 0 0,0 0 0,0 0 1,0 0-1,0 0 0,0 0 0,0 0 0,0 1 1,0-1-1,0 0 0,0 0 0,0 0 0,-6-35-2809,-5-284-268,-20-147 2147,3 68 3208,25 336-1142,9-112 1,-5 164-1032,1 1 1,0-1 0,0 0 0,1 0 0,0 1 0,0 0 0,1 0 0,1 0 0,-1 0 0,2 0 0,-1 1 0,10-12 0,-8 14-60,0-1 1,1 1 0,-1 1 0,1-1 0,0 1 0,1 1 0,-1-1 0,1 2 0,0-1 0,0 1 0,0 0 0,13-2 0,-7 3 16,-1 0 1,0 0 0,0 2 0,18 0 0,-27 0-53,0 1 0,1-1 1,-1 1-1,0 0 0,0 0 0,0 1 1,0 0-1,0 0 0,-1 0 0,1 0 1,0 1-1,-1-1 0,0 1 0,8 6 1,-11-7-9,0 0 1,1 0 0,-1 0 0,0 0 0,0 0-1,0 0 1,-1 0 0,1 0 0,0 0 0,-1 0-1,1 0 1,-1 0 0,0 0 0,0 1-1,0-1 1,0 0 0,0 0 0,0 0 0,-1 0-1,1 1 1,-1-1 0,1 0 0,-3 4-1,0 2 21,-1 0-1,0-1 0,0 1 0,-9 10 0,-3 2 114,-1 0 1,-2-1-1,0-1 1,0-1-1,-44 29 1,-119 58 233,157-91-451,-4 2-948,-1-1 0,-50 17 0,80-31 947,-1 0 0,1 0 0,-1 1 0,1-1 0,-1 0 0,1 0 0,-1 0 0,1 0 0,-1 1 0,1-1 0,-1 0 0,1 0 0,-1 0 0,0 0 0,1 0 0,-1-1 0,1 1 0,-1 0 0,1 0 0,-1 0 0,1 0 0,-1 0 0,1-1 0,-1 1 0,1 0 0,-1-1 0,1-14-2469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0.584"/>
    </inkml:context>
    <inkml:brush xml:id="br0">
      <inkml:brushProperty name="width" value="0.05" units="cm"/>
      <inkml:brushProperty name="height" value="0.05" units="cm"/>
    </inkml:brush>
  </inkml:definitions>
  <inkml:trace contextRef="#ctx0" brushRef="#br0">474 220 6641,'-3'0'198,"0"0"-1,1 0 0,-1 1 1,0-1-1,1 1 0,-1-1 1,0 1-1,1 0 0,-1 0 1,1 0-1,-1 1 0,-3 2 1,-4 0-536,-29 15-967,24-11 612,0 0 0,-30 9 0,10-8 1272,-63 8 0,93-17 1190,15-3-1294,25-4-821,-27 6 518,44-11-179,49-15-30,-96 25 32,1 0 0,-1 0 0,0 0 0,0-1 1,0 0-1,-1 0 0,1-1 0,-1 1 1,1-1-1,-1 0 0,0 0 0,-1 0 0,1-1 1,-1 1-1,0-1 0,0 0 0,0 0 0,-1 0 1,1 0-1,-1 0 0,-1-1 0,1 1 1,1-11-1,-2 10 2,0 1 1,0-1 0,-1 1-1,0-1 1,0 0-1,0 1 1,-1-1 0,0 0-1,0 1 1,0-1-1,-1 1 1,0 0 0,0-1-1,0 1 1,-1 0-1,0 0 1,1 0 0,-2 0-1,1 1 1,-1 0-1,1-1 1,-1 1 0,0 0-1,-1 1 1,1-1-1,-1 1 1,1 0 0,-1 0-1,0 0 1,0 0-1,0 1 1,-1 0 0,1 0-1,-1 1 1,1-1-1,-1 1 1,1 0 0,-1 1-1,-6-1 1,1 2-31,1-1 0,0 2 1,-1-1-1,1 1 0,0 1 1,0 0-1,1 0 0,-11 6 1,1 0-70,1 2 0,0 0 0,-16 14 0,-58 42-71,73-52 141,-8 8-597,26-22 485,-1 1 0,1 0-1,0-1 1,0 1 0,0 0 0,0-1 0,0 1 0,1 0 0,-1 0-1,0 0 1,1 0 0,0 0 0,-1 0 0,1 3 0,0 11-1583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6.623"/>
    </inkml:context>
    <inkml:brush xml:id="br0">
      <inkml:brushProperty name="width" value="0.05" units="cm"/>
      <inkml:brushProperty name="height" value="0.05" units="cm"/>
    </inkml:brush>
  </inkml:definitions>
  <inkml:trace contextRef="#ctx0" brushRef="#br0">230 0 6393,'-34'77'3568,"16"-25"-3430,-16 73 0,8 3-81,7 0-1,-4 131 1,19 261 1148,4-504-1177,2 46-45,-3 0-1,-10 73 1,10-134 9,0 5-206,0 1 0,0-1 0,-1 0 1,-3 8-1,4-13 113,1 0-1,0 0 0,-1 0 1,1 0-1,-1 0 1,1 0-1,-1 0 1,0-1-1,1 1 0,-1 0 1,0 0-1,0-1 1,1 1-1,-1 0 1,0-1-1,0 1 1,0-1-1,0 1 0,0-1 1,0 1-1,0-1 1,0 0-1,0 0 1,0 1-1,0-1 0,0 0 1,0 0-1,0 0 1,0 0-1,0 0 1,0 0-1,0 0 1,0-1-1,0 1 0,-2-1 1,-15-13-2617</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1.104"/>
    </inkml:context>
    <inkml:brush xml:id="br0">
      <inkml:brushProperty name="width" value="0.05" units="cm"/>
      <inkml:brushProperty name="height" value="0.05" units="cm"/>
    </inkml:brush>
  </inkml:definitions>
  <inkml:trace contextRef="#ctx0" brushRef="#br0">359 0 5337,'8'12'1540,"-8"-11"-1443,1-1-1,-1 1 0,1 0 0,-1-1 0,1 1 0,-1-1 1,0 1-1,1 0 0,-1-1 0,0 1 0,0 0 1,1-1-1,-1 1 0,0 0 0,0-1 0,0 1 1,0 0-1,0 0 0,0 0-260,-1 0 0,0-1 0,0 1 0,0 0 0,0-1 0,0 1-1,0-1 1,0 1 0,0-1 0,0 1 0,0-1 0,0 0 0,0 0 0,0 1 0,-1-1 0,1 0 0,-2 0 0,-39 7 984,-60 19 0,50-12-350,31-9 249,-36 3 1,17-2-134,17 4-685,22-9 58,-1 0 0,1-1-1,1 1 1,-1 0 0,0 0-1,0 0 1,0-1 0,0 1-1,0 0 1,1 0 0,-1 0-1,0 0 1,1 0 0,-1 0 0,1 1-1,-1-1 1,1 0 0,-1 2-1,2-2 77,1 1 0,-1-1-1,0 0 1,0 0 0,1 0-1,-1 0 1,1 0 0,-1 0-1,1 0 1,2 1 0,-2-1 10,13 6 55,-7-4-75,-1 1 0,1 0 0,-1 1 0,0 0 0,-1 0 0,10 9 0,84 75 96,-33-31 401,-64-55-613,9 9 596,-12-12-526,0 0-1,0 1 1,0-1-1,0 0 0,1 0 1,-1 0-1,0 1 0,0-1 1,0 0-1,0 0 1,0 0-1,0 1 0,0-1 1,0 0-1,0 0 0,0 0 1,0 1-1,0-1 0,0 0 1,-1 0-1,1 0 1,0 1-1,0-1 0,0 0 1,0 0-1,0 0 0,0 0 1,0 1-1,0-1 0,-1 0 1,1 0-1,0 0 1,0 0-1,0 0 0,0 1 1,-1-1-1,1 0 0,0 0 1,0 0-1,0 0 1,0 0-1,-1 0 0,1 0 1,0 0-1,0 0 0,0 0 1,-1 0-1,1 0 0,0 0 1,0 0-1,-1 0 1,1 0-1,0 0 0,0 0 1,0 0-1,-1 0 0,1 0 1,0 0-1,0 0 1,0 0-1,0 0 0,-1 0 1,1-1-1,-21 11-2663,16-8 2430,-4 0-23,0 1 0,0 0 1,0 1-1,1 0 0,-10 6 1,-138 96-1686</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1.498"/>
    </inkml:context>
    <inkml:brush xml:id="br0">
      <inkml:brushProperty name="width" value="0.05" units="cm"/>
      <inkml:brushProperty name="height" value="0.05" units="cm"/>
    </inkml:brush>
  </inkml:definitions>
  <inkml:trace contextRef="#ctx0" brushRef="#br0">1 1 8682,'71'17'2000,"12"-9"425,-4 10-3001,-8-4-1713,-31-14-439,-19-11-873</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1.874"/>
    </inkml:context>
    <inkml:brush xml:id="br0">
      <inkml:brushProperty name="width" value="0.05" units="cm"/>
      <inkml:brushProperty name="height" value="0.05" units="cm"/>
    </inkml:brush>
  </inkml:definitions>
  <inkml:trace contextRef="#ctx0" brushRef="#br0">282 278 5073,'-66'-139'2463,"56"119"-1585,-1 1 0,-17-22-1,22 34-666,0 0 0,-1 0 0,0 1 0,0 0 0,-11-8-1,16 13-221,0-1-1,0 1 0,0 0 1,0 0-1,-1 0 0,1 0 0,0 0 1,0 0-1,-1 1 0,1-1 1,0 1-1,-1 0 0,1 0 0,-5 0 1,5 0-12,1 0 1,-1 1 0,0 0-1,1-1 1,-1 1 0,0 0 0,1 0-1,-1 0 1,1 0 0,-1 0-1,1 0 1,0 0 0,0 0-1,-1 0 1,-1 3 0,-2 5-42,0-1 0,1 1 1,0 0-1,0 1 0,-4 17 1,7-21 95,-5 19 154,1 0 1,1 0-1,-1 41 1,6 82 936,0-104-853,3 131 469,-4-166-750,1 0 0,0-1 0,0 1 0,1-1 1,3 11-1,-4-16-9,0-1 1,0 0-1,0 0 1,0 0-1,0 0 1,0 0-1,1 0 0,-1 0 1,1 0-1,-1 0 1,1-1-1,0 1 1,0-1-1,0 1 1,0-1-1,0 0 1,0 1-1,0-1 0,0 0 1,0 0-1,0-1 1,1 1-1,-1 0 1,3-1-1,2 1-115,0-1 0,1 0 0,-1-1 0,0 1 0,1-2 0,-1 1 0,0-1 0,0 0-1,0 0 1,0-1 0,11-6 0,7-5-1467,38-30-1,-62 44 1601,62-48-2533</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2.221"/>
    </inkml:context>
    <inkml:brush xml:id="br0">
      <inkml:brushProperty name="width" value="0.05" units="cm"/>
      <inkml:brushProperty name="height" value="0.05" units="cm"/>
    </inkml:brush>
  </inkml:definitions>
  <inkml:trace contextRef="#ctx0" brushRef="#br0">315 0 8650,'6'17'1248,"-2"-1"0,5 27 1,-7-30-859,7 56-486,-2 1 0,-4 0-1,-7 98 1,-39 215-366,37-340 656,-1 29 479,2 75 1,5-141-681,1 0 0,-1 0 0,1 0 0,0 0 0,0 0 0,1 0 0,-1-1 0,1 1 0,4 8 1,-2-7-183,-2-11-432,1-10-215,-1 10 814,4-11 19,-1 0-1,0 0 0,-1-1 0,-1 1 1,1-17-1,1-11 103,-1-59-1,-5 91-51,1 1 0,-2 0 0,0 0 0,0 0 0,0 0 0,-1 0 1,-1 0-1,0 1 0,0 0 0,-1 0 0,0 0 0,0 0 0,-1 1 0,-1-1 0,1 2 0,-1-1 0,-13-11 0,18 17-31,0 0 0,-1 0-1,1 0 1,-1 0 0,1 0-1,-1 1 1,0-1 0,0 1 0,0 0-1,0-1 1,0 1 0,0 1 0,0-1-1,0 0 1,0 1 0,0-1-1,0 1 1,0 0 0,-1 0 0,-3 1-1,3 0-10,-1 1 0,0-1 0,0 1 0,1 0 0,0 0 0,-1 1-1,1-1 1,0 1 0,0 0 0,0 0 0,0 1 0,-4 5-1,-5 5 10,0 0 0,1 1 0,1 1 0,0 0 0,1 1 0,1-1 0,-10 27 1,9-14 79,1 0 0,1 1 1,2 0-1,1 0 1,2 1-1,-1 42 0,5-61-19,0 1 0,1-1-1,0 1 1,1-1 0,0 1-1,1-1 1,10 22-1,-10-27-28,1 1 0,-1-1 0,2 1 0,-1-1 0,1-1 0,0 1 0,1-1 0,-1 0 0,1 0 0,0-1 0,1 0 0,10 5 0,-7-5-107,1 0 0,-1-1 0,1 0 1,0-1-1,0-1 0,1 0 1,-1 0-1,0-1 0,1-1 1,-1 0-1,0-1 0,1 0 1,15-4-1,16-5-1157,0-3 0,54-22 0,-40 13-851,28-7-954</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3.349"/>
    </inkml:context>
    <inkml:brush xml:id="br0">
      <inkml:brushProperty name="width" value="0.05" units="cm"/>
      <inkml:brushProperty name="height" value="0.05" units="cm"/>
    </inkml:brush>
  </inkml:definitions>
  <inkml:trace contextRef="#ctx0" brushRef="#br0">635 137 6201,'120'188'1661,"-111"-172"-1107,0 0 1,11 28 0,-17-35-390,-1 1 0,0-1-1,1 12 1,1 7-239,6 26-884,-74-274 1193,58 198-222,-1-6-33,-1 0 1,-1 1-1,-1 0 1,-2 0 0,-1 1-1,-18-28 1,27 48 15,0 0 1,-1 0 0,0 1 0,0 0 0,0 0-1,0 0 1,-1 0 0,0 1 0,0 0 0,0 0-1,0 1 1,-11-5 0,12 6 25,1 1 0,-1 0-1,0 0 1,1 0 0,-1 1 0,0-1 0,0 1 0,1 0-1,-1 1 1,0-1 0,0 1 0,1 0 0,-1 0-1,0 1 1,1-1 0,-1 1 0,1 0 0,0 0 0,-7 4-1,2 0 62,0 1 0,1 0-1,-1 1 1,1 0-1,1 0 1,0 1 0,-8 10-1,-38 74 468,48-82-488,-86 195 841,62-132-399,-64 115 0,14-42 152,53-96-421,21-42-220,0 0 1,1 1 0,0-1 0,1 1 0,0 0-1,-2 12 1,5-18-31,-1 0 0,1 0 0,0-1-1,1 1 1,-1 0 0,1-1 0,-1 1 0,1 0 0,0-1-1,0 1 1,1-1 0,-1 1 0,1-1 0,-1 0 0,1 0-1,0 1 1,0-1 0,1-1 0,-1 1 0,5 4 0,-1-2-55,0 0 0,1-1 1,-1 0-1,1 0 0,-1-1 0,1 0 1,0 0-1,1 0 0,-1-1 1,9 1-1,7 1-300,46 2 0,-10-5-748,104-14 1,55-23-2150,-115 13 786,138-51 0,-60 5 2175,-148 54 626,0-2-1,-2-1 1,43-32-1,85-80 728,-145 117 546,-16 9 233,-11 6-725,10-1-1085,0 0 0,0 0 0,0 0 0,0 0 1,1 1-1,-1-1 0,0 1 0,-4 3 0,-3 3 43,-30 19 119,-48 44 49,66-53-117,18-15-53,-1 1 0,0 0 0,1 0 0,0 0 1,0 0-1,-4 7 0,4-7-19,7-2-237,8-4 191,37-9 77,75-23 17,-112 30-69,1-1-1,0 0 0,-1 0 0,0-1 0,0 0 1,10-8-1,10-6 22,13-3 10,-27 16-58,-1-1 0,0-1 0,-1 0 0,0-1 0,26-23 0,-40 31 4,1 0 0,-1 0-1,1 0 1,-1 0 0,0 0 0,0-1-1,0 1 1,0 0 0,0-1-1,-1 1 1,1 0 0,-1-1-1,1 1 1,-1-1 0,0 1-1,0-1 1,0 1 0,0-1 0,-1 1-1,1-1 1,-1 1 0,1 0-1,-1-1 1,-2-4 0,0 0 11,-1 0 1,0-1-1,0 1 1,-1 1 0,0-1-1,-6-6 1,1 2 36,-1 1 1,0 0-1,-1 1 1,0 0 0,-1 1-1,0 0 1,0 1-1,0 0 1,-1 1 0,0 0-1,-1 2 1,1-1-1,-1 2 1,1 0 0,-29-2-1,37 5-33,-1 1-1,1-1 1,-1 1 0,1 1-1,0-1 1,-1 1-1,1 0 1,0 0 0,0 1-1,0 0 1,1 0-1,-1 0 1,0 1 0,-7 6-1,1 1-113,1 1 0,1 0-1,-1 0 1,-13 24 0,22-32-51,-1 0 1,1 0-1,0 0 1,1 0-1,-1 0 1,1 0 0,0 0-1,-1 8 1,1-12 68,1 1-1,0 0 1,0 0 0,0 0 0,0 0 0,0 0-1,0-1 1,0 1 0,0 0 0,1 0 0,-1 0 0,0 0-1,0-1 1,1 1 0,-1 0 0,1 0 0,-1 0-1,1-1 1,-1 1 0,1 0 0,-1-1 0,1 1 0,-1 0-1,1-1 1,0 1 0,-1-1 0,1 1 0,0-1-1,0 1 1,-1-1 0,1 0 0,0 1 0,0-1 0,0 0-1,-1 0 1,1 1 0,0-1 0,0 0 0,0 0-1,0 0 1,0 0 0,0 0 0,3-3-2014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3.803"/>
    </inkml:context>
    <inkml:brush xml:id="br0">
      <inkml:brushProperty name="width" value="0.05" units="cm"/>
      <inkml:brushProperty name="height" value="0.05" units="cm"/>
    </inkml:brush>
  </inkml:definitions>
  <inkml:trace contextRef="#ctx0" brushRef="#br0">0 0 2665,'217'130'2850,"-213"-128"-2735,-1 0 0,1 1 1,-1-1-1,0 1 0,0 0 1,0 0-1,0 0 1,0 0-1,-1 0 0,0 1 1,1-1-1,-1 1 1,1 3-1,-2-5 0,-1 0 1,0-1-1,0 1 0,-1 0 1,1-1-1,0 1 0,0-1 0,-1 1 1,1-1-1,-1 1 0,1-1 1,-1 1-1,0-1 0,1 1 1,-1-1-1,0 1 0,-2 1 0,1 1 254,-16 22 157,7-9-828,-16 29-1,24-41 257,1 0 0,0 1-1,0-1 1,0 1 0,1-1-1,0 1 1,0-1 0,0 1 0,1 0-1,0 8 1,0-11 109,1 0 1,-1 0-1,1 0 1,0 1-1,0-1 1,0 0-1,0-1 0,0 1 1,4 5-1,0 2 299,-5-10-360,0 0 0,0-1-1,0 1 1,1 0 0,-1-1 0,0 1-1,0 0 1,0-1 0,0 1 0,0 0-1,0-1 1,0 1 0,0 0-1,1 0 1,-1-1 0,0 1 0,0 0-1,0-1 1,1 1 0,-1 0 0,0 0-1,0 0 1,1-1 0,-1 1 0,0 0-1,1 0 1,-1 0 0,0 0 0,1-1-1,-1 1 1,0 0 0,1 0-1,166-103 117,-157 96-117,1-2-1,-1 1 1,16-20 0,3 0-5,-19 20 0,1 0 0,0 1 0,0 0 0,0 1 1,1 1-1,0 0 0,0 0 0,18-4 0,-25 8 4,0 0 0,0 0 1,0 0-1,-1 1 0,1 0 0,0 0 0,0 0 0,0 1 0,0-1 0,0 1 0,0 0 0,-1 1 0,1-1 0,0 1 0,-1 0 0,1 0 0,-1 0 0,0 1 0,1-1 0,-1 1 0,-1 0 0,1 0 0,0 1 0,-1-1 0,4 5 0,0 2 3,-1 0 1,0 1-1,-1-1 0,0 1 1,0 0-1,-2 0 0,6 22 0,7 85-116,-11-76 7,-2 10-119,-3-40-28,0 0 0,1 0 0,1 1 0,0-1 0,0 0 0,1-1 0,6 15 0,1-15-1475,1-6-143</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4.193"/>
    </inkml:context>
    <inkml:brush xml:id="br0">
      <inkml:brushProperty name="width" value="0.05" units="cm"/>
      <inkml:brushProperty name="height" value="0.05" units="cm"/>
    </inkml:brush>
  </inkml:definitions>
  <inkml:trace contextRef="#ctx0" brushRef="#br0">1 36 8090,'229'-36'1776,"-204"101"593,-4 10-2689,-3 36-617,-7 3-71,-15 15-552,-6-25 192,-1-3 727,7-30 857,-3-13 361,4-19 639,10-10-8,7-11-464,-3 3-664,0 1-1064,10 10-1184,4-11-329</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4.534"/>
    </inkml:context>
    <inkml:brush xml:id="br0">
      <inkml:brushProperty name="width" value="0.05" units="cm"/>
      <inkml:brushProperty name="height" value="0.05" units="cm"/>
    </inkml:brush>
  </inkml:definitions>
  <inkml:trace contextRef="#ctx0" brushRef="#br0">125 90 6929,'-125'50'1761,"132"-7"559,15-7-1976,10-3-456,-3-8-104,6-4-304,-9-7-16,-5-24 168,-7-1 120,1-25 128,-8 0 272,0-10 48,0 3-104,0 0-288,8 11-416,10 3-1321,7 4-23</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4.882"/>
    </inkml:context>
    <inkml:brush xml:id="br0">
      <inkml:brushProperty name="width" value="0.05" units="cm"/>
      <inkml:brushProperty name="height" value="0.05" units="cm"/>
    </inkml:brush>
  </inkml:definitions>
  <inkml:trace contextRef="#ctx0" brushRef="#br0">33 162 3289,'5'10'351,"0"1"0,-1-1 0,0 1 0,-1 0 0,0 0 1,-1 0-1,0 0 0,-1 1 0,0 21 0,-4 6 12,3-31-336,0 0 1,-1 0-1,0-1 0,0 1 1,0 0-1,-1-1 0,-5 12 1,2-9-30,3-7 8,1-1-1,-1 1 1,1-1 0,0 1 0,0 0-1,0 0 1,0-1 0,1 1-1,-1 0 1,0 4 0,2-2 18,-1-4-14,0-1 0,0 0 0,0 1 0,0-1 0,0 0 0,0 1 0,0-1 0,1 0 0,-1 1 0,0-1 0,0 0 0,0 1 0,0-1 0,0 0 0,-1 1 0,1-1 1,0 1-1,0-1 0,0 0 0,0 1 0,0-1 0,0 0 0,-1 0 0,1 1 0,0-1 0,0 0 0,0 1 0,-1-1 0,1 0 0,0 0 0,0 1 0,-1-1 0,1 0 0,0 0 0,0 0 0,-1 1 0,1-1 0,0 0 0,-1 0 0,1 0 0,0 0 0,-1 0 0,1 0 0,0 0 0,-1 0 0,-15-18 1588,15 16-1634,0 0-1,0 0 1,0 0 0,0 0-1,0 0 1,1 0 0,-1 0-1,1 0 1,0 0 0,0-1-1,0 1 1,0 0 0,0-3-1,0-6-86,0 3 42,0-1-1,1 0 1,0 0-1,2-9 1,21-88-380,-21 95 323,1-1-1,0 1 1,1 0 0,0 0 0,0 1 0,1 0 0,0 0 0,9-11-1,2-2-396,-8 11 107,0 0 1,1 1-1,1 0 1,0 0 0,14-10-1,23-16-1150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5.237"/>
    </inkml:context>
    <inkml:brush xml:id="br0">
      <inkml:brushProperty name="width" value="0.05" units="cm"/>
      <inkml:brushProperty name="height" value="0.05" units="cm"/>
    </inkml:brush>
  </inkml:definitions>
  <inkml:trace contextRef="#ctx0" brushRef="#br0">1 253 8618,'136'133'1895,"-134"-131"-1813,0 0 0,0 0 0,0 0 0,0 1 0,-1-1 0,1 1 0,-1-1 0,1 1 0,-1 0 0,0-1 0,0 1 0,0 0 1,0 0-1,-1 0 0,1 0 0,-1 0 0,0 0 0,0 0 0,0 0 0,0 0 0,0 0 0,-1 3 0,-24 118-333,-13 90-1228,37-212 1509,1 0 1,0-1-1,-1 1 0,1 0 0,0 0 0,0-1 0,0 1 1,0 0-1,0-1 0,0 1 0,1 0 0,-1 0 0,1-1 1,-1 1-1,1 0 0,-1-1 0,1 1 0,0-1 0,0 1 0,0-1 1,0 1-1,0-1 0,0 0 0,0 1 0,2 0 0,-3-3 567,0 0-594,0 1-1,0-1 0,0 1 0,1-1 1,-1 1-1,0 0 0,0-1 0,0 1 1,0-1-1,0 1 0,0 0 0,1-1 1,-1 1-1,0 0 0,0-1 0,0 1 1,1 0-1,-1-1 0,0 1 0,1 0 1,-1-1-1,0 1 0,1 0 0,8-4-73,-1 1 6,1-1-1,-1-1 1,0 1-1,-1-1 1,12-10-1,14-9-77,36-37 1,-63 54 119,0 1 0,-1-1 1,0 0-1,0 0 1,-1-1-1,0 1 0,0-1 1,-1 0-1,0 0 0,0 0 1,-1 0-1,0-1 0,-1 1 1,0-1-1,1-9 1,-1 4 2,3-24-15,-3-1 0,-1 0 0,-2 0 0,-1 0 0,-2 0-1,-2 1 1,-1 0 0,-2 0 0,-2 1 0,-19-41 0,27 68-84,0 0-1,-1 0 1,-1 0 0,0 1 0,0 0 0,-13-15 0,19 24-1,0-1 0,-1 1 0,1-1 0,0 1 0,-1 0 0,1-1 0,0 1 0,-1 0 0,1-1 0,0 1 0,-1 0 0,1 0 0,-1-1 0,1 1 0,-1 0 0,1 0 0,-1 0 0,1 0 0,-1-1 0,1 1 0,-1 0 0,1 0 0,-1 0 0,1 0 0,-1 0 1,1 0-1,0 0 0,-1 0 0,1 1 0,-1-1 0,0 0 0,-3 1-2474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6.955"/>
    </inkml:context>
    <inkml:brush xml:id="br0">
      <inkml:brushProperty name="width" value="0.05" units="cm"/>
      <inkml:brushProperty name="height" value="0.05" units="cm"/>
    </inkml:brush>
  </inkml:definitions>
  <inkml:trace contextRef="#ctx0" brushRef="#br0">244 692 1896,'-203'-157'1665,"170"125"-1080,33 31-521,-1 1 1,0-1 0,0 0-1,1-1 1,-1 1 0,0 0-1,1 0 1,-1 0 0,1 0-1,-1 0 1,1 0 0,0-1-1,-1-1 1,2 2-11,-1 0 0,0 0-1,1 1 1,-1-1 0,1 0-1,0 1 1,-1-1 0,1 0-1,0 1 1,-1-1 0,1 1-1,0-1 1,-1 1 0,1-1-1,0 1 1,0 0 0,0-1-1,-1 1 1,1 0 0,0 0-1,0 0 1,0-1 0,0 1-1,-1 0 1,1 0 0,2 0-1,4-1-16,121-21 1098,-53 11-563,307-42 1880,-3-31-1431,-83-10-743,-204 60-493,107-58-1,-65 30-4002,-132 60 3918,-1 2 236,-1 0 0,0 0 0,1 0-1,-1 0 1,0 0 0,0 0 0,1 0-1,-1 0 1,0 0 0,0-1 0,1 1-1,-1 0 1,0 0 0,1 0 0,-1 0 0,0-1-1,0 1 1,0 0 0,1 0 0,-1 0-1,0-1 1,0 1 0,0 0 0,0 0-1,1-1 1,-1 1 0,0 0 0,0-1-1,0 1 1,0 0 0,0 0 0,0-1-1,-13-12-2917</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5.581"/>
    </inkml:context>
    <inkml:brush xml:id="br0">
      <inkml:brushProperty name="width" value="0.05" units="cm"/>
      <inkml:brushProperty name="height" value="0.05" units="cm"/>
    </inkml:brush>
  </inkml:definitions>
  <inkml:trace contextRef="#ctx0" brushRef="#br0">126 1 8210,'54'39'1984,"-15"40"449,-7 7-2713,-10 28-945,-15-3-775,-25 15-129,-11-26 409,-17 8 696,6-26 1168,-10-3 752,11-25 120,10-1-344,8-17-696,14-18-1352,17-25-8</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5.938"/>
    </inkml:context>
    <inkml:brush xml:id="br0">
      <inkml:brushProperty name="width" value="0.05" units="cm"/>
      <inkml:brushProperty name="height" value="0.05" units="cm"/>
    </inkml:brush>
  </inkml:definitions>
  <inkml:trace contextRef="#ctx0" brushRef="#br0">896 1 5345,'-259'173'2751,"184"-128"-2758,-121 53 0,188-95 54,1 1 89,-1-1-1,0 0 0,-1 0 0,1-1 0,0 0 0,-16 2 0,24-4-109,0 0 0,0 0-1,0 0 1,1 0 0,-1 0-1,0 0 1,0-1 0,1 1-1,-1 0 1,0 0 0,0 0-1,0 0 1,0 0 0,1-1-1,-1 1 1,0 0 0,0 0-1,0 0 1,0-1 0,0 1 0,0 0-1,0 0 1,1-1 0,-1 1-1,0 0 1,0 0 0,0-1-1,0 1 1,0 0 0,0 0-1,0-1 1,0 1 0,0 0-1,0 0 1,0 0 0,-1-1-1,1 1 1,0 0 0,0 0-1,0-1 1,0 1 0,0 0-1,0 0 1,0 0 0,-1-1-1,1 1 1,0 0 0,0 0-1,0 0 1,0 0 0,-1-1 0,1 1-1,0 0 1,0 0 0,0 0-1,-1 0 1,1 0 0,0 0-1,17-3-15,1 2 0,-1 0 0,1 1 0,30 5 0,-27-4 3,7 1 31,-1 1 1,0 1-1,-1 1 1,1 1-1,50 20 1,-59-19 65,0 2 0,0 0 0,-1 1 0,0 1 0,-1 1 0,0 0 0,-1 1 0,18 20 0,-27-27-58,0 1-1,-1 1 1,0-1-1,0 1 1,-1 0-1,0 0 1,0 0-1,-1 1 1,0-1-1,0 1 1,-1 0-1,-1 0 1,1 0-1,-1 0 1,-1 0 0,1 0-1,-2 0 1,1 0-1,-1 0 1,-3 11-1,2-10-38,-1-1 0,-1 1-1,1-1 1,-1 0 0,-1 0-1,0 0 1,0 0 0,0-1-1,-1 0 1,-1 0 0,-10 10 0,6-8-14,-1 0 0,-1-1 1,0 0-1,0-1 1,-1 0-1,-24 9 1,0-4-488,-1-2 0,0-1 1,0-2-1,-70 5 0,-130-5-4083,204-7 3773,-101-1-3463</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6.769"/>
    </inkml:context>
    <inkml:brush xml:id="br0">
      <inkml:brushProperty name="width" value="0.05" units="cm"/>
      <inkml:brushProperty name="height" value="0.05" units="cm"/>
    </inkml:brush>
  </inkml:definitions>
  <inkml:trace contextRef="#ctx0" brushRef="#br0">0 270 6825,'61'10'1649,"14"-20"551,15-1-2072,14-4-224,-11-6-272,18-11-224,-22-4-56,5 0 0,-12-3 192,4 6 152,-22 12 216,-3 10-336,-18 0-521,-3 15-567,-19-11-376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57.162"/>
    </inkml:context>
    <inkml:brush xml:id="br0">
      <inkml:brushProperty name="width" value="0.05" units="cm"/>
      <inkml:brushProperty name="height" value="0.05" units="cm"/>
    </inkml:brush>
  </inkml:definitions>
  <inkml:trace contextRef="#ctx0" brushRef="#br0">1 1 8074,'11'14'1840,"53"-3"801,8 14-2369,35-7-312,4-4-408,22 1-2121,-22-8 281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03.950"/>
    </inkml:context>
    <inkml:brush xml:id="br0">
      <inkml:brushProperty name="width" value="0.05" units="cm"/>
      <inkml:brushProperty name="height" value="0.05" units="cm"/>
    </inkml:brush>
  </inkml:definitions>
  <inkml:trace contextRef="#ctx0" brushRef="#br0">1600 231 1624,'-10'-11'-28,"1"-1"1,-1 1-1,-1 1 0,0 0 0,0 0 0,-1 1 0,0 0 0,-1 1 0,0 1 0,0 0 0,-1 1 1,-27-10-1,-59-13 722,-2 4 1,-191-23 0,273 46-559,-1 1 0,0 1 0,0 1 0,0 1 0,1 1 0,-1 0 0,1 2-1,0 0 1,0 1 0,0 1 0,1 1 0,-21 12 0,-36 28-562,-128 109 1,116-85 345,67-56 133,2 0 0,0 2-1,1 1 1,0 0 0,2 1-1,0 1 1,2 0 0,0 1-1,1 1 1,1 0 0,2 0-1,0 1 1,-8 31 0,17-50-48,-17 56-10,-10 70 0,25-113 15,0-1-1,2 0 0,0 1 0,2-1 0,-1 1 0,2-1 0,1 0 0,0 1 0,7 21 0,1-13 86,0-1-1,2-1 1,1 0-1,24 31 1,74 79 301,188 157-93,23-32-261,-322-258-42,153 109 32,-124-91 18,2-2 0,0 0 0,43 13 0,-36-16 83,1-3 1,1-1-1,0-2 0,0-1 1,0-3-1,56 0 1,-61-5-51,1-2 1,-1-1 0,0-2-1,0-2 1,0-1 0,-1-1-1,42-20 1,-32 9-84,-1-1-1,78-56 0,-102 63-3,0-1 0,-1-1-1,0 0 1,-2-1-1,0-1 1,-1-1-1,23-37 1,-29 36 62,-1 1 1,-1-2 0,-1 1 0,-1-1-1,-1 0 1,-1 0 0,-1-1-1,1-31 1,-4 18 76,-1 0-1,-2 0 0,-1 0 1,-13-50-1,11 66-110,0 0 0,-2 1 1,0 0-1,-1 1 0,-1 0 0,0 0 0,-19-22 1,10 17-19,-1 0 0,-1 2 0,0 1 0,-37-26 0,-3 6 2,-2 3 0,-1 2 0,-86-32 0,-103-28 44,147 57-76,-3-4-81,-198-62-941,282 99 855,0 0 1,-1 2-1,-37-1 0,50 4 13,0 0-1,0 1 1,0 1-1,0 0 1,0 1 0,0 0-1,1 1 1,-21 8 0,29-9-18,-1 0 1,0 0-1,1 0 1,-1 0-1,1 1 1,-7 7-1,4-2-316,1-1 0,-9 19 0,15-27 507</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04.919"/>
    </inkml:context>
    <inkml:brush xml:id="br0">
      <inkml:brushProperty name="width" value="0.05" units="cm"/>
      <inkml:brushProperty name="height" value="0.05" units="cm"/>
    </inkml:brush>
  </inkml:definitions>
  <inkml:trace contextRef="#ctx0" brushRef="#br0">1433 143 1576,'-38'-33'1284,"27"22"-982,-1 1 0,-1 0 0,0 0 0,0 1 0,0 1 0,-1 0 0,-26-10 0,17 11-306,0 2 1,-1 0-1,0 1 1,0 2-1,0 0 0,0 2 1,-43 4-1,-168 39-23,203-36 55,-22 5-29,1 3 1,0 2-1,2 2 1,-53 27 0,77-31-8,0 1 1,2 0-1,0 2 1,0 1-1,2 2 1,0 0-1,2 1 1,-34 45-1,28-28 2,2 2-1,2 1 1,2 1-1,1 1 1,3 0 0,-16 62-1,23-64 19,1 0 0,3 0 1,1 1-1,2-1 0,2 1 0,2 0 0,8 50 0,-4-64 83,1-1 0,1 1-1,2-1 1,1-1 0,1 0-1,1 0 1,2-1-1,0-1 1,2 0 0,0-1-1,2-1 1,1 0 0,0-2-1,2 0 1,1-1-1,0-1 1,1-1 0,1-1-1,1-2 1,0 0 0,33 14-1,-10-11 93,2-2 0,-1-2 0,2-2 0,-1-3 0,1-2-1,58 1 1,-14-7-84,1-4 0,126-20 0,-94 0-176,185-58 0,-189 39-39,168-82-1,-239 96 180,-2-3-1,-1-1 1,-1-2 0,52-49-1,-84 67 2,-1 0-1,-1-1 0,0 0 0,20-34 1,-12 13 93,24-57 0,-32 57-83,-1 1 0,-2-2 0,-2 1-1,-2-2 1,-1 1 0,-2-1 0,-1 0 0,-3 0 0,-3-52 0,-2 62 8,0 0 1,-2 0 0,-1 0 0,-1 1 0,-17-40 0,16 48-24,-2 1 1,0 0-1,-1 1 0,-1 0 1,-1 1-1,0 0 1,-30-27-1,30 34-72,0 0 0,-1 1 0,0 0 0,-1 1 0,0 1 0,0 1 0,-1 0-1,0 1 1,0 1 0,-34-6 0,17 7-118,0 0-1,-1 3 1,1 1-1,-58 7 1,56-1-366,-1 2 1,2 2-1,-1 1 1,1 2-1,1 1 1,0 2 0,2 1-1,-1 2 1,2 1-1,1 1 1,-52 47-1,1 23-1902,75-84 2200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08.383"/>
    </inkml:context>
    <inkml:brush xml:id="br0">
      <inkml:brushProperty name="width" value="0.05" units="cm"/>
      <inkml:brushProperty name="height" value="0.05" units="cm"/>
    </inkml:brush>
  </inkml:definitions>
  <inkml:trace contextRef="#ctx0" brushRef="#br0">4 7 704,'-3'-7'0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09.133"/>
    </inkml:context>
    <inkml:brush xml:id="br0">
      <inkml:brushProperty name="width" value="0.05" units="cm"/>
      <inkml:brushProperty name="height" value="0.05" units="cm"/>
    </inkml:brush>
  </inkml:definitions>
  <inkml:trace contextRef="#ctx0" brushRef="#br0">1 4 3577,'14'0'240,"-3"-4"168,-4 4-1408</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09.833"/>
    </inkml:context>
    <inkml:brush xml:id="br0">
      <inkml:brushProperty name="width" value="0.05" units="cm"/>
      <inkml:brushProperty name="height" value="0.05" units="cm"/>
    </inkml:brush>
  </inkml:definitions>
  <inkml:trace contextRef="#ctx0" brushRef="#br0">40 26 6417,'-11'-7'1321,"-3"-7"583,10 10-2024,0 4-1024,1 0 792,-1 0-1353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12.018"/>
    </inkml:context>
    <inkml:brush xml:id="br0">
      <inkml:brushProperty name="width" value="0.05" units="cm"/>
      <inkml:brushProperty name="height" value="0.05" units="cm"/>
    </inkml:brush>
  </inkml:definitions>
  <inkml:trace contextRef="#ctx0" brushRef="#br0">621 20 920,'2'-2'40,"0"0"0,1 0 0,-1 0 0,0 1 0,1-1 0,-1 1 0,1 0 0,-1-1 0,1 1 0,0 0 0,-1 1 0,1-1 0,0 0 0,0 1 0,-1 0 1,1-1-1,0 1 0,0 0 0,0 0 0,0 1 0,3 0 0,6 2-5,-1 0 0,1 1 0,-1 1 0,11 5 0,-14-5-7,1-1-1,0-1 1,0 1-1,0-1 1,15 2 0,9-4 409,-1-1 1,1-2 0,-1-1 0,56-13-1,-50 12-725,-36 4 304,-1 0 0,1 0 0,-1 0-1,1 0 1,-1 0 0,1 1 0,-1-1 0,1 0 0,-1 1 0,0 0 0,1-1 0,-1 1 0,1 0 0,-1-1 0,0 1 0,0 0 0,0 0 0,1 0 0,1 2 0,-3-1 60,1-1 1,-1 0 0,1 1-1,-1-1 1,0 0-1,0 1 1,1-1-1,-1 1 1,0-1 0,0 0-1,-1 1 1,1-1-1,0 1 1,-1 1-1,0 6 63,-5 50 54,-15 70 45,18-114-154,-1-1 0,0 1 1,-1-1-1,-1 1 0,-14 25 1,7-16 53,-18 38 422,-68 98 1,78-132-490,-1 0 0,-2-2 0,0 0 0,-2-2 0,-36 28 0,27-28-99,0-1 0,-1-1-1,-1-2 1,-1-2 0,0-1 0,-71 19 0,88-31 56,0 0 0,-1-2 0,1 0 0,0-1 0,-1-2 0,1 0 0,-1-1 0,1-1 0,-1-1 0,1-1 0,0-1 0,0-1 0,1-1 0,0 0 0,-20-11-1,38 17 0,0 0 0,-1-1 0,1 1 0,0 0 0,0-1 0,0 1 0,0-1 0,0 0 0,0 0 0,0 0 0,-2-3 0,4 4-17,-1 0 0,1 0 0,0 0-1,0-1 1,0 1 0,0 0 0,0 0 0,0 0 0,1 0 0,-1 0 0,0 0 0,0 0 0,1 0 0,-1 0 0,1 0 0,-1 0 0,1 0 0,-1 0 0,1 0 0,-1 1 0,1-1 0,0 0 0,-1 0 0,1 0 0,0 1 0,0-1 0,0 0 0,1 0 0,17-15 51,2 1 1,0 1-1,0 0 1,1 2-1,1 0 1,0 2 0,0 0-1,41-10 1,19 1 575,102-11 1,-155 26-474,49-6 168,0 3-1,125 5 0,-167 4-293,1 2-1,0 2 0,-1 2 0,0 1 0,0 2 0,-1 1 0,54 27 0,-1 10 227,59 29-368,-142-76-114,-1 1 0,1-1 0,0 0 0,0-1 0,0 1 0,0-1 0,0-1 0,0 1 0,0-1 0,0 0 0,0 0 0,0-1-1,0 1 1,0-2 0,0 1 0,0 0 0,0-1 0,-1 0 0,1-1 0,0 1 0,-1-1 0,0 0 0,0 0 0,0-1 0,0 0 0,0 0-1,-1 0 1,8-9 0,-4 3-559,-1-1 0,-1 1 0,6-13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37.316"/>
    </inkml:context>
    <inkml:brush xml:id="br0">
      <inkml:brushProperty name="width" value="0.05" units="cm"/>
      <inkml:brushProperty name="height" value="0.05" units="cm"/>
    </inkml:brush>
  </inkml:definitions>
  <inkml:trace contextRef="#ctx0" brushRef="#br0">125 222 2977,'-116'99'2606,"108"-85"-1852,8-13-729,-1-1 0,1 0 1,0 0-1,0 1 0,0-1 0,1 0 0,-1 0 0,0 1 0,0-1 0,0 0 0,0 0 0,0 1 0,0-1 0,0 0 1,0 0-1,0 1 0,1-1 0,-1 0 0,0 0 0,0 1 0,0-1 0,0 0 0,1 0 0,-1 0 0,0 0 1,0 1-1,1-1 0,-1 0 0,0 0 0,1 0 0,2 1 216,1 0 0,0-1 0,-1 1 0,1-1 0,-1 0 0,6-1 0,3 1 412,37-1-469,0-2 0,0-3 0,-1-1 0,0-3 0,0-1 0,-1-3 0,-1-2-1,72-34 1,9-19-193,68-31 110,-169 89-266,1 1 0,1 1 0,0 1 0,0 2 0,42-5 0,-58 10-301,0 1 1,0 0 0,19 3 0,-16 0-190,1 1 0,15 7-1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12.850"/>
    </inkml:context>
    <inkml:brush xml:id="br0">
      <inkml:brushProperty name="width" value="0.05" units="cm"/>
      <inkml:brushProperty name="height" value="0.05" units="cm"/>
    </inkml:brush>
  </inkml:definitions>
  <inkml:trace contextRef="#ctx0" brushRef="#br0">137 99 6121,'2'4'173,"1"-1"197,-1 0 0,1 0 0,-1 1 0,1-2 0,0 1 0,5 4 0,-7-7-307,-1 0 0,1 1 0,0-1 0,0 1 0,0-1 0,0 0 0,0 0-1,0 0 1,0 0 0,-1 1 0,1-1 0,0 0 0,0 0 0,0-1 0,0 1 0,0 0 0,0 0 0,0 0 0,0-1 0,0 1 0,-1 0 0,1-1-1,0 1 1,0-1 0,0 1 0,-1-1 0,1 1 0,0-1 0,0 1 0,-1-1 0,1 0 0,-1 1 0,2-3 0,19-17-661,-15 15 151,-1 0-1,1 0 1,-1-1 0,4-6 0,-2 3 81,-5 6 120,0 1-1,0-1 1,0 0-1,-1 0 1,1 0-1,-1-1 0,2-3 1,-3 6 462,0 0 0,0-1-1,1 1 1,-1 0 0,-1 0 0,1-1 0,0 1 0,0 0 0,0-1 0,-1 1-1,1 0 1,0 0 0,-1-1 0,0 0 0,1 2-174,0-1 1,-1 1-1,1 0 1,0 0-1,0 0 0,0-1 1,0 1-1,-1 0 1,1 0-1,0-1 1,0 1-1,0 0 0,0 0 1,0-1-1,0 1 1,0 0-1,0-1 1,0 1-1,0 0 0,0 0 1,0-1-1,0 1 1,0 0-1,0-1 1,0 1-1,0 0 0,0 0 1,0-1-1,0 1 1,1 0-1,-1 0 1,0-1-1,0 1 0,10 1 164,16 13-348,70 49 156,24 14-7,-104-67-3,0 0 0,1-1 0,0-1 0,0 0 0,28 7 0,-38-13-3,-2 0 3,-1 0 0,0 0 0,0 0-1,0 0 1,-1 0 0,5 4 0,-7-5-12,-1-1 0,1 0 0,-1 0 0,1 1 0,0-1 0,-1 0 0,1 1 1,-1-1-1,1 1 0,-1-1 0,1 1 0,-1-1 0,0 1 0,1-1 0,-1 1 0,1-1 0,-1 1 0,0 0 0,0-1 1,1 1-1,-1-1 0,0 1 0,0 0 0,0-1 0,0 1 0,0 0 0,0-1 0,0 1 0,0 0 0,0-1 0,0 2 1,-209 135-636,177-117 579,-17 8-6,-56 23 0,29-15 40,-3 8 0,-38 18-218,96-58 311,19-7 64,10-4-24,-2 4-100,0 0 0,0 0 0,0 0 1,1 1-1,-1 0 0,1 0 0,-1 0 0,9 0 0,18-5 1,104-21 1,-97 21-4,1 1-1,77-1 0,-89 6 2,1 0-3,18-1 32,87 8 0,-122-4-19,-1 0 1,1 0-1,-1 1 1,0 1 0,0 0-1,0 0 1,0 1-1,-1 1 1,0 0-1,0 1 1,0 0 0,10 9-1,-16-11 2,0 0 1,0 0-1,0 1 1,-1-1-1,0 1 0,0 0 1,-1 0-1,0 1 0,0-1 1,0 1-1,-1-1 0,0 1 1,0 0-1,-1 0 0,2 9 1,-3-4 5,0-1 0,-1 1 1,0 0-1,0-1 0,-2 1 0,1-1 1,-1 1-1,-6 13 0,-9 16 26,-2 0-1,-31 47 1,24-43 7,14-25 44,-1 0 0,0-1 0,-1 0 0,-1-1 0,-1-1-1,-1 0 1,0-2 0,-1 0 0,0-1 0,-31 17 0,20-14 53,0-2-1,-32 13 0,46-22-148,0-2-1,0 1 1,0-2 0,0 0-1,-1-1 1,-20 0 0,18-3-9,0-1 0,-1 0 0,1-1 1,-21-7-1,-75-29-4348,101 32 1957</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13.571"/>
    </inkml:context>
    <inkml:brush xml:id="br0">
      <inkml:brushProperty name="width" value="0.05" units="cm"/>
      <inkml:brushProperty name="height" value="0.05" units="cm"/>
    </inkml:brush>
  </inkml:definitions>
  <inkml:trace contextRef="#ctx0" brushRef="#br0">25 496 952,'-18'15'1280,"18"-15"-1122,-1 0 0,1 1 0,0-1-1,-1 0 1,1 0 0,0 0 0,-1 0-1,1 1 1,0-1 0,-1 0 0,1 0-1,0 0 1,0 1 0,-1-1 0,1 0-1,0 1 1,0-1 0,0 0 0,-1 0 0,1 1-1,0-1 1,0 0 0,0 1 0,0-1-1,0 0 1,0 1 0,0-1 0,0 1-1,0-1 1,-1 0 0,2 1 0,-1-1 0,0 1-1,46-5 1491,13-2-1339,30-1 65,341-21 1874,16 31-550,-167 2-1107,584-21 27,-635-2-574,306-61 0,97-73 97,-485 110-66,267-65 170,-273 81-163,273-16-1,-272 41-158,220 24-1,-257-9-204,140 39 0,-199-41 121,-32-9-32,0 0 0,0 1 0,0 1 0,21 10-1,-18-11-721,-24-7-6141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19.880"/>
    </inkml:context>
    <inkml:brush xml:id="br0">
      <inkml:brushProperty name="width" value="0.05" units="cm"/>
      <inkml:brushProperty name="height" value="0.05" units="cm"/>
    </inkml:brush>
  </inkml:definitions>
  <inkml:trace contextRef="#ctx0" brushRef="#br0">1 1 4657,'114'7'624,"-107"-7"408,1 7-1768,6 4-664</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0.270"/>
    </inkml:context>
    <inkml:brush xml:id="br0">
      <inkml:brushProperty name="width" value="0.05" units="cm"/>
      <inkml:brushProperty name="height" value="0.05" units="cm"/>
    </inkml:brush>
  </inkml:definitions>
  <inkml:trace contextRef="#ctx0" brushRef="#br0">4 8 320,'-4'-8'0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0.806"/>
    </inkml:context>
    <inkml:brush xml:id="br0">
      <inkml:brushProperty name="width" value="0.05" units="cm"/>
      <inkml:brushProperty name="height" value="0.05" units="cm"/>
    </inkml:brush>
  </inkml:definitions>
  <inkml:trace contextRef="#ctx0" brushRef="#br0">4 22 72,'0'-7'32,"0"0"-24,0 3-16,-3 1-56</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2.445"/>
    </inkml:context>
    <inkml:brush xml:id="br0">
      <inkml:brushProperty name="width" value="0.05" units="cm"/>
      <inkml:brushProperty name="height" value="0.05" units="cm"/>
    </inkml:brush>
  </inkml:definitions>
  <inkml:trace contextRef="#ctx0" brushRef="#br0">194 147 3121,'-21'-22'2364,"-21"-31"-1,15 18-350,22 29-1639,4 3-268,-1 0 0,0 0 0,0 0 1,-1 1-1,1-1 0,0 1 0,-1 0 0,0-1 0,1 1 0,-6-2 0,7 19 303,0 221 541,-3-186-696,-3-1-1,-17 70 0,13-70-153,-5 52 1,13-64-106,2 60 0,2-83-134,0 0 0,1-1-1,0 1 1,2-1-1,-1 1 1,2-1 0,8 20-1,-9-27-292,-1-1-1,0 0 0,1 0 0,7 7 0,-10-11 216,0 0 0,1 1 1,-1-1-1,1 0 0,-1 0 0,1 0 0,-1 0 0,1 0 0,0 0 0,-1 0 0,1 0 0,0-1 1,0 1-1,0-1 0,3 1 0,-3-1-52,0-1-1,0 0 1,0 1 0,-1-1-1,1 0 1,0 0 0,-1 0 0,1 0-1,0-1 1,2-1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3.085"/>
    </inkml:context>
    <inkml:brush xml:id="br0">
      <inkml:brushProperty name="width" value="0.05" units="cm"/>
      <inkml:brushProperty name="height" value="0.05" units="cm"/>
    </inkml:brush>
  </inkml:definitions>
  <inkml:trace contextRef="#ctx0" brushRef="#br0">0 0 4585,'109'36'1640,"-85"-29"-88,-26-6-797,4 7-731,-1 1-1,0 0 0,-1-1 0,0 1 0,-1 9 0,0 3-44,3 27 22,9 47 15,-4-57 36,-6-37-35,-1 1 0,1 0 0,-1-1 1,0 1-1,0 0 0,1-1 1,-1 1-1,0 0 0,-1 0 1,1-1-1,0 1 0,0 0 1,-1 0-1,1-1 0,-1 1 0,1 0 1,-1-1-1,0 1 0,0-1 1,-1 3-1,1-3-14,1 0-1,0-1 1,-1 1-1,1 0 1,0 0 0,-1-1-1,1 1 1,0 0 0,0 0-1,-1 0 1,1 0-1,0-1 1,0 1 0,0 0-1,0 0 1,0 0 0,0 0-1,1 0 1,-1-1-1,0 1 1,0 0 0,1 0-1,-1 0 1,0-1 0,1 1-1,-1 0 1,1 0-1,-1-1 1,1 1 0,-1 0-1,1-1 1,-1 1 0,1-1-1,0 1 1,0 0-1,3 1 15,0 0 0,1 0 0,-1 0 0,0-1 0,1 1 0,5 0 0,73 19 6,72 10 4,-101-20-28,-31-6-135,0 0 1,-1-2-1,1 0 0,26-2 1,-42-2-257,-1 0 0,0-1 1,0 0-1,0 0 0,0-1 0,0 1 0,0-1 1,9-7-1,-11 8 126,24-16-1687</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3.461"/>
    </inkml:context>
    <inkml:brush xml:id="br0">
      <inkml:brushProperty name="width" value="0.05" units="cm"/>
      <inkml:brushProperty name="height" value="0.05" units="cm"/>
    </inkml:brush>
  </inkml:definitions>
  <inkml:trace contextRef="#ctx0" brushRef="#br0">211 1 4713,'-23'54'718,"-25"67"2800,35-79-3077,3 1 1,-6 47 0,2 117 533,5-41-544,-13 22-340,-17 153-740,22 1-3502,20-255 1994,12 1-288</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4.926"/>
    </inkml:context>
    <inkml:brush xml:id="br0">
      <inkml:brushProperty name="width" value="0.05" units="cm"/>
      <inkml:brushProperty name="height" value="0.05" units="cm"/>
    </inkml:brush>
  </inkml:definitions>
  <inkml:trace contextRef="#ctx0" brushRef="#br0">220 0 5209,'-2'2'286,"-1"0"-1,0 0 1,1 0 0,-1 0-1,0-1 1,0 1 0,0-1-1,0 0 1,0 1 0,-4-1-1,3 0-151,0 1-1,0-1 0,1 1 1,-1-1-1,0 1 0,1 0 1,-4 3-1,0 1-75,1 0 1,0 1-1,0 0 1,1 0-1,0 0 0,0 1 1,1-1-1,-7 17 0,-22 71-115,31-90 68,-15 60-15,2 2-1,3-1 1,3 2 0,0 80 0,10-67 12,2 1 0,5-1-1,20 96 1,-14-123 1,1-1 0,3 0 0,3-1 0,1-1 0,33 53 0,-37-75-9,0 0 0,2-1 0,1-2 0,1 0 0,1-1 1,1-1-1,1-2 0,1 0 0,37 22 0,-41-29 4,1-2 0,0-1 0,1 0 0,45 14 0,-58-23-2,1 0 1,0-1 0,0 0 0,0 0-1,0-2 1,0 1 0,0-2-1,0 1 1,0-2 0,0 0-1,0 0 1,0-1 0,14-5-1,-12 1 8,-1 0 0,0 0 0,0-1-1,-1-1 1,0 0 0,-1-1 0,1 0-1,-2-1 1,0 0 0,0 0-1,-1-1 1,0-1 0,-1 1 0,7-18-1,-3 7-5,-2 0 1,-1-1-1,-1-1 0,-1 0 0,-1 0 0,-1 0 0,3-40 0,-8 21-57,-1 1 1,-1 0-1,-3-1 0,-2 1 1,-1 1-1,-26-73 0,8 44-37,-4 2 1,-2 1-1,-45-69 0,51 95 102,-2 2 0,-1 0-1,-2 2 1,-2 2 0,-2 0 0,-71-56 0,68 65 79,-2 1 0,-50-25 0,73 42-42,-1 2 0,0 0-1,0 1 1,0 1 0,-1 1 0,0 0-1,0 1 1,-24 0 0,39 3-79,-1 1 0,1 0 0,0 0 0,-1 0 0,1 0 0,0 1 0,0-1 0,0 1 0,0 0 0,0 1 0,1-1 1,-1 0-1,1 1 0,-1 0 0,1 0 0,0 0 0,0 0 0,0 1 0,0-1 0,1 1 0,-1 0 0,-1 4 0,-2 2-305,1 1 1,1-1-1,0 1 0,0 0 1,1 0-1,0 0 0,-1 17 1,3-20-7,1 0 0,0-1 0,1 1 0,0 0 0,0-1 0,1 1 0,0-1 0,0 1 0,4 7 0,14 26-1732</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5.641"/>
    </inkml:context>
    <inkml:brush xml:id="br0">
      <inkml:brushProperty name="width" value="0.05" units="cm"/>
      <inkml:brushProperty name="height" value="0.05" units="cm"/>
    </inkml:brush>
  </inkml:definitions>
  <inkml:trace contextRef="#ctx0" brushRef="#br0">51 581 7546,'-10'18'581,"1"-4"319,1 1 1,-6 15-1,12-24-793,0 0 0,0 0 0,1 1 0,0-1 0,0 0 0,0 1 1,1-1-1,1 12 0,10 50-374,4-1 1,35 103-1,-19-70-65,78 262-565,-76-259 840,-18-58 479,-1 1-1,8 52 0,-15-153-382,44-291-2588,-41 204 1141,-13-256 0,-23 109 2353,3 55 1145,22 228-2028,0-12 232,0 0 0,3-29-1,-1 40-254,0 1-1,1 0 0,0-1 0,0 1 1,0 0-1,1 0 0,0 0 1,0 0-1,0 0 0,6-7 0,2 1-50,1-1-1,-1 2 1,2-1-1,0 2 1,0 0-1,1 0 1,16-8-1,-11 8-87,2 0 0,-1 1-1,1 1 1,39-9 0,-42 14-67,1 1-1,36 0 1,-44 2 105,-7 0 42,0 1 0,0-1-1,0 0 1,-1 1 0,1 0 0,0 0 0,0 0 0,0 0 0,-1 1-1,1-1 1,-1 1 0,6 4 0,-7-5 22,0 1 0,0 0 1,0-1-1,0 1 0,-1 0 0,1 0 1,-1 1-1,1-1 0,-1 0 0,0 0 0,0 1 1,0-1-1,0 0 0,-1 1 0,1-1 1,0 1-1,-1-1 0,0 1 0,1 5 1,-3 4 18,0 1 0,-1-1 0,0 1 0,-1-1 0,-1 0 0,0 0 0,0-1 0,-8 14 0,4-8-49,-41 73-510,43-79 315,-1 0 0,-1 0-1,1-1 1,-2 0 0,-18 16-1,15-16-21,0 0 0,0 0 0,-1 0 0,0-1 0,-28 12 0,31-17 176,-203 87 648,211-89-549,-1-1 0,1 1 0,0 0 0,0 0-1,0 0 1,1 1 0,-1-1 0,0 1 0,1 0 0,0-1 0,-1 1 0,1 0 0,0 1 0,0-1 0,1 0-1,-2 4 1,2-3-7,0 1 0,0-1 0,1 1 0,0-1 0,0 1 0,0-1 0,0 1 0,1-1 0,-1 0 0,1 1-1,0-1 1,1 0 0,-1 1 0,3 4 0,8 16 148,1-1 0,1 0 0,1 0 0,1-2 0,1 0 0,25 24 0,128 112 947,156 112-204,-278-229-909,-7-6-241,2-2-1,70 43 1,-110-74 128,0-1 1,0 1 0,0-1-1,0 0 1,0 1 0,0-1-1,0-1 1,0 1 0,1 0-1,-1-1 1,0 1 0,1-1-1,-1 0 1,0 0 0,0-1-1,1 1 1,-1-1 0,0 1-1,1-1 1,-1 0 0,0 0-1,0-1 1,0 1 0,5-4-1,-3 2-202,-1-1 0,1 0 0,-1-1 0,0 1 0,6-10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1.549"/>
    </inkml:context>
    <inkml:brush xml:id="br0">
      <inkml:brushProperty name="width" value="0.05" units="cm"/>
      <inkml:brushProperty name="height" value="0.05" units="cm"/>
    </inkml:brush>
  </inkml:definitions>
  <inkml:trace contextRef="#ctx0" brushRef="#br0">391 0 3513,'130'45'2331,"-118"-39"-1526,-13-3 136,-20-3 619,4 0-1435,10 1-188,-1 1 0,1-1-1,0 1 1,0 1 0,0-1 0,0 1-1,0 0 1,-11 8 0,17-11 105,-1 1 0,1 0 0,-1-1 0,1 1 1,-1 0-1,1-1 0,-1 0 0,0 1 0,1-1 0,-1 0 1,1 0-1,-1 0 0,-2 0 0,0-1-181,-18-20 59,21 20 93,0 1 0,0-1-1,0 1 1,0-1 0,0 1 0,0-1 0,0 1 0,-1 0 0,1-1 0,0 1 0,0 0 0,0 0 0,-1 0 0,1 0 0,0 0 0,0 0 0,-2 1 0,-21 4 29,20-4-16,-3 1-8,0 1-1,0 0 1,0 0-1,0 0 1,-11 10-1,-89 65 93,99-71-96,0 0 1,1 1-1,0 0 1,1 0 0,0 1-1,0 0 1,1 0-1,0 0 1,0 0 0,1 1-1,0 0 1,1 0-1,0 0 1,-1 13-1,-7 19 26,-51 157 140,61-196-173,0 1 0,0-1 0,0 0 0,1 1-1,0-1 1,-1 1 0,1 0 0,1-1-1,-1 1 1,0-1 0,1 0 0,0 1-1,0-1 1,1 5 0,0-5-7,0-1 1,-1 0 0,1 1-1,0-1 1,0 0 0,0 0-1,1 0 1,-1 0 0,0 0-1,1 0 1,-1-1-1,1 1 1,0-1 0,-1 0-1,1 0 1,0 0 0,0 0-1,4 1 1,8 1-187,-1-1 1,1 0-1,0-1 1,-1-1-1,1 0 1,0-1-1,25-5 1,-5-2-944,0-1 0,42-18 0,33-20-1480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5.985"/>
    </inkml:context>
    <inkml:brush xml:id="br0">
      <inkml:brushProperty name="width" value="0.05" units="cm"/>
      <inkml:brushProperty name="height" value="0.05" units="cm"/>
    </inkml:brush>
  </inkml:definitions>
  <inkml:trace contextRef="#ctx0" brushRef="#br0">51 233 3937,'-4'8'560,"-13"20"1401,16-27-1844,1 0 0,-1-1 0,0 1 0,0 0 0,0 0 0,0-1 0,0 1 0,0 0 0,0-1 0,0 1 0,0-1 1,0 1-1,0-1 0,0 0 0,0 1 0,0-1 0,0 0 0,0 0 0,0 0 0,-1 0 0,1 0 0,0 0 0,-2 0 0,-1-3 1516,12-1-1149,21-5-1003,-17 6 532,2-1-121,182-62-1726,-143 45 893,81-44 0,-69 26 492,38-21 261,-101 59 174,0 1-1,0-1 0,0 0 0,1 1 1,-1-1-1,0 1 0,0-1 0,0 1 1,4 0-1,-5 0-28,-1 0 0,0 0 0,1 0 0,-1 1 0,0-1 0,1 0 0,-1 0 0,0 0 0,1 0 0,-1 0 0,0 1 0,1-1 0,-1 0 0,0 0 0,0 1 0,1-1 0,-1 0 0,0 0 0,0 1 0,0-1 0,1 0 0,-1 1 0,0-1 0,0 0 0,0 1 0,0-1 0,0 0 0,0 1 0,1-1 0,-1 0 0,0 1 0,0-1 0,0 0 0,0 1 0,0-1 0,0 0 0,0 1 0,-1-1 0,1 0 0,0 1 0,0-1 0,0 0 0,0 1 0,0-1 0,0 0 0,-1 1 0,1-1 0,0 0 0,0 1 0,-1-1 0,1 0 0,0 0 0,0 1 0,-1-1 0,1 0 0,-1 0 0,-2 7-1600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6.340"/>
    </inkml:context>
    <inkml:brush xml:id="br0">
      <inkml:brushProperty name="width" value="0.05" units="cm"/>
      <inkml:brushProperty name="height" value="0.05" units="cm"/>
    </inkml:brush>
  </inkml:definitions>
  <inkml:trace contextRef="#ctx0" brushRef="#br0">11 1 4769,'-11'3'1648,"11"8"289,14 0-1193,-10-11-272,3 0-128,18 0-16,50 3-152,126 8-496,-111-11-680,-8 18-1113,-43 7-271</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7.657"/>
    </inkml:context>
    <inkml:brush xml:id="br0">
      <inkml:brushProperty name="width" value="0.05" units="cm"/>
      <inkml:brushProperty name="height" value="0.05" units="cm"/>
    </inkml:brush>
  </inkml:definitions>
  <inkml:trace contextRef="#ctx0" brushRef="#br0">1 12 5289,'35'3'1576,"5"-3"537,-15-3-1457,14-4-208,8 3-88,3 4-104,-7 4-184,4-4-120,-12 3-112,1 1-256,-7 3-160,-4-4-224,-7 5 24,-4-5 16,-7-6 143,-7-1-679,0 0-72,-3 1-216</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28.018"/>
    </inkml:context>
    <inkml:brush xml:id="br0">
      <inkml:brushProperty name="width" value="0.05" units="cm"/>
      <inkml:brushProperty name="height" value="0.05" units="cm"/>
    </inkml:brush>
  </inkml:definitions>
  <inkml:trace contextRef="#ctx0" brushRef="#br0">0 1 8722,'11'25'1448,"10"-14"809,19 10-2801,35-7-161,22 4-79,39-3-1184,-4-15-281,5-40-279</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30.454"/>
    </inkml:context>
    <inkml:brush xml:id="br0">
      <inkml:brushProperty name="width" value="0.05" units="cm"/>
      <inkml:brushProperty name="height" value="0.05" units="cm"/>
    </inkml:brush>
  </inkml:definitions>
  <inkml:trace contextRef="#ctx0" brushRef="#br0">79 118 5929,'-13'-29'4064,"-13"-5"-3442,8 11-16,-3-8 1679,22 53-2045,11 54-208,51 391 14,32 37-363,49-33-1771,-81-282-2355,-51-153 2028</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30.828"/>
    </inkml:context>
    <inkml:brush xml:id="br0">
      <inkml:brushProperty name="width" value="0.05" units="cm"/>
      <inkml:brushProperty name="height" value="0.05" units="cm"/>
    </inkml:brush>
  </inkml:definitions>
  <inkml:trace contextRef="#ctx0" brushRef="#br0">58 0 9770,'4'26'1784,"-1"2"1009,-10 1-3009,-4-1-408,1 1-184,-5-4-273,5-14-391,-1-4-296,14-18-4538</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31.357"/>
    </inkml:context>
    <inkml:brush xml:id="br0">
      <inkml:brushProperty name="width" value="0.05" units="cm"/>
      <inkml:brushProperty name="height" value="0.05" units="cm"/>
    </inkml:brush>
  </inkml:definitions>
  <inkml:trace contextRef="#ctx0" brushRef="#br0">86 0 3841,'3'0'3465,"-3"0"-3394,0 0-1,0 1 1,0-1 0,0 0 0,0 0-1,0 0 1,0 0 0,0 0-1,1 0 1,-1 0 0,0 0 0,-1 1-1,-2 8 1229,-12 13 969,11-18-2275,1 0 0,0 0 0,0 0-1,1 1 1,-1-1 0,1 1 0,0-1 0,0 1 0,1 0 0,-1 0 0,0 6 0,-6 15-19,1-4-2,1-6 11,1 1-1,0 0 0,2 1 0,0-1 1,0 1-1,2-1 0,0 1 0,1 0 1,3 22-1,4-2 58,1 0-1,2-1 1,18 45 0,55 96 272,-59-133-215,2 0 0,2-2 0,1-1 0,57 60 0,-64-80-68,1-2 0,1 0 0,0-2 0,2 0 0,36 18 0,-42-26-10,0 0 0,1-2 0,-1 0 0,2-1 0,-1-2 0,1 0 0,0-1 0,24 1 0,-35-5-9,0 0-1,0-1 1,1 0 0,-1-1-1,0 0 1,-1 0-1,1-1 1,0-1-1,-1 0 1,1-1-1,-1 0 1,-1 0-1,14-10 1,-12 6-9,0 0 1,0-1-1,-1-1 0,-1 1 1,0-2-1,0 1 1,-1-1-1,0-1 0,8-18 1,-7 8 3,0-1 0,-1 0 0,-1-1 0,-2 1 1,0-1-1,-2 0 0,0 0 0,-2-1 0,-1 1 0,-1 0 1,-5-34-1,4 49 3,0-1-1,-1 1 1,0 0 0,-1 0-1,0 0 1,0 0 0,-1 1 0,-6-10-1,9 17-6,0-1 0,1 1 0,-1 0 0,0 0-1,0 0 1,-1 0 0,1 0 0,0 0-1,-1 0 1,1 1 0,-1-1 0,0 1 0,1 0-1,-1 0 1,0 0 0,0 0 0,0 0-1,1 1 1,-1-1 0,0 1 0,0 0-1,0 0 1,0 0 0,0 0 0,0 0 0,0 1-1,0-1 1,0 1 0,0 0 0,1 0-1,-1 0 1,0 0 0,-3 2 0,-5 3-1,0 1 0,0 0 0,1 0 0,0 1 1,-15 15-1,-40 51 19,64-73-18,-31 39 39,1 2 0,-45 82 0,59-94-19,2 0 0,2 1 0,-14 44 0,25-66-86,-1 1 0,1 0-1,0 0 1,1 0 0,0 0 0,1 0 0,0 0 0,1 0-1,0 0 1,0 0 0,1 0 0,0 0 0,1-1 0,0 1-1,8 16 1,-9-22-237,1 0 0,0 0 0,0 0 0,0 0 1,0-1-1,1 1 0,-1-1 0,1 0 0,0 0 0,0 0 0,7 3 0,21 12-2331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31.776"/>
    </inkml:context>
    <inkml:brush xml:id="br0">
      <inkml:brushProperty name="width" value="0.05" units="cm"/>
      <inkml:brushProperty name="height" value="0.05" units="cm"/>
    </inkml:brush>
  </inkml:definitions>
  <inkml:trace contextRef="#ctx0" brushRef="#br0">36 0 3713,'4'2'580,"7"4"2448,-17-6-813,-10-1-1661,15 2-632,0-1 0,-1 0 0,1 1 0,0-1 0,0 1 0,0 0 0,0-1 0,0 1 0,0 0 0,0 0 0,0 0 0,0-1 0,0 1 0,0 0 0,1 0 0,-1 0 0,0 0 0,1 1 0,-1-1 0,1 0 0,-1 0 0,1 0 0,-1 2 0,-1 1 536,1 0 0,0 0-1,0 0 1,0 1 0,-1 7 0,2-5-306,1 1 0,-1-1 0,1 1 0,1-1 0,2 10 0,22 47-153,-22-55 32,4 10-27,7 15-3,1-1 0,2-1 1,25 36-1,-33-55-5,0-1-1,0 0 1,1 0-1,1-1 1,-1 0 0,2-1-1,0-1 1,0 0 0,1 0-1,18 8 1,-23-14-7,0 0 1,0 0-1,0-1 1,0 0-1,0 0 1,1-1-1,-1-1 1,0 1-1,1-2 1,-1 1-1,0-1 1,1-1 0,-1 1-1,0-2 1,10-3-1,17-6-270,-1-2 0,43-24 0,-72 35 213,72-36-780,196-110-5180,-196 98 3363</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6:32.135"/>
    </inkml:context>
    <inkml:brush xml:id="br0">
      <inkml:brushProperty name="width" value="0.05" units="cm"/>
      <inkml:brushProperty name="height" value="0.05" units="cm"/>
    </inkml:brush>
  </inkml:definitions>
  <inkml:trace contextRef="#ctx0" brushRef="#br0">16 1 7418,'-2'0'229,"1"1"0,0 0 0,0 0-1,0 0 1,0 0 0,1 0 0,-1 0 0,0 0 0,0 1 0,1-1 0,-1 0 0,0 0 0,1 0 0,-1 1 0,1-1 0,0 0 0,-1 1 0,1 1 0,-2 27 41,2-28-199,1 21-45,7 35 0,-2-13-28,24 394 20,-12-136-15,-11-221-3,3-1 1,42 156 0,-38-193-283,2 0 1,2-1 0,2-1 0,1-1-1,3-1 1,47 63 0,49 35-3980,-71-90 1438</inkml:trace>
</inkml:ink>
</file>

<file path=ppt/ink/ink69.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9T18:20:23.343"/>
    </inkml:context>
    <inkml:brush xml:id="br0">
      <inkml:brushProperty name="width" value="0.05292" units="cm"/>
      <inkml:brushProperty name="height" value="0.05292" units="cm"/>
      <inkml:brushProperty name="color" value="#FF0000"/>
    </inkml:brush>
  </inkml:definitions>
  <inkml:trace contextRef="#ctx0" brushRef="#br0">25177 6608 20 0,'1'-6'62'0,"1"0"-14"15,-2 0 0-15,0 2-6 16,-2-1-18-16,1 2-5 16,-1 2-7-16,-2 0 13 15,0-1 5-15,-2 2 12 16,0 2 5-16,-1-1 11 16,-2 0-11-16,2 1-1 15,1-1-13-15,0 1-6 16,0-1-13-16,2 1-2 0,-1-1-6 15,2 1 3-15,0-1 0 16,2 2 11-16,-3 0 3 16,1 1 10-16,0 2 0 15,0 6 9-15,0 5-5 16,-12 50 6-16,15-43-4 16,0 9 3-16,0 2-10 15,8 11-4-15,0 0-11 16,7 11-3-16,0-3-8 0,1 3-1 15,-5-9-2-15,2 1 2 16,-4-14-3-16,-3-5 3 16,-3-12-2-16,1-7 15 15,-4-8 10-15,0-1 12 16,-3-5-6-16,2 1-11 16,0 0-18-16,-2-4-15 15,-5-22-13-15,-15-54 6 16,16 46 10-16,-5-8 5 15,8 10 2-15,-4-1 2 16,5 5-1-16,3 1 0 16,2 7-1-16,2-2 1 15,1 11-2-15,0-6 1 16,-2 5-1-16,5-2 2 16,-5 1-2-16,5-7 2 15,-2 6 0-15,7-2 1 16,-4 2 0-16,7-1 2 0,0 5-2 15,5 1 0-15,1 2-2 16,7 1 1-16,-2 6 0 16,8 2 1-16,-2 4-1 15,2 2 1-15,-6 0-2 16,0 2 2-16,-11 1-2 16,-2-3 7-16,-8-2 0 0,-2 1 3 15,-6-2 1-15,2-3 3 16,-2 0-4-16,-2 0 2 15,1 0-4-15,-2 1-1 16,-2 1-4-16,-2-1-1 16,-6 3-2-16,-7 2 0 15,-36 13 0-15,40-14 0 16,4-3-1-16,-2 1 0 16,2 2-1-16,-1 1 0 15,1-1 0-15,-2 3 1 16,-1-1-1-16,0 3 1 15,-1 2-1-15,0 0 1 16,5-1-1-16,2 4 0 16,2-6-2-16,2 4 0 15,7-3 0-15,4 2 5 16,2-4 3-16,8 4 6 16,3-2 3-16,6 2 9 0,-3-3-5 15,6 7 1-15,-3 3-5 16,-2 3 2-16,-7 3-7 15,0 5 1-15,-7 2-3 16,0-1 1-16,-1-6-2 16,5 1-1-16,-1-8-2 15,6-5 4-15,-4-9-9 0,10-7-65 16,-2-10-95-16,14-18-127 16,-1-11-58-16</inkml:trace>
  <inkml:trace contextRef="#ctx0" brushRef="#br0" timeOffset="765.45">26025 6724 877 0,'10'9'255'0,"-1"0"41"16,-34 8-210-16,25 2-143 0,3 2 25 15,-3-2 6-15,0-5 4 16,-3 0 41-16,-1-9 17 16,2 3 8-16,2-5 6 15,-1-3 9-15,1 0-24 16,-2 0-12-16,2 0-8 15,0 1-6-15,0 2-9 16,0 1-1-16,0 4 0 0,3 12-7 16,10 44-4-16,-8-42-3 15,2-4-2-15,-3-4 0 16,1-3 7-16,1-6 5 16,-3-3 4-16,1-4 5 15,-4 1 0-15,0-2-5 16,0-3-8-16,4-25-10 15,7-55-5-15,-7 40 0 16,-3 5 7-16,4 0 6 16,-2 10 10-16,1 2-1 15,3 4-1-15,-1 3-2 16,4 6-1-16,5 2-2 16,1 2 0-16,3 3 2 15,1 2 0-15,5 6 2 16,-3-2 1-16,0 6 2 15,-3 1 2-15,1 3 6 16,-5 2 0-16,0 6 4 0,-2-2 0 16,0 10 3-16,-4-4-1 15,1 6 2-15,-1-2-2 16,2 6-1-16,2-1-6 16,4 9-2-16,-4-2-3 15,0 6 2-15,-6-8 0 16,-3 2 3-16,-5-7 0 15,-9-2 4-15,-5-5-1 16,-10 2 1-16,-2-1-3 0,-11-3-2 16,0-2-4-16,-6-1-3 15,5-4-8-15,-2 1-7 16,6-1-4-16,-2-2-22 16,12-3-28-16,2-4-24 15,11-1-210-15,-2-5 37 16</inkml:trace>
  <inkml:trace contextRef="#ctx0" brushRef="#br0" timeOffset="7247.61">24593 8451 105 0,'3'3'59'0,"0"0"19"15,0 0 5-15,0 0-2 16,0 0 24-1,0 0-14-15,1 0-3 0,0-1-22 16,1 1-1-16,-1 0-20 16,5 2 1-16,0-1-9 15,2 2 0-15,45 23-9 16,-40-26 1-16,-2-3-5 16,4 0 1-16,1-1-4 0,7 5 0 15,-7-4 2-15,4 1 4 16,-2 1-2-16,2-1-3 15,-2-4-3-15,1 2-7 16,-2-1-7-16,0 2-2 16,-5 0-1-16,-3 0 0 15,-4-2 0-15,3 0-3 16,-3-1-12-16,0-1-49 16,-2-2-49-16,-1 2-145 15,3 1-16-15</inkml:trace>
  <inkml:trace contextRef="#ctx0" brushRef="#br0" timeOffset="8815.66">25515 8508 456 0,'3'-4'112'0,"0"-1"35"16,-1 1-127-16,1 0-18 16,0-1 2-16,-3 1 2 15,1-1 4-15,-1 0 12 16,-1-1 9-16,-2-2 10 0,0 0 0 15,-3-4-3-15,0 3-12 16,-52-43-10-16,37 50-13 16,-5 5-4-16,6 1 0 15,-2 13-3-15,3 0 1 16,0 8 0-16,7 1 2 0,-3 6 2 16,7-1 2-16,2 2 4 15,3-2 4 1,4 1 8-16,7-5 0 0,2 0 4 15,5-3 0 1,6-2 3-16,4-6-4 0,10-3 2 16,5-6-3-16,2-4-3 15,3-6-6-15,3-9-4 16,-8-2-3-16,4-8-2 16,-6-4 0-16,-2-5-1 15,-5 2 0-15,-4-6 2 16,-6 1 0-16,-4-2 2 15,-5 4 0-15,-6-1 2 16,-8 9-1-16,-2 0 0 16,-9 13-1-16,-6-1-1 15,-4 6 0-15,-4 5 1 16,1 2 1-16,-5 5-1 16,1 1-1-16,-1 3-2 15,5-1-3-15,0 0-2 0,4 0 1 16,3-2-11-16,4 2-12 15,5-1-46-15,0-2-29 16,5-3-74-16,2 3-43 16,5-6-19-16,-2-1-36 0</inkml:trace>
  <inkml:trace contextRef="#ctx0" brushRef="#br0" timeOffset="9191.31">25875 8750 790 0,'4'6'281'16,"2"3"17"-16,-3-2-183 15,1 2-170-15,3 1-18 16,-5 0-38-16,-1-2-5 15,-2-4 15-15,-4-4 35 16,4-1 1-16,0-1-21 16,-2-1-96-16,0 0-12 0</inkml:trace>
  <inkml:trace contextRef="#ctx0" brushRef="#br0" timeOffset="10057.71">26215 8298 724 0,'0'10'157'0,"-6"-3"59"15,9-10-215-15,8 3-38 16,1 2 5-16,0-2 2 15,2 0 7-15,1 0 14 16,-5-4 18-16,5-2 15 16,-4 0 3-16,4 0-1 15,4 3-3-15,-6 5-10 16,2 3-12-16,1 10-2 16,1 1 0-16,-1 13-1 15,0-1 2-15,0 4-1 0,-4-1 2 16,-2 4-1-16,-2-8 1 15,-5 6 0-15,-3-4 2 16,-3 1 1-16,-5-3 1 16,-2 3 1-16,-6-6 0 15,-3-1-2-15,-1-2 0 16,-7-4-9-16,4-4-4 16,-5-1-3-16,9-6-1 15,-5-5-2-15,6-1 7 16,3-7-4-16,4-3-5 15,6-8-14-15,8 2 3 0,10-3 0 16,1 3 8-16,7 0 11 16,1 6 20-16,-1 4 14 15,-1 4 6-15,6 5 5 16,-1 6-3-16,0 3-3 16,-2 1-14-16,2 4-6 15,-4 1-5-15,-5-1-3 16,-5-3 0-16,-2-1-1 15,-3-7-2-15,-3-2-2 16,-2-4-85-16,-1-1-135 16,0-1 14-16</inkml:trace>
  <inkml:trace contextRef="#ctx0" brushRef="#br0" timeOffset="10922.64">26975 8200 255 0,'3'0'181'16,"-3"0"-13"-16,-3 0-53 16,2 0-33-16,-2 0-30 15,-2 0-37-15,1 2-9 16,-2-1-5-16,0 0-2 16,0 1-1-16,1-1-1 15,0 1 1-15,2 1-2 16,-3 0 1-16,2 0 0 15,0-1 1-15,-1 3-1 16,-1 5 1-16,2 6 0 16,0 40 1-16,14-42 1 15,-1-5 4-15,8-2 5 0,-1-2 6 16,2-4 3-16,-2-1 2 16,-2-3 14-16,-6-1 0 15,-2 1 5-15,-2-3-2 16,-4 5-2-16,-2-2-16 15,1 0-5-15,0-2-11 16,-2 0-3-16,0-3 0 16,-2-1-1-16,1 1 0 0,1 0-1 15,-3 1-1-15,3 1-9 16,0 0 1-16,2 2-1 16,1 0 1-16,1 1 3 15,2 0 7-15,2 0 1 16,1 1 1-16,17 0 0 15,40-10 0-15,-39 7 0 16,3-2 0-16,3-3 0 16,-5-3 0-16,6-2-1 15,-5 4 1-15,-4 2-1 16,-6 0 0-16,-6 5-1 16,-5 4-1-16,-5 1 0 15,-2-1 0-15,1 2 0 16,-2 1 2-16,-2 7 1 15,-6 16 3-15,-23 53 4 16,20-47 3-16,-4 10 6 16,-1-2 2-16,-3 3 4 0,3-5-1 15,-7 6-2-15,4-10-6 16,-6 4-3-16,5-8-4 16,0 0-4-16,7-9-1 15,1 1-7-15,6-7-11 16,2 0-28-16,5-4-24 15,8 1-127-15,3-2-45 0,9 0-40 16</inkml:trace>
  <inkml:trace contextRef="#ctx0" brushRef="#br0" timeOffset="11305.41">27385 8650 872 0,'6'0'221'0,"-6"4"48"16,-17 6-242-16,6 8-75 15,-2 1-4-15,-3 4-7 16,-1-3 16-16,-1 2 10 16,1-3 16-16,3 0 13 15,4-4 9-15,4 1-1 16,5 0-1-16,5-1 0 0,4-4-2 15,8-2 0-15,1-6 2 16,9-7 1-16,2-7 1 16,-2-3 7-16,-2-2 5 15,2-6 8-15,-11 0 3 16,-1-4 3-16,-1-1-5 16,-5-3 1-16,-8 3-7 15,-5 4-5-15,-2 7-5 0,-6 4-7 16,0 7-13-16,-3 6-49 15,-3 2-67-15,-2 10-149 16,2 2-18-16</inkml:trace>
  <inkml:trace contextRef="#ctx0" brushRef="#br0" timeOffset="17251.07">24765 11267 476 0,'6'-5'107'16,"0"-1"46"-16,0 1-136 16,1-1 17-16,-3 0 6 15,4 2 13-15,-2-1 3 16,1 1 5-16,-1-1-14 0,4 0 1 15,-1-1-8-15,51-15-2 16,-41 27-9-16,2 3-7 16,6 3-8-16,3 4-7 15,-3 1-13-15,3 4-32 16,-2-1-33-16,3-2-98 16,-8-7-75-16,2-3 2 15,-5-7-90-15</inkml:trace>
  <inkml:trace contextRef="#ctx0" brushRef="#br0" timeOffset="17951.52">25704 10959 654 0,'-9'7'124'16,"6"-10"50"-16,0-1-216 16,2 2-6-16,-1 2-3 15,1 0 10-15,-1 0 37 16,-2 0 32-16,-2 0 23 16,0 2 6-16,-7 2-4 15,-4 3-20-15,-45 36-13 16,48-23-17-16,1 5-4 15,-1 0 0-15,9 10-2 16,-1-2 1-16,1 7-1 16,4-4 2-16,4 2-1 15,0-10 2-15,8 0 0 16,3-8 3-16,2-4 3 0,3-4 5 16,5-3 5-16,0-5 6 15,5-7 4-15,0-6-2 16,3-7-7-16,-3-6-7 15,2-14-7-15,-8-6-5 16,1-14 1-16,-8 1 2 16,-4-15 2-16,-8 5 1 15,-4-2 1-15,-3 13-1 16,-6 6 16-16,-4 19 4 0,-7 11 6 16,-2 15 5-16,-7 12 15 15,-5 12-15-15,-1 12-5 16,3 7-5-16,-3 9-18 15,7-2-30-15,5 8-51 16,-1-11-42-16,3 1-147 16,9-10-10-16,3-4-71 15</inkml:trace>
  <inkml:trace contextRef="#ctx0" brushRef="#br0" timeOffset="18266.18">26092 11230 1097 0,'3'5'234'15,"-22"2"100"-15,13 0-321 16,5 2-27-16,1-2-37 16,1 1-21-16,-2-4-55 15,1-4-34-15,0-2-163 16,0 0 28-16</inkml:trace>
  <inkml:trace contextRef="#ctx0" brushRef="#br0" timeOffset="19081.49">26364 10754 924 0,'-8'3'129'0,"2"-1"65"15,2-1-293-15,4-1-29 16,0 0 18-16,1-1 23 16,4-1 71-16,2-1 56 15,8-2 44-15,46-22 15 16,-45 20-6-16,5 1-20 15,-1 2-43-15,5-1-15 16,-3 4-16-16,4 4 0 16,-4 3-3-16,3 4 1 15,-6 3 2-15,-3 3 2 16,-5 2 0-16,-3 1 0 16,-7-2 1-16,-7 6-2 15,-1-4 0-15,-8 3 0 0,-1-3-1 16,-3-1-5-16,5-5-3 15,1 2-11-15,2-10-7 16,0-2-16-16,2-1 0 16,0-2 3-16,3-3 9 15,2 0 4-15,3 1 16 16,1 1 3-16,0 0 2 16,1-1 4-16,3 1 3 15,-1-1 5-15,12 1 2 0,10 2 4 16,43 12 4-16,-37-1 10 15,-3-2 10-15,-5 3 5 16,-3-4 0-16,1 4 4 16,-11-4-7-16,2 4-7 15,-3 0-3-15,-8 6-2 16,-2-1-9-16,-5 5-1 16,-5 2-5-16,-6 4-1 15,-3-3-3-15,-5 4-1 16,-3-6-3-16,-3-2-5 15,5-3-3-15,-2-4-21 16,9-5-19-16,-4-6-83 16,0-7-86-16,1-5-58 15,1-5-72-15</inkml:trace>
  <inkml:trace contextRef="#ctx0" brushRef="#br0" timeOffset="19999.45">27268 10670 570 0,'3'-3'102'0,"-3"0"-13"15,-5 1-198-15,3 2-29 16,1-1-9-16,-2-1 48 16,0 1 104-16,-2 0 84 0,1-1 33 15,-2 1 34-15,0 1-54 16,-1 0-33-16,0 1-57 16,-1 2-27-16,3 1-20 15,-6 11-7-15,-22 45 4 16,39-43 5-16,1-4 17 15,6-1 18-15,5-5 19 16,-1-1 20-16,-1-4 6 16,3-2 1-16,-4-3-8 0,-1-3-4 15,-2-1-19-15,-3-5-6 16,-2-1-8-16,-3-5-5 16,-2 1-3-16,-2-8-8 15,0 0-3-15,0-1-6 16,-2 0 1-16,4 1 0 15,1 6 9-15,-3 9 4 16,1 1 7-16,5 5 6 16,0 5 2-16,-6-1 1 15,3 0 1-15,1 1 0 16,2 1-4-16,13 2 6 16,37 12 4-16,-37-14 8 15,-5-7 0-15,2 0 0 16,0 2-7-16,0-3-5 15,-5-1-7-15,-1 2-1 0,-4 4 0 16,-5-2 0 0,-1 3 0-16,-1 0 0 0,-1 0 0 15,1 1 1-15,-2 2-1 16,0 2 0-16,-4 11 1 16,-29 54 0-16,26-44 1 15,-4 8 2-15,1-1 3 16,-6 8 8-16,1-2 5 15,-8 12 7-15,2-1 0 0,-8 4 1 16,6-10-8-16,-5 3-7 16,8-14-8-16,-3-1-18 15,8-8-11-15,1-1-29 16,5-7-20-16,3-4-44 16,3-6-22-16,5-5-83 15,2-1 3-15</inkml:trace>
  <inkml:trace contextRef="#ctx0" brushRef="#br0" timeOffset="20357.58">27432 11109 550 0,'1'16'174'15,"-2"-3"32"-15,-5 9-150 16,8 0-31-16,-5 3-10 0,-2-3-14 15,5 1-2-15,0-5 1 16,-1-5 0-16,4-3 5 16,1-3 19-16,2-2 7 15,9-4 1-15,1-1 0 16,5-6-5-16,3-3-18 16,4-7-6-16,-7 0-2 15,1-4 6-15,-6 1 6 0,-4-1 10 16,-8-1 4-16,-1 2 8 15,-3 0-2-15,-4 3-1 16,0 1-11-16,-2 4-15 16,-3 2-15-16,0 0-29 15,3 2-17-15,1 3-55 16,2-1-40-16,3 4-113 16,1-2-8-16</inkml:trace>
  <inkml:trace contextRef="#ctx0" brushRef="#br0" timeOffset="39830.4">2369 9209 446 0,'-3'0'95'15,"0"0"43"-15,-1 1-133 16,0 1-2-16,-1 0 6 16,2 3 5-16,-4 7 14 15,1 5 8-15,-11 46 14 16,17-43-1-16,3 2 5 0,-1-3-10 15,1 2-4-15,-1-5-13 16,-1 0-5-16,-2-2-10 16,-2 1-1-16,0-3-5 15,2-1-1-15,-2-4-1 16,3-1 0-16,0-3 0 16,0-3 16-16,0-1 9 15,0-1 2-15,0-1-1 0,0-1 0 16,1-11-16-16,5-25-9 15,6-45-2-15,-9 34-1 16,1 3-1-16,0-6 0 16,-1 7-1-16,0-4 1 15,3 9 0-15,0 1 0 16,0 6-1-16,1 0-1 16,3 8 0-16,0 5-2 15,-1 5 1-15,3 1-1 16,-5 9 1-16,0 1-2 15,1 3 1-15,3 4 1 16,0 5 1-16,5 4 1 16,3 3 2-16,5 12-1 15,-2 0 0-15,3 9-2 16,-4-2 1-16,0 6 2 0,-4-5 0 16,2 7 1-16,-3-7 1 15,-2 2 1 1,-4-8-2-16,1 0 1 15,-6-3-2-15,0-2-19 16,-2-3-17-16,0 2-56 0,-6-5-44 16,3-2-122-16,1-4-11 15</inkml:trace>
  <inkml:trace contextRef="#ctx0" brushRef="#br0" timeOffset="40148.79">2333 9127 769 0,'-15'20'156'15,"2"-17"71"-15,1 12-264 16,5-1-23-16,1 7-18 15,5-5 2-15,-1-3 2 16,4-7 48-16,6-5 53 16,7-6 33-16,10-6 25 0,7-2 8 15,16-7-9-15,2 2-38 16,5-1-14-16,-8 6-24 16,-6 1-39-16,-12 10-27 15,-11 2-85-15,-11 4-65 16,-4 5-40-16,-9 11-58 15</inkml:trace>
  <inkml:trace contextRef="#ctx0" brushRef="#br0" timeOffset="41213.41">2533 10330 495 0,'16'17'183'0,"0"2"25"16,-6 4-148-16,0 5 6 16,2 4-34-16,-2 6-9 15,-7 2-10-15,-2 8 5 16,-1 1-1-16,-1 10-1 16,-5-8-3-16,-1 1-1 15,4-12-5-15,-1-5 0 16,2-15 1-16,-1-4 11 15,3-11 2-15,-4-7-2 16,2-5-11-16,-1 4-17 16,1-3-14-16,-13-30-5 15,-20-58 1-15,14 29 9 16,7 0 16-16,-1-9 3 16,9 11 3-16,9-2 0 15,2 13-1-15,12 6-2 16,7 12-2-16,3 4-2 15,0 9-1-15,3 2-1 0,-5 5 1 16,7 3 0-16,-3 7 1 16,2 4 0-16,-6 6 0 15,-3 4 1-15,-8 2 3 16,-6 5 6-16,-4 2 3 16,-8 6 2-16,-4 3 2 15,-5 5-1-15,-1-1-5 16,-5 2-14-16,4-6-6 0,-5-2-8 15,2-6-3-15,2-5 1 16,4-5 11-16,1-4 5 16,5 0 8-16,3-8-1 15,6 4-2-15,-3-2 0 16,1 0-3-16,1 0-1 16,1 0 4-16,3 1-1 15,8 2 1-15,9 6 2 16,42 26 2-16,-41-17 2 15,-2 1 0-15,3 5 1 16,-3 1-1-16,0 0-1 16,-7-2-1-16,-1-2 2 15,-5-5 0-15,-5-2 13 16,-5-2 4-16,-5 3 2 16,-3 1 0-16,-10 4-2 15,-3 2-13-15,-10 7-12 0,-1-1-4 16,-5 3 0-16,0-8 0 15,-3 0-1-15,10-4-2 16,-8-8-34-16,5-7-27 16,1-3-85-16,1-5-61 15,-6-8-14-15,10-4-62 16</inkml:trace>
  <inkml:trace contextRef="#ctx0" brushRef="#br0" timeOffset="49334.72">3629 8749 133 0,'9'-6'78'16,"-4"2"-1"-16,41-28-13 16,-46 27 2-16,0 4 6 15,-9-2-8-15,7 1 14 16,0 2-11-16,-3 0 9 16,1 0-12-16,-2 0-3 15,-4 0-17-15,-5 3-11 16,-40 13-21-16,43-11-5 15,3 2-7-15,0 3 0 16,2 2 0-16,-3 4 1 16,3 3-1-16,-1 9 2 15,0 1-2-15,2 12 0 16,4 2 0-16,2 7-1 16,0-3 0-16,6-2 0 0,1-7 0 15,5-2 1-15,1-11 1 16,5 2 1-16,-1-6 2 15,4 1-1-15,-4-7-1 16,8 1 1-16,0-7 0 16,8-3-1-16,-2-2 3 15,4-3-2-15,-6-3 0 16,0-1 1-16,-10-3-2 0,3-6 1 16,-10 0 0-16,3-2 1 15,-11-4 0-15,2 1 1 16,-5 4-1-16,-1-2 3 15,2 3-2-15,-7 2 1 16,1 0-3-16,-9 0 1 16,-2 4-3-16,-7-3 1 15,-2 6 0-15,-6 2 3 16,7 2-1-16,-8 4 1 16,8 3-1-16,0 4 0 15,4 1-4-15,4 3-1 16,6-1-1-16,2 1-1 15,6-4 0-15,1-1-6 16,4-3-6-16,-1 2-13 16,1-6-12-16,5 2-11 15,-3-3-56-15,-6-5-99 0,1 1 17 16</inkml:trace>
  <inkml:trace contextRef="#ctx0" brushRef="#br0" timeOffset="50262.58">3893 8803 655 0,'3'0'117'0,"-6"0"57"16,6 0-212-16,-3 0-18 15,1 0 2-15,2-2 3 16,2 1 15-16,1-1 17 0,4 0 27 16,4-3 16-16,45-20 3 15,-49 17 2-15,0 2-3 16,-3-2-7-16,-1 4-13 16,2 0-4-16,2 1-2 15,0 0 1-15,0-1-1 16,0 1 5-16,1 0 0 0,0 3 1 15,0 0-1-15,2 6 1 16,-5-2-4-16,3 3 2 16,-4 0 1-16,-1 4 3 15,-5-3 0-15,-1 1 4 16,-1-3-1-16,-1-6 1 16,2 2-3-16,-4 0 0 15,0 3-4-15,-1-1-2 16,-1 3-2-16,-4 8 0 15,-34 42-1-15,40-47 1 16,-2-1-2-16,3-3-2 16,3-3-1-16,0-3 1 15,0 0 0-15,2-2 2 16,1 1 3-16,1-1 2 16,0 1 1-16,12-3 0 15,46-8-1-15,-46 7 0 0,-3 4-2 16,0 0 1-16,-6 2 3 15,1 2 8-15,-4 1 1 16,-4-4 3-16,0 2 0 16,1 2-1-16,1 2-5 15,2 14 6-15,9 42-1 16,-11-39 6-16,-1-2-3 16,-1 3 2-16,0-6-8 15,-3 4 1-15,1-6-7 0,-4 0 2 16,0-4-2-16,-4 2 1 15,-1-1-1-15,-3-3 2 16,-4 1-3-16,-1 0 4 16,-1-3-2-16,-3-7-1 15,5 3-1-15,-2-2-1 16,2-2-8-16,4 1-18 16,5 2-16-16,1-1-67 15,4-2-111-15,4-2-42 16,3 1-73-16</inkml:trace>
  <inkml:trace contextRef="#ctx0" brushRef="#br0" timeOffset="50835.96">4878 8279 530 0,'-3'1'141'0,"-3"4"57"15,4-5-160-15,0 0 14 16,1 0-4-16,-1 1 5 15,1 1-4-15,-2 2 15 16,0 6-2-16,-7 25 11 16,-18 46-10-16,15-30 0 0,-2 4-14 15,-4 14-6-15,2-2-20 16,-4 20-7-16,4 0-11 16,-1 7-1-16,2-10-2 15,2 5 1-15,2-22-1 16,-6-3-2-16,7-13-5 15,-4-4-46-15,-2-12-23 16,3 1-48-16,6-11-27 16,-2-2-75-16,4-6-40 15,10-6 21-15,5-6-58 0</inkml:trace>
  <inkml:trace contextRef="#ctx0" brushRef="#br0" timeOffset="53949.73">5354 8682 342 0,'0'-11'133'0,"2"4"39"16,-1 4-93-16,0 2-1 15,-2-1-19-15,0 2-27 16,-1 0-25-16,1-1-8 16,-2-1-4-16,0 2-1 15,0 0 6-15,-2 0-5 0,0 0-3 16,-1 0-16-16,-4 0-16 16,-9 3-51-16,-40 13-24 15,39-8-28-15,5-2 16 16,1 2 17-16,3-2 56 15,0 3 49-15,5-5 42 16,0 4 13-16,5-4 6 16,-1-4 14-16,2 0-15 15,0 1-2-15,0 1-7 16,0-1 14-16,0 1-11 0,2-2 2 16,-1 0-6-16,2-2-5 15,1 1-20-15,8-3-5 16,6-5-10-16,46-29-2 15,-44 26 0-15,6-1-2 16,-4 6-1-16,0-1 0 16,-1 7 0-16,-5-1-1 15,-2 4 2-15,2 2 7 16,-5 4 6-16,0 3 9 16,-2 2 6-16,-2 5 7 15,1 2-5-15,-7 4-2 16,-1 1-5-16,-4 5-6 15,-5 5-6-15,-6 8-3 16,-1-3-2-16,-3 10-2 16,-4-8-1-16,-2 5-1 0,0-10-1 15,-5 1 0-15,2-11 1 16,-6 0-2-16,7-10 0 16,-3-2-2-16,7-8-4 15,1-3-5-15,12-7-1 16,-5-2-11-16,5-7 0 15,10-6 1-15,3-1 5 16,4-3 0-16,8-1 13 16,5 4 5-16,-1 5 7 15,11 0 8-15,-6 4 7 0,10 10 4 16,0 0 2-16,6 3-2 16,-5 4-7-16,6 9-5 15,-7-4-4-15,-3 1-6 16,-11-2-2-16,-3 0 0 15,-8-4 1-15,-3-1-1 16,-3-1-4-16,-3-2-41 16,0-5-42-16,0 1-152 15,0-1-5-15</inkml:trace>
  <inkml:trace contextRef="#ctx0" brushRef="#br0" timeOffset="54434.39">5677 8759 898 0,'10'4'152'0,"-4"4"103"16,-6-1-272-16,3 5 3 15,-2 1 9-15,3 1 0 16,-1-3 2-16,0 0 6 16,-3-5 11-16,2 1 14 15,-1-2 5-15,-2-5 4 16,-1 1-5-16,2 1-9 16,-3 1-13-16,2 1-5 15,1 12-5-15,1 7-1 16,11 45 1-16,-2-41-2 15,3-2 0-15,-2 4-4 16,-3-5 1-16,4-1-2 16,-5-5-3-16,-4-5-3 15,3-3-37-15,3-1-73 16,-3-8-53-16,1-4-102 16,-3-11-51-16,-4 9-115 15,0-3 444-15,3-7 0 16,-3-6 0-16,2-24 0 0,-2 1 0 15,3-2 0-15,-3 12 0 16,-2-8 0-16,1 2 0 16</inkml:trace>
  <inkml:trace contextRef="#ctx0" brushRef="#br0" timeOffset="55881.05">6106 8720 244 0,'0'1'47'0,"0"2"26"16,0 1-68-16,0 2-25 16,0 6 7-16,3 8 1 15,0 43 1-15,-6-38 16 16,-3-3 19-16,1 6 22 15,0-2 6-15,0 3 8 16,2-7-11-16,5 3-8 16,1-5-19-16,1-2-8 15,5-7-7-15,3 1 6 0,1-6 3 16,3-5 8-16,1-4 5 16,2 2 6-16,-1-6-7 15,1-2-3-15,-5-3-8 16,2-4 3-16,-5-1 0 15,-3-8 3-15,1 0 0 16,-6-10 0-16,-3 6-7 0,-3-3 2 16,-4 7 3-16,-5 2 7 15,-3 11 2-15,-3 0 3 16,0 6-7-16,-1 3-6 16,-1 3-7-16,-1 2-1 15,5 2-4-15,0 2-1 16,4 0-3-16,-1 0-2 15,4 0-1-15,2-1-1 16,3 0 2-16,-1-2-1 16,5-3 0-16,-1 0-5 15,1 0-7-15,0-2-7 16,1 1-8-16,2-1-18 16,2-1-1-16,5-2 3 15,15-7 7-15,46-19 5 16,-43 21 13-16,7 1-18 15,-1 3-8-15,2 1-8 16,-2 2 0-16,2-2 6 16,-10 2 25-16,1 1 10 0,-11 2 10 15,-6-3 1-15,-6 3 1 16,-2 0 0-16,-2-2 1 16,0 2 0-16,0 0 0 15,0 0 2-15,0 0 2 16,0 0 12-16,-2 2 5 15,2-1 7-15,-3 1 1 16,1 0-4-16,-1 1-12 0,0 2-7 16,0 1-7-16,-2 7-3 15,1 1 0-15,-9 51 0 16,14-47 5-16,-2 9 6 16,7-2 5-16,-3 1 4 15,4-3 7-15,2 5-6 16,2-8-6-16,-2-1-3 15,7 0-3-15,2-6 6 16,1-4 6-16,4-4 3 16,-3-2 0-16,4-9-1 15,-4-3-9-15,1-7-3 16,-4 0-2-16,1-9 0 16,-5 0 2-16,0-4 3 15,-6 1 2-15,-1-4 5 16,-6 4 1-16,0 1 0 0,-4 3-1 15,-5 0 8-15,-4 3 0 16,0 2 8-16,-3 5 1 16,-2-1-2-16,5 8-13 15,-3 4-18-15,1 4-19 16,-1 6-32-16,-3 2-16 16,-7 9-41-16,3-2-28 15,-4 3-131-15,1 0 18 16</inkml:trace>
  <inkml:trace contextRef="#ctx0" brushRef="#br0" timeOffset="60060.1">3662 10143 495 0,'5'-3'167'16,"-1"1"16"-16,-1 1-128 15,-1 1-40-15,-1 1-12 16,-1 2-1-16,0 2 4 15,-1 8 19-15,-1 1 10 0,-8 45 15 16,10-45 4-16,1 5 4 16,1 2-17-16,1 9-6 15,1 0-15-15,-2 6-5 16,-2-4-5-16,0 9-4 16,-3-7-1-16,-2 4-1 15,1-5-1-15,-1 1-1 16,1-6-2-16,1-2-14 15,3-6-12-15,-1-2-64 16,1-9-108-16,0-2-59 16,-3-7-67-16</inkml:trace>
  <inkml:trace contextRef="#ctx0" brushRef="#br0" timeOffset="60792.6">3994 10414 280 0,'-6'3'158'16,"6"2"-2"-16,0-5-45 15,0 0-64-15,0 0-7 16,0 1-23-16,0 0-7 16,0 1-6-16,0-1 10 15,0 2 5-15,0 0 7 16,0 2 1-16,0 0-1 15,0 10-9-15,1 4-6 16,7 47-7-16,-8-41-2 16,4-2-2-16,3 5 7 15,2-6 8-15,4-2 13 16,0-4 6-16,2 0 5 16,1-4-5-16,3-2-5 15,-2-1-14-15,4-2-2 16,-1-4-6-16,1-2-1 0,-2-5-1 15,3-3 1-15,-3-1-2 16,-2-5-1-16,-2 2-3 16,-1-4-2-16,-2 0-1 15,0-2 0-15,-5-1 1 16,0-1 2-16,-2 2 2 16,-4 1 1-16,-1 4-1 15,-1 0 2-15,-4 7-1 0,2-1 2 16,-1 3-1-16,3 1-1 15,-2 2-2-15,0 0-1 16,-2 0-1-16,-1 2-1 16,1 1 2-16,-3 0-1 15,-3 4 1-15,-2 0-2 16,-41 34 1-16,43-29-2 16,1 0-2-16,1 4-11 15,2 0-8-15,0 3-27 16,2-2-14-16,1-2-41 15,1-5-30-15,5-3-85 16,3-4 3-16</inkml:trace>
  <inkml:trace contextRef="#ctx0" brushRef="#br0" timeOffset="61259.56">4872 10052 808 0,'-4'-3'167'16,"-2"5"73"-16,5 5-248 0,-2-5-5 16,1 0-5-16,-1 3 3 15,-2 11 5-15,-23 57 7 16,16-42 9-16,2 9 6 15,-3 3 3-15,3 12 2 16,2 2-1-16,-3 7-2 16,2-1-6-16,2 9-3 0,1-7-3 15,-2 2-4-15,4-7-3 16,1 5-18-16,-1-14-12 16,-2-2-55-16,-1-9-68 15,2 2-85-15,-2-14-31 16</inkml:trace>
  <inkml:trace contextRef="#ctx0" brushRef="#br0" timeOffset="65187.73">5426 10162 337 0,'-2'3'99'0,"1"0"22"16,-1-2-94-16,1 1 17 15,-2-1-1-15,1-1 14 16,-2 0 8-16,1 0 15 15,-1 0-13-15,-1-1-2 0,-1-1-19 16,1 1-9-16,-1-1-22 16,-2 1-6-16,0 1-11 15,-5 0-3-15,-1 1-3 16,-44 20 1-16,45-11 0 16,-2 1 2-16,2-2 2 15,4 4 0-15,1-4 1 0,0 1-1 16,5 1-1-16,3 2 1 15,-5-3-1 1,5 0 1-16,3 2 1 0,-3-2 1 16,1-1 1-16,2-3 1 15,-3-1-1-15,-2-5 1 16,2 0 1-16,0 2 0 16,0-1 0-16,2 2 1 15,1 0-2-15,0 2 4 16,1-1 1-16,11 5 4 15,50 33 0-15,-44-38 3 16,1 2-4-16,3-3 0 16,-4 2-5-16,7 3 3 15,-3 0-3-15,0 3 2 16,0-2-1-16,2 4 0 16,-5 0-2-16,2 0-1 15,-7-1-1-15,1 7 1 16,-5-4-2-16,-2 1 2 0,-5 3-1 15,-1 1-5-15,-2-4-4 16,-5 5-5-16,-2-5-3 16,-1 0 0-16,-6-5 5 15,-2 1 2-15,-3-5 3 16,-3-1 3-16,1-4-1 16,-7-4 3-16,3-4 0 0,0-4 6 15,3-4-1 1,2-7 2-16,4-1-1 0,0-1 2 15,5 2-3-15,3 1 2 16,2 3-2-16,1 0 1 16,5 1-3-16,0-3 0 15,1-1 0-15,5-3 5 16,0-1-1-16,0 1 2 16,-2 1-1-16,-1-1 0 15,0 4-6-15,-2-2 1 16,-3 1-3-16,1 1-9 15,-2 4-10-15,0-1-66 16,1 5-59-16,-1-1-87 16,2-1-46-16</inkml:trace>
  <inkml:trace contextRef="#ctx0" brushRef="#br0" timeOffset="66404.53">5964 10308 523 0,'-10'4'111'15,"7"-4"38"-15,2-3-181 16,-1 3-8-16,1 0-1 15,-1 0 1-15,1 0 24 16,-2 2 35-16,1-1 24 16,-2 1 6-16,0 0 5 0,-2 1-11 15,0 3-4-15,-4 10-19 16,-31 53-7-16,35-43-7 16,3 5-3-16,0 1-4 15,9-3-1-15,3-4 0 16,7-2 8-16,1-7 7 15,4-7 22-15,-2-5 6 16,4-2 7-16,-5-8-5 16,4-6-5-16,-4 1-19 0,1-7-4 15,-1-1-6 1,-5-3 2-16,-4 0 0 0,-5-2 14 16,-5 2 2-16,-4-3 10 15,-5 0-2-15,-3 0 1 16,1 8-13-16,-2-1-3 15,2 7-10-15,0 2-3 16,4 6-4-16,-4-4-2 16,5 2-2-16,2 2 1 15,1 0-1-15,2 2 0 16,1-1-1-16,1 1 2 16,-3-2-2-16,2 0-1 15,-1 0-3-15,1 0-5 16,1 0-2-16,0 1-1 15,1 0 0-15,2 2 3 16,4 0 5-16,21 4 2 0,45 11 2 16,-36-9 2-16,-4-3-1 15,8-5 2-15,-3-1-2 16,1-2 2-16,-4-4-1 16,0-1 1-16,-5 2-1 15,-6-2-1-15,-5 3-4 16,-3-1-4-16,-4 4-4 15,-5 1-2-15,-1 6-2 0,-3 3 2 16,-3-6 3-16,0 3 5 16,-1 1 2-16,-1 14 4 15,-9 50 0-15,3-37 1 16,2-3 0-16,2 2 0 16,3-5-1-16,-2 0 3 15,6-6-1-15,-3-1 2 16,5-5 0-16,1 1 1 15,5-5 1-15,-1-5 3 16,4 1-2-16,5-4 3 16,-4-4-3-16,4-1 1 15,1-2-4-15,-1-3 0 16,-3 1-1-16,2-4 3 16,-5 3-1-16,-4-1 3 15,-2 0-1-15,0-3 3 16,1-1-1-16,-5-3 8 0,-2-2-1 15,-1-6 2-15,-3 0-3 16,-4-4 0-16,-3 0-8 16,-11-2-2-16,1 6 3 15,-9 2 2-15,2 11-2 16,-2 4-7-16,1 6-9 16,-2 7-26-16,2 3-22 15,2 4-76-15,7 3-72 0,4 5-69 16,6-2-55-16</inkml:trace>
  <inkml:trace contextRef="#ctx0" brushRef="#br0" timeOffset="77626.39">7835 8533 275 0,'-7'-6'66'0,"3"0"22"16,1 2-82-16,1-1 12 15,-2 1 16-15,1 0 44 16,0-1 18-16,0 1 19 16,2 0-4-16,-4-1-9 15,2 2-41-15,1 0-14 16,-1 0-20-16,1 0-4 16,1 1-11-16,1-1 8 0,-3 0 0 15,1 0 5-15,1 0-3 16,-1 1-5-16,2 1-10 15,0 1-3-15,2 0-6 16,1 1 2-16,1 2 2 16,2 0 2-16,13 7-2 15,44 28 2-15,-49-26-1 16,1-3 2-16,-3 0-2 0,-4-4 1 16,-2 0 0-1,-1-2 1-15,-4 0 0 0,-1-3 1 16,0 0 0-16,-1 1-1 15,-1 1-2-15,1 0-4 16,-2 1-3-16,0 2-3 16,1-1-2-16,-4 2 2 15,2 1 2-15,0-1 2 16,-1 0 2-16,1 0-1 16,0 0-1-16,1-2 0 15,-3 0 0-15,1 1 1 16,3-1-1-16,-1 1 1 15,0-1-1-15,0 0 1 16,1 1-1-16,1-1 1 16,1 0 1-16,0 1 1 15,0-1-1-15,1 1 2 16,1-1-1-16,1 2 0 16,1 3 0-16,3 1 1 0,1 0 0 15,27 44 0-15,-29-45-1 16,1 0 1-16,0-1-2 15,0 2 2-15,1 1-1 16,-1 2 1-16,-3 1 0 16,2 4 0-16,0-1 0 15,0 2 0-15,-2-3-1 0,2 2 1 16,-1-3-1-16,-1-4 1 16,-3-2 1-16,2-3 3 15,-1-3 2-15,-4-3 3 16,2 0-1-16,-3 0 2 15,0 0-4-15,-1 0 0 16,-3-2-10-16,-15 1-21 16,-44-9-13-16,38 5-15 15,8 2-4-15,-8-2-5 16,9 0 12-16,-1 2-15 16,7-3-30-16,1 3-119 15,5 5 9-15</inkml:trace>
  <inkml:trace contextRef="#ctx0" brushRef="#br0" timeOffset="78629.72">8368 8485 175 0,'-12'4'20'15,"2"2"26"-15,-6 0-51 16,2 4 30-16,-4 0 48 16,2-4 17-16,-7 3 20 15,8-3-8-15,-1-1-14 16,6 1-48-16,0 2-16 0,7-4-21 15,-2 2-2-15,4-2-1 16,1-4 3-16,0 2 0 16,0-1 5-16,1 2 0 15,4 1 1-15,-4 2-2 16,5 2 2-16,7 3-2 16,53 32 12-16,-49-42 2 15,5-4 11-15,-4-1-1 16,2-7 4-16,-8 0-11 15,-1-4 2-15,-2 2-10 0,-1-4 1 16,-4 5-6-16,-1-6-1 16,-2 4-6-16,-2-4 0 15,-4 2-3-15,-3-6 3 16,5 9 1-16,-6-3 4 16,3 4-2-16,0 4 1 15,2 3-5-15,0 2-5 16,2 2-5-16,2 1-3 15,0 0 0-15,0 0 1 16,0 1 3-16,0 1 3 16,0-1 1-16,0 1 2 15,2-1 2-15,2 1 0 16,-1-2-1-16,13 0 2 16,1-2-2-16,48-11 0 15,-45 4 0-15,1-2 0 16,-4 0-2-16,5 3 0 15,0 3-5-15,0 1-12 0,-6 1-1 16,3 2 1-16,-6-2 1 16,-1 0 4-16,-4-2 10 15,-2 8 0-15,-4 0 0 16,-4-1 1-16,1 1 0 16,-2 1 5-16,-4 12 2 15,-34 54 7-15,20-48 3 16,-4 4 3-16,1-2 5 0,-6 8 2 15,7-3-7-15,-6 4-4 16,11-5-3-16,-4 1-8 16,9-5-4-16,3-2-8 15,6-9-5-15,-1 3-17 16,4-6-18-16,4-1-86 16,3-6-52-16,2 0-27 15,7-6-76-15</inkml:trace>
  <inkml:trace contextRef="#ctx0" brushRef="#br0" timeOffset="79059.5">8685 8775 415 0,'3'2'173'0,"-5"-1"-4"16,-1 3-107-16,2-4-121 15,1 2-29-15,-3-1-2 16,2 2 2-16,-2 2 38 16,0 0 34-16,0 4 65 0,-2 6 14 15,-11 42-1-15,21-43-3 16,1-1-8-16,5 4-32 16,5-6-6-16,6-2 6 15,3-3 2-15,9-8 4 16,-4-6 1-1,7-8 6-15,-7-6-5 0,1-5 8 16,-11 4 9-16,-2 0 20 16,-9 5 1-16,-6 2 11 15,-3 3-8-15,-15 0-12 16,-4 4-24-16,-9 2-12 16,-7 5-17-16,-6 8-7 15,9 3-3-15,-4 3-11 16,8-1-7-16,2 4-12 15,8-3-12-15,2 1-60 16,5-2-46-16,3 4-91 16,5-11-33-16</inkml:trace>
  <inkml:trace contextRef="#ctx0" brushRef="#br0" timeOffset="83055.22">7800 9972 275 0,'-5'-1'84'16,"0"-1"14"-16,1 1-84 16,-1-1-9-16,1 1-13 15,0-1-6-15,-1-1 3 16,1 2 12-16,1-2 22 16,0 0 17-16,0 0 14 15,0 0-2-15,0 0-7 16,-1 2-21-16,1-1-12 0,-3 1-14 15,0 1 0-15,0 0 1 16,2 1 1-16,0 1 1 16,-1-1 4-16,2 1 3 15,0-1 19-15,2 1 6 16,0-2 10-16,1 0-1 16,1 0-3-16,2 0-17 15,1 0-3-15,-1-2-8 16,15 2 1-16,43 2-2 0,-39-1 0 15,-2 3-6-15,4 4 0 16,-7-1-1-16,1 5 10 16,-4-1 4-16,-1 5 7 15,-4-1 3-15,0 4 5 16,-3-1-8-16,-3 3-1 16,-3-2-6-16,0 6-2 15,-5 0-6-15,-5 3 0 16,0-5-4-16,-5 2 2 15,1-3-2-15,-2-2 2 16,1-5-2-16,-2-1 0 16,2-3-4-16,-3-4 1 15,2-3-3-15,2 1 1 16,7-5-2-16,-2 0-3 16,0-5-1-16,6 2 1 0,3-4-1 15,-6-3 2-15,8 3 3 16,5-2 0-16,-4-1-1 15,9-1 1-15,-1 6 0 16,5-6 4-16,3 4 1 16,2-2 4-16,-4 4-2 15,4 0 1-15,-2 4-2 16,-5 2-1-16,2 2-3 16,-3 0 0-16,-2 4-1 0,-1-1-1 15,-1 0-1-15,-2 1-1 16,0 2-9-16,2 0-31 15,-2 2-29-15,2-3-110 16,1-1-61-16,1-11-36 16</inkml:trace>
  <inkml:trace contextRef="#ctx0" brushRef="#br0" timeOffset="83954.91">8539 9792 194 0,'-7'8'71'15,"-4"-4"34"-15,4 5-44 16,1 4 11-16,-3 3 4 16,-1 2-5-16,3-5-23 15,-5 6-10-15,2-6-21 0,3 1-8 16,2-2-8-16,1 0-1 16,3-3 0-16,2-4 9 15,0-2 3-15,-1-3 2 16,0 0-1-16,2 0 0 15,-1-1-11-15,2-1-13 16,2 1-6-16,12-5 1 16,43-16-1-16,-42 8 5 15,-7 2 16-15,2 0 18 16,-5 4 4-16,-1-3 4 16,-4 4-2-16,0 3-7 15,-3 1-18-15,0 1-23 16,0 2-13-16,0 0-4 15,0 0 1-15,0 0 4 16,0 0 18-16,0 0 8 16,0 0 3-16,0-1-1 0,0 1-4 15,0 0-8-15,0 0 1 16,1-2 1-16,1 1 1 16,-1-1 5-16,2 1 10 15,0-1 10-15,1 1 1 16,1 0 2-16,1-2 1 15,-1 0 0-15,9-2-7 16,3 1 4-16,43-8-2 0,-35 5 0 16,1 0-3-16,5-1-1 15,-2-2-6-15,4 3 0 16,-3 1 0-16,-4-3-1 16,-9 5 1-16,1 1-1 15,-9 2-1-15,1 3 0 16,-4 4 0-16,-5-1 6 15,-1 2 2-15,-1-6 5 16,-1 2 1-16,-1 2-1 16,-2 12-4-16,-22 53-1 15,11-43-3-15,-6-1 4 16,-4 0 3-16,0 5 2 16,0-2-1-16,-4 3-1 15,4 2-5-15,-2 5-4 16,4-1-11-16,-1 3-7 15,7-5-9-15,1 2-22 16,5-10-22-16,2 0 0 0,5-9 0 16,2-6-65-16,3-4 3 15,3-1-3-15</inkml:trace>
  <inkml:trace contextRef="#ctx0" brushRef="#br0" timeOffset="84338.2">8940 10260 294 0,'8'14'246'0,"-4"2"-83"16,-3-1-49-16,-1 5-86 16,3 2-86-16,2 1 50 15,-8-4-9-15,6-1 2 16,-3-6 5-16,0-2 10 15,3-3 8-15,4-1 5 16,-1-2 1-16,1-7 1 16,5 1-3-16,-2-12-4 15,2 0-5-15,4-2 0 16,3 3-2-16,-11-3 3 16,7 5 2-16,-8 1 23 15,-1 3 11-15,-6 0 14 16,0 1 9-16,-1 4 7 0,-1-1-20 15,-1-1-14-15,-3 0-16 16,-2-2-28-16,-20-9-20 16,-44-11-35-16,45 27-36 15,-10 7-138-15,-1-4 17 16</inkml:trace>
  <inkml:trace contextRef="#ctx0" brushRef="#br0" timeOffset="88339.48">7224 11909 105 0,'-12'-16'-31'0,"5"3"9"16</inkml:trace>
  <inkml:trace contextRef="#ctx0" brushRef="#br0" timeOffset="88922.19">7002 11437 284 0,'3'-2'132'15,"0"-1"15"-15,-2 0-47 16,-1 0-55-16,0 0-6 16,-1 1 2-16,-1 2-4 0,-1 2 4 15,2 1 19-15,-5 1 7 16,3 3-10-16,-3 20-2 15,-7 46-16-15,22-35-1 16,-2 0-9-16,5 7-6 16,1-4-8-16,2 3-6 15,-7-8-4-15,3 6-3 16,0-7-1-16,-2-3-4 16,-2-5-4-16,-1-4-15 15,2-10-10-15,-7-1-22 16,0-6-11-16,-1 0-48 15,0-4-23-15,-1-2-78 16,1 0 15-16,0 0-50 16</inkml:trace>
  <inkml:trace contextRef="#ctx0" brushRef="#br0" timeOffset="89367.6">6761 11814 580 0,'0'-6'187'16,"-1"5"28"-16,2 2-146 16,-1-1-35-16,0 0-10 15,2 2-10-15,0-1 1 16,4 1-9-16,-3-1-2 16,3 0 0-16,9 2 5 15,-2-3 4-15,55 3 7 16,-43-10 2-16,9-5 1 15,2 2-4-15,5-4-7 16,-3 2-6-16,3-1-4 16,-6 4-2-16,0 3-2 15,-9 2-7-15,-7 7-23 0,-6 1-20 16,-4 5-74-16,-3 1-65 16,-6 10-55-16,1-1-54 15</inkml:trace>
  <inkml:trace contextRef="#ctx0" brushRef="#br0" timeOffset="90099.5">7443 11370 542 0,'3'8'362'16,"1"-3"-73"-16,-4 1-42 15,3 4-248-15,1 11-4 16,15 48 0-16,-13-34 1 16,0-6 3-16,3 6 3 15,0-6 5-15,2 3 9 16,-1-6 2-16,5 5 2 15,-2-3-4-15,0-1-2 0,-1 0-12 16,0 0-5-16,-4-5-48 16,3 0-54-16,-3-6-35 15,3-3-79-15,-1-5-42 16,1-5 8-16,0-5-29 16</inkml:trace>
  <inkml:trace contextRef="#ctx0" brushRef="#br0" timeOffset="90386.03">7917 11632 390 0,'22'56'256'16,"-25"-45"-46"-16,3-3-51 0,2 1-133 15,-1 0-33-15,0 1-25 16,2-1-7-16,-3-5 1 16,0-2 1-16,0-2-31 15,0 0-62-15,0-2-41 0,0-2-57 16</inkml:trace>
  <inkml:trace contextRef="#ctx0" brushRef="#br0" timeOffset="90716.26">8174 11456 333 0,'44'54'251'0,"-50"-42"-157"15,-1 0-262-15,-1 8 168 16,3 4-301-16</inkml:trace>
  <inkml:trace contextRef="#ctx0" brushRef="#br0" timeOffset="91064.43">8178 11624 20 0,'-13'63'264'0,"13"-48"-95"16,-3-1-9-16,3-2 14 15,3 3-115-15,0-4-44 16,4 4-14-16,5-5-4 16,6 5 0-16,1-7 2 15,8 1 1-15,-3-5 6 0,6 2 0 16,-5-6 1-16,7-4 2 16,-3-8 0-16,1-5 21 15,-6-5 6 1,6-10 3-16,-10 3 1 0,-2-6 8 15,-11-2-17-15,-7-5 5 16,-7 5-1-16,-8-4 12 16,-8 9-4-16,-7 3 15 15,6 7-8-15,-7 5-3 16,5 6-13-16,1 4-9 16,6 7-24-16,-1 3-19 15,6 4-7-15,1 4-15 16,6 2-7-16,-2 4-14 15,5 1 1-15,-2-1-34 16,0 2-19-16,0-3-78 16,3-3-41-16,0-2-29 0</inkml:trace>
  <inkml:trace contextRef="#ctx0" brushRef="#br0" timeOffset="91929.22">8746 11284 410 0,'-4'-1'281'16,"-4"5"-82"-16,0 6-255 16,-1 3 244-16,2 1-226 15,-4-1 6-15,3-5 22 16,-1 1 18-16,3-4 9 16,2-2 11-16,1-2 6 15,1-1-6-15,2 0-15 16,0-1-18-16,0-1-16 15,2-1-10-15,2 0 4 0,18-7 7 16,50-22 13-16,-39 19 4 16,-5-2 6-16,7 2 2 15,-10 0 1-15,2 1-1 16,-8 2 0-16,0 3-1 16,-11-1-1-16,-1 4 0 15,-4 4 1-15,-2-4 2 16,-1 4-1-16,0 0-4 15,0 0-6-15,0 0-8 16,0 0-4-16,0 0 1 16,0 1 3-16,0 1 4 15,0 1 9-15,3-1-5 16,-3 1-4-16,3 0-5 16,0 0 0-16,0 0 0 15,1 0 5-15,1 0 3 0,-1 0 10 16,1 0 14-16,-1 0 3 15,-3 1 5-15,1 2 1 16,1 16-4-16,-3 49-13 16,-9-34-4-16,0 1-4 15,-1 10-2-15,-7-1 0 16,1 10 0-16,-5-8 2 16,1 5-2-16,-1-7 0 15,4 7-7-15,-2-16-5 16,3 4-20-16,3-8-17 0,-2-4-42 15,6-11-28-15,3-3-69 16,5-8-9-16</inkml:trace>
  <inkml:trace contextRef="#ctx0" brushRef="#br0" timeOffset="92298.38">9142 11807 336 0,'0'-3'164'16,"4"6"5"-16,-1 5-84 15,-3-6-44-15,0 1-16 0,0 1-35 16,0 4 0-16,1 8 4 16,13 39 18-1,-10-46 12-15,3-2 12 0,-1-3 3 16,4-2 0-16,-2-4-12 15,-1 2-6-15,-1-2-11 16,-6 0 18-16,0 1 10 16,0-1 18-16,-2-1 8 15,1-1 13-15,-2 0-16 0,-1-2-4 16,-1 0-13-16,-1-4-4 16,-2 2-19-16,-43-46-18 15,42 46-12-15,4 2-27 16,4 0-24-16,-1 2-86 15,2 2-133-15,0 2-6 16,0 0-117-16</inkml:trace>
  <inkml:trace contextRef="#ctx0" brushRef="#br0" timeOffset="93661.64">9289 11823 368 0,'-3'-6'174'15,"2"3"-1"-15,-1 2-68 16,2-1-81-16,0 1-3 16,0 1-13-16,0 0 2 15,0 0 5-15,-3 0 12 16,2-2 10-16,-2 1 16 16,0-2 0-16,-1 0-3 15,-2-1-8-15,0-1-5 16,-1 1-16-16,-1-1-12 15,1 2-8-15,1 1-6 16,0 0-7-16,1 2-2 16,0 2 7-16,2 0 0 15,0 3 4-15,2 9 1 16,1 5 2-16,6 43 1 16,0-45 2-16,-2-2 0 0,0-4 1 15,2-2-1 1,3 0 0-16,0-6-2 0,1-2 1 15,-1-4-1-15,-1-1 3 16,-2-5-1-16,0-2 0 16,0-2-2-16,-2-1 0 15,-7-5-3-15,3 0 1 16,-2 0-1-16,-4 2 3 0,1-2 2 16,-2 4 3-1,0 7-1-15,-4 3-6 0,1 1-27 16,0 5-26-16,-2 8-100 15,1 1-93-15,0 9-17 16</inkml:trace>
  <inkml:trace contextRef="#ctx0" brushRef="#br0" timeOffset="110615.22">28474 6945 30 0,'-28'92'44'16,"6"-2"-4"-16,-2 12 4 15,5-17-11-15,-3 13-3 16,6-16-12-16,-2 4-4 16,2-9-7-16,0 21-2 15,1-13-3-15,1 18 0 0,1-8-1 16,0 17 0-16,1-6-1 16,2 19 1-16,0-10-1 15,2 17 0-15,2-14 0 16,2 13 1-16,0-15-1 15,4 9 1-15,0-18 0 16,1 5 0-16,2-17 0 16,-2 9 0-16,2-15 0 0,-3 8-1 15,-1-13 2 1,-1 6-1-16,0-15 0 0,-3 5 1 16,-1-12-1-16,-4 7 1 15,1-11-1-15,-2 9 0 16,0-10 0-16,0 4 1 15,1-6-1-15,-5 5 1 16,5-11 0-16,-2 2 0 16,2-10 0-16,1-5 2 15,8-12-1-15,-8-4 1 16,3-10-1-16,-1 3 1 16,1-9 0-16,-4 3-1 15,2-4-1-15,5 1 0 16,-1-2-1-16,0 5-1 15,-1-2 0-15,2 5-1 16,2 3 1-16,-2 3 0 0,4-4 0 16,5-5 0-16,-3-6-2 15,0-2-18-15,0-8-6 16,-3 1-12-16,0 1-9 16,0-2-18-16,-1-3 10 15</inkml:trace>
  <inkml:trace contextRef="#ctx0" brushRef="#br0" timeOffset="141901.84">2225 8480 749 0,'-19'27'138'0,"-2"-3"79"16,1 1-222-16,-5 16-9 16,-3 3 9-16,-11 10-11 15,-6-2-5-15,-15 13-8 16,-2-8 3-16,-5 10 1 15,6-7 13-15,0 11 8 16,16-7 9-16,4 15 1 16,14-3 0-16,8 29-1 15,8 0 3-15,8 31 4 16,9-2 2-16,10 41 1 16,0-4 1-16,14 28-5 15,3-20-4-15,12 26 2 16,3-35 3-16,15-2 4 15,-3-37 4-15,10-9 16 16,-3-41-2-16,9-9-1 16,-12-28-5-16,26-11-3 15,-1-20-14-15,19-17-3 0,-4-19-1 16,14-18-2-16,-13-15 0 16,3-18-15-16,-16-3-8 15,-1-29-7-15,-15 4 4 16,-11-23 2-16,-19 8 14 15,-14-29 21-15,-18 7 7 16,-8-34-3-16,-1 6-3 16,-5-44-10-16,-5 18-19 0,-1-25-16 15,-11 21-2-15,-12-23 0 16,-15 35 15-16,-10-20 10 16,-7 29 42-16,-11-7 16 15,5 36 5-15,-10-5-2 16,8 29-4-16,-6 5-28 15,2 26-17-15,-11 6-2 16,6 29-3-16,-3 16-7 16,6 25-2-16,-4 31-9 15,11 30-6-15,-15 60-4 16,-1 35 4-16,-25 94 2 16,2 34 14-16,-12 96-20 15,14 8-19-15,8 69-95 16,32-51-79-16,11 12-48 0,11-85-84 15</inkml:trace>
  <inkml:trace contextRef="#ctx0" brushRef="#br0" timeOffset="-57853.29">7508 19754 712 0,'0'3'191'15,"-1"0"51"-15,0 0-208 16,-1-2-13-16,2 1-17 16,0-1-1-16,0 2-1 15,0-1 9-15,0-1 16 16,-1 1 25-16,-1-1 6 16,1 1 7-16,-1-1-5 0,2 1-15 15,0-1-24-15,-1 0-9 16,1 1-7-16,-2 1 1 15,2 1 1-15,0 21 4 16,0 52 1-16,5-28-2 16,-1 0-3-16,3 11-2 15,-1-5-3-15,4 5-2 16,-2-10 2-16,0-5 0 16,0-11 0-16,-1-8 0 15,-4-10 2-15,0-4 1 16,0-6 2-16,-3-3 10 15,0-5 4-15,-2 1-5 16,1-2-6-16,-1-3-7 16,0-16-11-16,-10-71-9 15,12 39 3-15,-2-15 3 16,4 5 4-16,2-6 2 0,2 14 5 16,3 2 6-16,4 19 3 15,0 6 1-15,-1 13-1 16,-1 4-2-16,-2 6-5 15,1 3-6-15,-2 2-1 16,-1 4-2-16,0 3 1 16,4 5 2-16,2 4 3 15,-5 7 2-15,3 1 4 0,3 6 1 16,-5-4 1-16,3 3-1 16,1-8 0-16,4 1-2 15,-4-9 0-15,6-2 0 16,-1-6 2-16,4-5 1 15,-5-7 2-15,2-5 0 16,-7-6 1-16,1-7 0 16,-4-3-2-16,0-5-1 15,-4 5-3-15,3 3 0 16,-5 5 0-16,-2 7-2 16,1 8 1-16,-1 2-4 15,-1 2-4-15,0 2-3 16,0 0 0-16,2 2-2 15,0 2 4-15,12 18 1 16,28 57 2-16,-25-31 0 0,1 0 2 16,-2 5-1-16,0-7 2 15,-3-2 1-15,-1-12 0 16,0-3-1-16,-2-10-1 16,-3 0-41-16,0-9-37 15,2 4-114-15,-4-9-105 16,3-5-50-16,-2-5-90 15</inkml:trace>
  <inkml:trace contextRef="#ctx0" brushRef="#br0" timeOffset="-57279.62">8445 20124 486 0,'-5'7'110'0,"8"-3"46"16,2-4-135-16,-2 0-18 16,-3 0 12-16,5 2 24 15,-1-1 12-15,5 1 17 16,4 1 12-16,-1-1 9 0,40 9-18 15,-42-14-1-15,-2-2-14 16,-1-2-6-16,-1-2-16 16,1-1-6-16,-1-3-12 15,-2-5-6-15,1-2-4 16,-2 0-3-16,-3-2 0 16,-2 0 0-16,-2 3 1 15,-2 1 1-15,-3 2 3 16,-1 5-2-16,1 5-2 0,-2 3-3 15,0 3-3-15,-3 4-4 16,1 3 0-16,1 4 0 16,0-1 3-16,-1 4-1 15,4 1 1-15,-1 1 0 16,4 0 1-16,-2 3-2 16,6-1 1-16,1 2 0 15,6-2 0-15,3 5 1 16,2 0 1-16,3-2 0 15,0-2 1-15,2 1-1 16,-1-7 0-16,3-2-14 16,-3-1-13-16,5-6-59 15,0-2-67-15,4-7-134 16,-1-5-22-16</inkml:trace>
  <inkml:trace contextRef="#ctx0" brushRef="#br0" timeOffset="-56780.19">9048 20020 716 0,'-3'15'248'0,"5"-11"36"16,-5 3-182-16,-4 0-64 16,-1 2-16-16,-2-1-21 0,-3-3-5 15,-2-2 0-15,1-1 5 16,4-1 11-16,-2-1 4 15,3 2 0-15,0-1-3 16,2 1-5-16,-3 2-7 16,4 2-5-16,0 3-4 15,3 1 2-15,6 3 0 16,0 0 2-16,4 5 0 16,1-7 4-16,3 1-1 15,-3 0 3-15,3-5 1 16,-2-4 2-16,4 0 1 15,-3-5 1-15,1-4-2 16,-7-2-1-16,5-7-6 16,-3-1-4-16,2-4-9 15,-3 1-1-15,1-2-2 16,-5 5 4-16,-2 3 7 0,-2 3 11 16,0 7 0-16,3 3 1 15,-2 0 9-15,2 3 0 16,0 1-3-16,5 14 2 15,20 55 0-15,-8-44-9 16,1-3-6-16,-4-4-13 16,8-4-69-16,-6-5-68 0,3-13-143 15,-1-9-39-15</inkml:trace>
  <inkml:trace contextRef="#ctx0" brushRef="#br0" timeOffset="-56348.27">9391 20036 869 0,'12'50'263'16,"-8"-27"50"-16,2 11-257 16,3 1-34-16,-6 1-68 15,-2-11-32-15,1-3-12 16,-4-9 7-16,1-6 37 15,1-7 49-15,0-9 39 16,0 8 15-16,0-3 1 16,0-2-24-16,3-10-14 0,4-3-22 15,33-47-7-15,-22 51-1 16,4 5 0-16,-7 4 5 16,-2 1 7-16,-1 7 5 15,-5 3 3-15,-3-2 4 16,1 3 2-16,-5-6-1 0,1 1 2 15,1 1-3-15,1 0 0 16,-3 1-3-16,1 2-1 16,1-1-4-16,1 5-2 15,1 1 0-15,5 3-3 16,26 41-1-16,-24-45-15 16,-2-2-19-16,1-1-48 15,3-3-55-15,2 0-164 16,1-6 4-16</inkml:trace>
  <inkml:trace contextRef="#ctx0" brushRef="#br0" timeOffset="-55549.2">10242 19770 724 0,'9'2'190'0,"-5"2"53"15,-1 5-199-15,-3-8-37 16,2 4-4-16,2 21-2 16,9 56-1-16,-8-37-2 15,-4-3 2-15,2 4 0 16,-3-8 1-16,0-3 2 16,-3-6 4-16,2-9 1 15,-2-10 2-15,0-4 9 0,4-4-7 16,-1-4-24-16,-1-2-5 15,1-3-1-15,-2-33-10 16,-2-58 6-16,5 40 24 16,-1-5 15-16,0 14 12 15,3 0 18-15,2 13 5 0,4 2 2 16,1 14-8-16,4-1-1 16,5 8-17-16,5 6-3 15,-1 7-6-15,5 7-7 16,-1 9-9-16,6 8-3 15,-9 2-2-15,4 11-1 16,-6-1 1-16,-3 8 0 16,-4-5 3-16,-2 4 0 15,-6-11 5-15,-1 3 4 16,-3-10 2-16,-6 1 0 16,-2-6 1-16,-5 4-6 15,-3-5-8-15,-9 2-20 16,-1-2-12-16,-6 0-21 15,1-3-2-15,-3-7-14 16,8-3 9-16,1-3-53 16,9-9-58-16,4-8-93 15,11-3-38-15</inkml:trace>
  <inkml:trace contextRef="#ctx0" brushRef="#br0" timeOffset="-55262.29">10844 19964 724 0,'17'28'271'0,"-2"-2"9"15,-14-9-162-15,2-3-152 16,0 1-12-16,0-2-6 15,-2-6 4-15,1-1 15 16,-1-2 53-16,-1-4 26 16,0-1 8-16,0-1-11 15,0 0-33-15,0-3-73 16,0-1-87-16,2-20-134 16,15-47-27-16</inkml:trace>
  <inkml:trace contextRef="#ctx0" brushRef="#br0" timeOffset="-54680.49">11457 19703 743 0,'7'-1'207'15,"-26"2"46"-15,12-2-215 16,1 1-62-16,-7-3-6 16,1-2 3-16,-6-3 6 15,1-3 26-15,-3 0 27 16,2-1 11-16,-4 3 3 15,8 5-7-15,-3 4-11 16,6 1-20-16,1 8-13 0,7 7-3 16,0 8-1-16,6 2 3 15,1 7 0-15,3 5 4 16,4 5 1-16,-1-4 0 16,1 11 0-16,1-6 0 15,-2 1-3-15,-2-9 1 16,-4-2-6-16,-1-15-3 0,-2-3-17 15,-1-7-5 1,-3-5-73-16,2-5-49 16,1-2-91-16,-3-2-43 15</inkml:trace>
  <inkml:trace contextRef="#ctx0" brushRef="#br0" timeOffset="-54399.59">11271 19983 502 0,'-1'2'230'16,"-1"-1"-10"-16,1 1-105 15,-1-1-115-15,1 1-23 16,0-1-9-16,-1-1-2 16,2 2 10-16,0-2 16 0,0 0 18 15,2 0 13-15,0 0 6 16,1 0 2-16,2 0-6 15,1-2-33-15,8-2-26 16,11-6-32-16,44-21-14 16,-40 12-34-16,-1 3 8 15,4-2-65-15,-3 4 20 16,10-1-36-16</inkml:trace>
  <inkml:trace contextRef="#ctx0" brushRef="#br0" timeOffset="-53951.58">11876 19689 604 0,'-2'-15'180'0,"1"6"36"0,-5 3-167 16,-2-4-31-16,1 6-11 16,-3-1 0-16,-3 1 3 15,0 0 20-15,1 7 13 16,-1-1 9-16,3 1-3 15,-3 5-6-15,4 2-19 16,0 5-11-16,0 2-10 16,2 8-3-16,3-3-1 15,1 10-1-15,1-3 1 0,4 8-1 16,2-4 0-16,-1 9-5 16,1-4-4-16,2 0-14 15,0-7-5-15,0-3-25 16,-2-9-33-16,1-3-74 15,-4-5-46-15,-2-8-29 16,1-3-61-16</inkml:trace>
  <inkml:trace contextRef="#ctx0" brushRef="#br0" timeOffset="-53754.68">11648 20051 738 0,'0'13'221'0,"10"-2"44"16,5-2-217-16,2 0-7 0,5-5-29 15,3 1-2-15,0-5-13 16,1 0-109-16,-3-5-89 16,1-1-67-16,-1-4-118 15</inkml:trace>
  <inkml:trace contextRef="#ctx0" brushRef="#br0" timeOffset="-46407.47">14278 19891 126 0,'-9'0'137'16,"2"-1"-17"-16,-2 0 11 16,3-1-42-16,-2 1 13 15,2-1-14-15,0-1 4 16,-1 2-15-16,-1-2-5 16,3 1-23-16,-1 1-1 15,0-1-12-15,0 1 4 16,2 0-4-16,-1-1 2 15,1 1-10-15,-1-1-6 16,1 1-8-16,1-1-5 16,0 1-6-16,2-1 8 15,1 1 8-15,1-1 20 16,4 1 8-16,14 0 8 0,49-7-7 16,-31 8-10-16,-4 2-18 15,-1 1-11-15,-1 1-9 16,0 2-7-16,-8 1-4 15,2 0-19-15,-6 1-10 16,3 0-48-16,-3-3-29 16,1 1-88-16,-2-5-36 0,6-2-47 15,1-4-43-15</inkml:trace>
  <inkml:trace contextRef="#ctx0" brushRef="#br0" timeOffset="-44625.86">15002 19718 216 0,'-4'1'165'15,"1"1"-35"-15,-2-1-35 16,1 2-59-16,0 0-30 16,-2 0-4-16,1 1 0 15,-2 1 33-15,0-1 17 0,-3 3 25 16,1 2 7-16,-48 52 13 16,48-43-30-16,0 5-13 15,2 1-23-15,0-2-8 16,7-4-11-16,0 1-5 15,1-4 1-15,5-3 8 16,1-4 6-16,1 1 8 16,2-3 7-16,4-4 1 15,1-1-5-15,4-5-5 16,1-7-9-16,4-2-7 16,-1-4-5-16,2-4-5 15,-5 4-2-15,-1-2 0 16,-3 3 1-16,-2-2 5 15,-4 4 6-15,0-4 5 16,-6 2 1-16,1 0 1 16,-2 1-5-16,-2-4-3 0,-1 5-4 15,-1-5-3-15,-2 3-3 16,-3-2-4-16,-3 5-2 16,-1 2-4-16,-2 0 0 15,-4 7-1-15,2 2 3 16,-4 1 0-16,5 1 1 15,-2 6-5-15,5 0-9 16,0 5-20-16,3 0-23 0,1 3 13 16,1 1-1-16,1-1-9 15,4-2 10-15,-1 1-17 16,2-4-49-16,2 0-124 16,4-3 8-16</inkml:trace>
  <inkml:trace contextRef="#ctx0" brushRef="#br0" timeOffset="-44270.44">15297 19943 597 0,'13'8'288'0,"-13"-5"-21"16,-3-3-101-16,3 0-156 15,0 0-4-15,0 0-4 0,0 0-1 16,0 0 4-16,0 0 6 15,0 0 2-15,0 0 0 16,0 0-1-16,0 2-8 16,0-1-18-16,0 1-48 15,0-1-38-15,0 1-153 16,0-1-23-16,3-1-68 16</inkml:trace>
  <inkml:trace contextRef="#ctx0" brushRef="#br0" timeOffset="-43276.67">15580 19667 343 0,'0'-6'209'16,"0"1"-9"-16,0 1-53 15,0 0-54-15,0 1-7 16,0 0-27-16,0 0-7 16,0 0-16-16,0 2 0 15,0-1-7-15,1 1 12 16,1-1 4-16,2 1 10 0,-1-1-2 16,3 1 2-16,10-1-16 15,3 1-7-15,41-5-11 16,-43 5-10-16,-5 4-8 15,-2-2-5-15,-4 0-1 16,0 8-3-16,-5 1 3 16,1-1-1-16,-5 4 1 15,-1 3 0-15,-2-3 0 16,-4 4-5-16,-1-3-2 16,-3-1-7-16,1-1-1 0,-3 0-7 15,1-5 3-15,0 0-9 16,4-2 6-16,2-1 0 15,3-1 9-15,2-2 3 16,2-1 10-16,1 0 6 16,1 0 2-16,0 0 3 15,1 0 3-15,2 0 0 16,2 0-2-16,6 0 0 16,14-1-4-16,47-1 1 15,-46 4 4-15,6-2 3 16,-6 1 1-16,3 2-1 15,-5 2-5-15,-2 1-3 16,-8 2-6-16,2 1 0 16,-7 3 0-16,-5 2 3 0,-4 2 3 15,-1 3 0-15,-8 0 2 16,0 5-2-16,2-1-1 16,-6 2-3-16,-3-6 0 15,-2 3-1-15,1-6 1 16,-8-5-1-16,5 1 2 15,-2-3-2-15,3-3 0 16,-2-3-4-16,5 0-3 0,-3-6-5 16,5 3-3-16,1-5-67 15,2 2-36-15,0-1-188 16,3 0-12-16</inkml:trace>
  <inkml:trace contextRef="#ctx0" brushRef="#br0" timeOffset="-30656.33">20535 19735 22 0,'-6'-1'13'15,"4"-1"-3"-15,-1 1-4 16,0-1 12-16,1 1 7 15,-2 0 19-15,1-1 15 0,0 1 27 16,2-2-1-16,-2 0 11 16,0 0-9-16,0 0 7 15,1 0-20-15,1 0 6 16,-1 0-12-16,1 0 11 16,0 0-11-16,-1 0 10 15,1-1-10-15,-2 0 11 16,1-1-13-16,1 2 0 15,-1 0-17-15,1 1-4 16,-1-1-20-16,1 0-4 16,-2 0-10-16,0 0-3 15,0-2-2-15,0 3 2 16,0-1-3-16,0 0 4 16,2 0-2-16,-3 0-2 15,1 1-4-15,0 1-2 16,-2 2-4-16,1 2 1 15,-2 2-1-15,-4 6 2 0,-29 55 0 16,30-43 1-16,0-1 1 16,-4 5 1-16,1-4 1 15,-1 3 0-15,1-1-1 16,1 6 1-16,1-1-1 16,-1 5 0-16,4-3-1 15,1 6 1-15,3-4-2 16,3 0 1-16,2-8-1 0,2 2 2 15,2-11-1-15,4 2 0 16,0-6 1-16,3-1-1 16,4-5-1-16,3 0-1 15,-3-7 0-15,5-2-3 16,2-4-3-16,-4-6-5 16,-1-4-3-16,0-3 0 15,2-1 2-15,-2-2 3 16,-5 1 2-16,-1 2-4 15,-3-1-2-15,-4 2-6 16,-3 2-3-16,-1-1-8 16,-4 4 4-16,-1-1 2 15,0 3 6-15,-5 1 7 16,-3 2 11-16,-2 2 3 16,0 4 2-16,0 2 2 15,3 1-1-15,1 2 2 0,-3 1 1 16,2 2 4-16,1-2 0 15,2 1 2-15,1 1-4 16,-1 0 0-16,-2-4-2 16,0 4 6-16,-2-1 1 15,-2 2 7-15,2 3 2 16,-2-1 5-16,3 3-6 16,-2 1-4-16,4-3-7 15,2 2-4-15,1 2-7 0,1 1 0 16,1-1-1-16,2 3 1 15,-2-4-1-15,3 1-14 16,0 2-10-16,0-3-32 16,0-1-31-16,1 0-159 15,2-5-25-15,-4-1-61 16</inkml:trace>
  <inkml:trace contextRef="#ctx0" brushRef="#br0" timeOffset="-30348.82">20890 20156 968 0,'-4'17'221'16,"-2"-10"83"-16,0 2-280 16,2-3-26-16,1 3-15 15,1-8-18-15,1-1-1 0,1 0 3 16,0 0 3-16,0 0 12 16,0 0 18-16,0 0-30 15,0 0-31-15,0 0-197 16,0-1-12-16,0-2-89 15</inkml:trace>
  <inkml:trace contextRef="#ctx0" brushRef="#br0" timeOffset="-29651.92">21208 19680 473 0,'0'-6'262'16,"0"0"-15"-16,0 0-73 16,0 2-116-16,0 0-9 15,0 1-28-15,0 0-7 16,0 1-10-16,0 1 9 16,0-1 6-16,0 1 14 15,0-1 7-15,0 2 13 16,0 0-8-16,0 0-1 0,0 2-14 15,0 1-5-15,0 1-14 16,0 3-2-16,2 14-6 16,8 45 1-16,-9-46 0 15,-1 3 6-15,2-1 0 16,-1 7 6-16,-2 1 0 16,1 6 1-16,0-2-5 15,0 5-1-15,-2-1-5 16,1 4-2-16,-1-7-3 15,0 2 0-15,0-8-1 0,-2-4-4 16,2-6-9-16,-2-3-22 16,1-6-20-16,0 3-97 15,3-5-96-15,1-1-87 16,7 0-77-16</inkml:trace>
  <inkml:trace contextRef="#ctx0" brushRef="#br0" timeOffset="-28440.81">19484 19769 963 0,'5'4'206'0,"-1"1"83"15,-1-2-282-15,0-1-23 16,0 1-10-16,0-1-6 16,-2-1 4-16,1 1 3 15,-1-1 10-15,1 1 15 16,-2-1 12-16,0-1 0 15,0 0-5-15,0 2-4 16,0-1-8-16,0 2-1 16,0 3-2-16,0 22 3 15,4 45 1-15,0-36 1 16,2 0 0-16,0 5-2 16,0-7-4-16,-2 8-3 15,-2-8-1-15,-1-3 0 16,-1-6 1-16,0-1-11 15,-3-12-11-15,-1 0-60 16,1-6-57-16,-3 2-98 0,0-2-32 16</inkml:trace>
  <inkml:trace contextRef="#ctx0" brushRef="#br0" timeOffset="-28091.76">19392 19983 389 0,'-7'5'119'0,"1"-1"25"16,-1-1-107-16,1 0-24 15,0 0-7-15,2 1 0 16,0 1 5-16,1-1 28 16,0-1 16-16,1 0 23 15,4 0 1-15,1 0 3 16,3 0-27-16,24 7-14 16,45 3-22-16,-42-16-12 15,-1 0-28-15,2 2-50 16,-8 1-37-16,2 3-129 15,-9 0-13-15</inkml:trace>
  <inkml:trace contextRef="#ctx0" brushRef="#br0" timeOffset="-25022.65">15085 21122 687 0,'10'10'139'16,"2"3"68"-16,0 2-203 16,7 5-7-16,4 2 3 0,8 6-2 15,-1 0 2-15,8 5 3 16,0 1 6-16,9 10 14 16,-5-5 12-16,12 8 22 15,2-4 7-15,12 9 3 16,1-9-9-16,19 10-3 15,-4-11-16-15,18 5-3 16,-4-6-7-16,19 6 1 16,-12-10-8-16,22 7-5 15,-12-6-5-15,21 0 10 16,-13-10 1-16,23-2 5 16,-21-8 2-16,20-4 8 15,-20-6-11-15,12-4-2 16,-20-6-4-16,13-3-4 15,-16-4-6-15,19-9-1 16,-19 2-3-16,11-7 0 0,-14-2-4 16,4-7 11-16,-27 3 2 15,10-9 3-15,-19 4 3 16,7-7 5-16,-15 5-13 16,14-8 0-16,-18 3-2 15,7-7-5-15,-15 6-1 16,4-11-4-16,-12 2-1 15,4-7-1-15,-10 2-1 0,5-2-1 16,-8 11 2-16,-1-1-3 16,-3 12 0-16,4-4-3 15,-4 8 0-15,12-6 0 16,-8 9 3-16,8-2 2 16,-5 8 1-16,3-5 1 15,-8 5 0-15,1-2 0 16,-8 3 0-16,-1-1 0 15,-10 4 1-15,-3 4 0 16,-10 5 1-16,-2-2 1 16,-5 5-1-16,1 3-2 15,-3-1-1-15,0 4-3 16,0-1-1-16,0 1-6 16,0-1-1-16,0 1-2 15,0-1-1-15,0 1-6 16,-3 1 2-16,3 0-9 0,0 0-4 15,0 0-10-15,0 0-9 16,0 0-36-16,-2 0-18 16,1 0-43-16,-2 0-7 15,0 1-41-15,-1 1-29 16,-2 1-35-16,-3 3-7 16</inkml:trace>
  <inkml:trace contextRef="#ctx0" brushRef="#br0" timeOffset="-23745.34">15344 21066 176 0,'-17'-5'62'0,"1"0"30"16,5 4-50-16,-1 1 7 15,9 0-4-15,-3 0-12 16,3 1-14-16,2-1 34 16,1 0 7-16,-2 0 18 15,2-1 2-15,-1-1 7 16,0 1-32-16,-2-1-13 0,0 1-19 16,-2-1-7-16,0 1-11 15,-1 0-3-15,-2-1-3 16,1 1 0-16,0-1 1 15,-1 1-2-15,3-1-1 16,-1 1-3-16,1 1 4 16,4 0 5-16,-3 1 6 0,2 2 6 15,2 2 4-15,0 3 2 16,6 13-3-16,10 49-1 16,-15-44-2-16,1 8 2 15,-4 1-2-15,1 11 3 16,-2 0-2-16,0 8 1 15,2-6-6-15,1 4-4 16,1-12-5-16,5 1 0 16,1-9-2-16,2 1 0 15,0-6 1-15,0 0 0 16,-1-8 0-16,-2-3-1 16,-3-4 1-16,0-5 0 15,-3-4 2-15,-1 0 1 16,-1-4-3-16,1-1-11 15,-1-1-5-15,1-1-4 16,-4-9-1-16,-2-22 2 16,-10-46 11-16,14 38 6 15,-3 3 7-15,3-3 7 16,-3 2 7-16,0 3 4 0,0 6 1 16,-1 2-3-16,-3 7-5 15,1 0-4-15,0 2-4 16,-4 4-2-16,3 1 0 15,-2 1-3-15,2 5-2 0,0-2 2 16,4 2 0 0,-4 0 2-16,5 2 3 15,1 3 3-15,1 2-2 0,2 1-2 16,1 1-1-16,0-1-11 16,0 1-4-16,0-1-2 15,1 1 3-15,5-1 4 16,19 1 10-16,65-3 9 15,-42 2 6-15,15 1 5 16,1-4-3-16,11 1-5 16,-7 1-7-16,8 2-6 15,-10 2-11-15,3 1-44 16,-12 2-27-16,2 0-95 16,-12 5-112-16,1-3-7 15,-8 1-85-15</inkml:trace>
  <inkml:trace contextRef="#ctx0" brushRef="#br0" timeOffset="-21376.8">20030 20799 197 0,'-22'46'195'15,"20"-45"-39"-15,0-4-22 16,1 2-85-16,-1-1-46 16,1-1-31-16,-1 0-16 15,1-1 0-15,-1-2 15 16,2-1 27-16,-3-2 25 15,2-1 7-15,-1 4 0 0,1 0-1 16,0 0-17-16,-1 2-6 16,1 0-5-16,-1 1 13 15,1 0 10-15,1 1 19 16,-3 1 4-16,1-1 2 16,1 2-13-16,-1 0-9 15,1 0-11-15,-2 0 14 16,0 0 12-16,2 0 25 15,-5 0 8-15,0 0 11 16,-6 0-12-16,-10-1-8 16,-45 1-22-16,41 0 1 15,-3 0-14-15,-6 9-4 16,-2-2-2-16,-8 5-3 16,0-1-10-16,-5 5-2 15,5-1-3-15,-5 1-1 0,8-7 5 16,0 2 8-16,7-3 1 15,0-4 0-15,8-1-1 16,7-1-4-16,7-4-10 16,2 2-5-16,6-1-2 15,2-1-5-15,0 1-2 16,3-1-3-16,0 1 2 16,3-1 1-16,3 1 5 0,26-2-1 15,45-7 4-15,-36 8-2 16,-6 4 1-16,7 1 0 15,-4-2 1-15,7 3 0 16,-1 1 1-16,1-7 0 16,-7 4 2-16,3-4-1 15,-13-1 3-15,0-5-1 16,-5 3 0-16,3-2-1 16,-4 4-1-16,3-1-1 15,-6 1-1-15,-1 0-2 16,-5 3 0-16,-2-2 0 15,-5 5 0-15,0 0 0 16,-2-1 3-16,-4-2 0 16,0 0 1-16,0 1 0 15,0 1 0-15,2 1-1 16,-1 0 0-16,1-1 0 0,-1 1 1 16,1 0-1-16,1 0 1 15,-3-1 0 1,1 1 1-16,1-2 0 0,-1 0 1 15,1 1 0-15,-1-1 0 16,-1 1-2-16,0-1-1 16,0 1 0-16,0-1 0 15,0 2 0-15,0 0 0 16,0 1 3-16,0 10-1 0,-3 10 4 16,-13 44 3-16,3-39 2 15,0 0 0-15,1 0-2 16,0-3-2-16,-1 1-4 15,3-8-2-15,-2 3-3 16,2-8-9-16,-3 2-26 16,6-1-13-16,-5-1-29 15,3-3-14-15,-2 2-44 16,8-3-21-16,-3 3-141 16,7 3 24-16,-2-3-79 15</inkml:trace>
  <inkml:trace contextRef="#ctx0" brushRef="#br0" timeOffset="14602.91">25870 19840 321 0,'-1'-3'52'0,"1"1"-43"16,-3-1-104-16,1-2-38 16</inkml:trace>
  <inkml:trace contextRef="#ctx0" brushRef="#br0" timeOffset="14985.86">25864 19805 59 0,'0'-5'153'0,"-1"-1"-41"15,-1 0-4-15,1 0-25 16,-2 0-47-16,0 0-14 16,2 0-11-16,-4 2 12 15,4 0 13-15,-1-1 16 16,1 2 7-16,-1 1 28 16,1-1-1-16,0 0 1 15,-1 1-9-15,2 1 5 0,-3 1-25 16,2 0 0-1,-1 0-9-15,1 1 9 0,-1 1-10 16,1 1 4-16,-1 0-9 16,-1 1-1-16,2 0-14 15,-3 5-4-15,-1 7-10 16,-8 48-2-16,12-43-6 16,-1 4-2-16,2-4-3 15,3 4 0-15,-1-4-2 16,0 2 1-16,0-4-1 0,-1 3-5 15,-1-6-5-15,-1 7-11 16,-2-4-10-16,0 0-37 16,0-1-20-16,0 2-55 15,3-8-38-15,2 0-120 16,1-1 6-16</inkml:trace>
  <inkml:trace contextRef="#ctx0" brushRef="#br0" timeOffset="15616.56">26028 19921 638 0,'49'54'318'0,"-41"-47"-9"16,-13-9-154-16,4 1-82 0,1 1-48 15,0 0-25-15,0 0-10 16,0 0 5-16,0 0 12 15,0 0 17-15,0 0 5 16,0 0 2-16,-2 0-5 16,2 0-11-16,0 0-26 15,0 0-31-15,0 0-30 0,0 0-95 16,2 0-81-16,1 0-66 16,0-1-69-16</inkml:trace>
  <inkml:trace contextRef="#ctx0" brushRef="#br0" timeOffset="16466.52">26556 19757 305 0,'2'-4'152'0,"-1"-1"10"16,2 1-72-16,-3 0-32 15,0 1-18-15,0 0 3 16,0 0-5-16,0 1 19 15,0 1 3-15,0 0 7 16,0-1-19-16,0 1-10 16,0-1-23-16,0 1-8 15,-3 1-8-15,0 0-1 16,0 1-1-16,0 1 2 16,-1 1 1-16,0-1 3 15,-1 3-1-15,1 1 1 16,-3 7-2-16,-18 50 1 15,26-44-2-15,2 1 4 16,0-1 1-16,4 3 4 0,2-5 2 16,3 1 5-16,1-4-1 15,3 3 3-15,0-7 0 16,4 0 2-16,2-4-5 16,0-3 4-16,0-3-4 15,4-3 5-15,-5-2-3 16,2-3 8-16,-2-4 1 0,-4-3 8 15,-4 2-2-15,-1-4 8 16,-3 1-3-16,-3-2 10 16,-4 1-5-16,4-4 6 15,-6 4-9-15,-3-2-3 16,-1 1-14-16,-3 1-6 16,-5 4-12-16,-1-1-4 15,0 3-5-15,0-2-2 16,-3 2-2-16,-3 1-8 15,1 1-3-15,-2 4-27 16,1 2-16-16,-2 6-48 16,2 1-27-16,-6 5-110 15,1-1-68-15,-4 11-24 16</inkml:trace>
  <inkml:trace contextRef="#ctx0" brushRef="#br0" timeOffset="17466.75">25229 19769 441 0,'3'-6'234'0,"-1"0"11"16,1 0-88-16,-3 2-54 15,0 0-17-15,0-1-50 16,0 2-16-16,0 0-15 16,0 0 0-16,0 1 0 0,0 0 2 15,0 1-1-15,0-1 1 16,0 2-4-16,0 2-3 16,0 1-2-16,0 1 1 15,0 13-2-15,11 51-3 16,-8-45-8-16,-1 3-14 15,-1-2-9-15,-1 0-25 16,0-5-11-16,-1-1-41 16,-1-5-16-16,-1-3-68 15,-1-3-10-15,-2-5-29 16</inkml:trace>
  <inkml:trace contextRef="#ctx0" brushRef="#br0" timeOffset="17784.59">25098 19902 436 0,'-6'4'207'16,"2"-1"-9"-16,4-4-100 16,0-1-67-16,0 2-21 15,0 0-10-15,0-1 0 16,0 1 8-16,0-2 4 0,0 2 16 15,1 0 4-15,1 0 10 16,-1 0-5-16,5-1-4 16,-2-1-14-16,23 1-6 15,44-1-10-15,-37-1-2 16,1 2-2-16,7-5-3 16,-2 2-8-16,0-4-21 15,-2 1-10-15,0 0-39 16,-13 2-53-16,1 4-95 15,-8 1-4-15</inkml:trace>
  <inkml:trace contextRef="#ctx0" brushRef="#br0" timeOffset="28172.42">27426 19414 970 0,'-20'-4'262'15,"8"-11"64"-15,-13-13-266 16,-4 2-70-16,-13-4-16 15,-4 0-18-15,-12 1 5 16,-8 4 7-16,-12 2 8 16,2 4 16-16,-9-1 18 15,8 4-3-15,-14-1 0 16,12 4 2-16,-13 6 0 16,6 4-3-16,-14 5-4 15,12 2-1-15,-17 5 0 16,11 1-1-16,-17 2 0 15,8-2 1-15,-20 3 0 16,6-1-1-16,-21 4-2 16,12 0-4-16,-15 6-3 0,15 2 1 15,-7 10 0-15,25 1 2 16,-5 7 3-16,23 1 2 16,-4 9 0-16,21 1-6 15,-3 8-14-15,17-3-11 16,5 7-9-16,18-4 1 15,5 15 2-15,15-6 14 16,16 13 12-16,12-5 9 16,20 5 1-16,13-15 3 0,27 4 0 15,4-14 2-15,33 8 1 16,-5-8-1-16,23 12 1 16,-5-2-1-16,23 12-1 15,-23-13-2-15,32 3-11 16,-19-19-9-16,16-4-2 15,-20-21-1-15,17-8 3 16,-24-13 12-16,14-6 18 16,-21-11 14-16,13-10 27 15,-18-5 11-15,5-14 13 16,-18-10-5-16,6-16-6 16,-16-4-23-16,0-22-7 15,-10 5-12-15,-4-18 12 16,-21-1 6-16,-3-21 20 15,-15 11 5-15,-11-7 13 16,-15 16 3-16,-14 2-20 0,-11 24-22 16,-15-6-9-16,-8 15-18 15,-10-1-20-15,-1 15 5 16,-9 7-16-16,4 18-8 16,-6 8-8-16,9 13-7 15,-9 6-28-15,12 4-17 16,-10 10-91-16,7 8-71 0,-14 15-125 15,9 5-49-15</inkml:trace>
  <inkml:trace contextRef="#ctx0" brushRef="#br0" timeOffset="29972.44">25483 20910 310 0,'3'-4'92'0,"0"7"20"16,-1-5-82-16,-2 2-9 15,0 0 20-15,-2 0 52 16,2 0 27-16,0 0 52 16,-1 0-4-16,1 0-22 15,0 0-58-15,0 0-30 16,-2 0-51-16,2 2-8 16,-1 1 0-16,-1 3 2 15,-6 13 1-15,-27 55 1 16,20-43 2-16,-4 8 1 15,-1 2 1-15,-4 10-1 16,4-6-2-16,-5 6 3 16,6-7 5-16,-6 1 16 15,5-10 7-15,-8 2 10 16,0-8-1-16,-8 2-4 16,-2-8-20-16,-12 5 2 0,1 0-9 15,-14 5-5-15,2-2-2 16,-26 8 5-16,3 1-10 15,-18 0-1-15,4-2 1 16,-10 6 13-16,19-1 8 16,-15 6 20-16,11-4 10 15,-12 2 20-15,7-6-5 0,-13-5 4 16,16-8-17-16,-19 1-6 16,13-4-19-16,-23-1-8 15,2-1-12-15,-18-4-4 16,11-3-3-16,-20 0 0 15,22-4-1-15,-8-2-1 16,13 0-1-16,-15 5-1 16,18-4 0-16,-19 5 0 15,14 0 1-15,-13 1 2 16,14-4-2-16,-21 3 1 16,17-3 0-16,-22-1 1 15,9-2-1-15,-18-4 2 16,21-3-3-16,-12-8-7 15,11-4-4-15,-16-2-7 16,20-4-2-16,-18-5-1 16,15-4 6-16,-18-3 3 15,23-3 6-15,-28-5-1 0,33 0 1 16,-7-1 0-16,25-1-2 16,-11-9-3-16,34-3 4 15,-18-12-2-15,14 0 1 16,-4-12 1-16,14 1 0 15,-7-8 0-15,11 9 3 16,-9-17 2-16,9 6 0 0,-9-8 2 16,15 11 0-16,-6-6 1 15,17 17-1-15,-3-4 1 16,13 18 0-16,1-6 0 16,12 12 2-16,4-1 1 15,13 6-1-15,3-5-2 16,12 10 0-16,2-3-5 15,5 8-2-15,5 1-2 16,-2 7 2-16,4 0 1 16,-3 4 2-16,3 1 1 15,-1 3 1-15,1-1-2 16,3 0-1-16,5 1-1 16,2 4-2-16,-1 0 0 15,-1 4 1-15,-6 2 0 16,-2 5 3-16,-4-1 2 15,-5 2 2-15,-1-1 1 16,0 2 2-16,0-1 3 0,0-1 0 16,0 1 1-16,-1 0-2 15,-1-2 1-15,2 0-3 16,-1 0-1-16,1 0-1 16,-3 0 1-16,1 0-1 15,1 0 0-15,-1 0-1 16,1 0-3-16,-2 0-2 15,0 2-5-15,3-1 0 0,-3 2-1 16,0 3 4-16,-1 5 1 16,-11 25 4-16,-27 58 1 15,19-45 1-15,-5 13 0 16,0-4 0-16,-5 7 1 16,-3-13 1-16,4 2 0 15,3-17 0-15,3-5 2 16,7-13 0-16,7-1 3 15,5-12 0-15,3-5 1 16,2-1-3-16,2 0-2 16,0-1-4-16,2-19-3 15,15-64-2-15,-4 29 1 16,0 3 2-16,5-7 0 16,-2 16 0-16,4-3 1 15,-1 13 0-15,8 1-1 16,-5 7 0-16,4 0 0 0,-1 8 0 15,1 1 0-15,-1 4 1 16,1-1 0-16,-6 5 1 16,1 0 1-16,-9 0 0 15,-2 4 1-15,-7 4 0 16,0 1-4-16,-1 2-2 16,-2 0-3-16,0 0-1 15,2 2 0-15,2 2 1 0,11 9 1 16,67 64 3-16,-34-33-1 15,-1 1 2-15,7 7 0 16,-6-10 2-16,1 0 0 16,-6-11 3-16,0 2 2 15,-5-5-97-15,3 3-286 16,-17-5 65-16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2.048"/>
    </inkml:context>
    <inkml:brush xml:id="br0">
      <inkml:brushProperty name="width" value="0.05" units="cm"/>
      <inkml:brushProperty name="height" value="0.05" units="cm"/>
    </inkml:brush>
  </inkml:definitions>
  <inkml:trace contextRef="#ctx0" brushRef="#br0">237 0 2929,'1'1'155,"-1"0"1,0 0 0,0 0-1,1 0 1,-1 0 0,0 0-1,0 1 1,0-1 0,0 0-1,0 0 1,0 0 0,0 0-1,0 0 1,-1 0 0,1 0-1,0 0 1,-1 0 0,1 0 0,0 0-1,-1 0 1,1 0 0,-1 0-1,0 1 1,-1-2-47,1 1 0,-1 0 0,0-1 0,1 1 0,-1-1 0,1 0 0,-1 1 0,0-1 0,0 0 0,1 0 0,-3 0 0,-22 3-606,-51 17 2570,75-19-2051,-1 0 1,1 0 0,0-1-1,0 1 1,0 0 0,0 1-1,0-1 1,1 0 0,-1 1 0,0-1-1,0 1 1,1-1 0,-1 1-1,1 0 1,0-1 0,-3 4-1,-23 49 51,26-53-70,-14 36 28,-13 39 1,27-72-28,0 0 1,0 0-1,0 0 0,1 1 1,0-1-1,-1 0 1,1 0-1,1 0 0,-1 0 1,0 1-1,1-1 0,0 0 1,0 0-1,0 0 1,1 0-1,-1-1 0,1 1 1,0 0-1,0 0 1,0-1-1,1 0 0,-1 1 1,1-1-1,4 4 1,-1 0 17,-5-5-10,1-1 0,-1 1 0,1 0-1,0-1 1,0 1 0,-1-1 0,1 0 0,0 1 0,1-1 0,-1 0 0,0 0 0,0 0 0,0-1-1,1 1 1,-1 0 0,0-1 0,0 0 0,1 1 0,-1-1 0,4 0 0,-1-1 17,0 0 0,0 0 0,0 0 1,-1-1-1,1 1 0,0-1 0,-1 0 1,1-1-1,4-3 0,5-3 53,-1-1 1,0-1-1,0 0 0,18-23 0,-9 8-18,-1-1-1,17-30 0,-32 47-29,-1 0 1,0 0-1,-1-1 1,0 1-1,-1-1 0,0 0 1,-1 0-1,0 0 1,0 0-1,-1-12 1,-1 22 438,0 6-346,3 29-51,0 0 0,2-1 0,19 65 1,-22-89-66,-1-2-19,1 1 1,0-1-1,1 0 1,-1 0-1,1 0 1,1-1-1,-1 1 1,1-1-1,0 1 1,10 9-1,-11-12-12,-2-2-49,1 0 0,0 0 0,0 0 0,0 0 0,0 0 0,0-1 0,0 1 0,1 0 0,-1-1 0,0 0 0,1 0 0,-1 0 0,1 0 0,0 0 1,-1 0-1,1 0 0,0-1 0,-1 1 0,1-1 0,0 0 0,0 0 0,3 0 0,-2-2-225,1 1-1,0 0 1,0-1 0,-1 0 0,1 0 0,-1-1-1,1 1 1,-1-1 0,0 0 0,7-6 0,23-28-2351</inkml:trace>
</inkml:ink>
</file>

<file path=ppt/ink/ink70.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21-07-09T18:33:16.832"/>
    </inkml:context>
    <inkml:brush xml:id="br0">
      <inkml:brushProperty name="width" value="0.05292" units="cm"/>
      <inkml:brushProperty name="height" value="0.05292" units="cm"/>
      <inkml:brushProperty name="color" value="#FF0000"/>
    </inkml:brush>
  </inkml:definitions>
  <inkml:trace contextRef="#ctx0" brushRef="#br0">12915 16571 654 0,'6'57'173'16,"-5"-48"46"-16,1 4-186 15,-1 1-49-15,2 7-4 16,-3-5 1-16,-2 1-1 16,0-2 12-16,-1 2 7 15,-2-3 11-15,4 5 9 0,-1-2 3 16,1 11 0-16,-1-1-2 16,2 10-5-16,-1 1-9 15,-1 10-4-15,1-4-1 16,1 3 0-16,-4-9 0 15,1-1 0-15,0-10 1 16,-2-7 1-16,1-7 4 16,0-2 35-16,-4-9 7 15,0-3 1-15,0-5-3 0,-3-7-7 16,-4-6-37-16,3-13-8 16,5-5-3-16,-8-17 3 15,4-4 4-15,1-15 3 16,2 4 4-16,0-9 4 15,5 15 2-15,4 3 1 16,3 15-2-16,5 1 2 16,1 13-3-16,5-5-2 15,-2 7 1-15,2-2 1 16,-5 8-3-16,7-1-1 16,-2 10-2-16,1-2-1 15,0 3-3-15,5 2-3 16,-8 5 1-16,7 2-1 15,-4 4 0-15,2 4-1 16,-2 4 2-16,1 3 0 0,-1 1 0 16,0 6 1-16,-2-1 1 15,0 4 0-15,-2-1 0 16,-3 3 0-16,-4-4 1 16,-2 3 0-16,-1-3 1 15,-5-1 1-15,0-4 1 16,-9 2 0-16,-1-2 0 15,-4-1 1-15,-2 1-11 16,-5 4-19-16,4-1-14 16,-5 2-27-16,6-1-12 0,0-4-1 15,5-5 7-15,0-3-58 16,7-5-79-16,10-6-8 16,4-6-89-16</inkml:trace>
  <inkml:trace contextRef="#ctx0" brushRef="#br0" timeOffset="733.85">13652 16113 758 0,'-13'10'178'0,"0"-4"60"0,4-5-219 16,-6 11-45-16,2 4-4 16,-7 6-1-16,-4 0 4 15,2 8 3-15,2-2 20 16,-2 10 10-16,9 1 3 16,-2 12 1-16,2 1 0 0,0 7-1 15,3 0-5-15,-3 17-4 16,3-5 0-16,4 8 0 15,7-5 0-15,-1-4-5 16,6-20-5-16,10 0-29 16,-1-17-25-16,5-6-62 15,5-11-89-15,11-3 6 16,-4-12-64-16</inkml:trace>
  <inkml:trace contextRef="#ctx0" brushRef="#br0" timeOffset="1615.13">14263 16699 531 0,'2'0'258'15,"-1"-1"-9"-15,-1-2-101 16,2-1-115-16,-2-2-15 16,0-2-23-16,-2 1-3 15,-1 0 0-15,-1 0 6 0,0 1 11 16,-4 0 8-16,-12-7 3 16,-52-16 1-16,49 30 0 15,-3 2-2-15,0 3-8 16,-5 5-3-16,10 4-3 15,-5 7-5-15,3 3-3 16,-1 5-1-16,8 0 1 16,3 3-1-16,5-5 1 0,5 1-1 15,6-4 2-15,2-2 0 16,4-5 1-16,1-4 1 16,2-2 2-16,-2-9 4 15,6-6 2-15,0-9 0 16,0-2-1-16,3-13-4 15,-1 3-3-15,-5-11-2 16,-4 5 1-16,1-2 1 16,-4 8 3-16,-5 0 3 15,4 10 2-15,-4 5-4 16,1 6-3-16,3 4-1 16,-5-1-3-16,0 2-3 15,2 1 4-15,1 5 1 16,4 13 1-16,21 49-1 15,-18-50 2-15,-1 5 0 16,1-3 1-16,0-1-1 0,0-11 0 16,1 1 0-16,0-3 0 15,4-7-35-15,2-1-40 16,1-1-200-16,-2-7 19 16</inkml:trace>
  <inkml:trace contextRef="#ctx0" brushRef="#br0" timeOffset="2113.73">14501 16629 470 0,'51'51'162'0,"-46"-46"0"16,1-4-120-16,-2 4-37 15,-4-5-34-15,0 0 51 16,3 1 11-16,-3 0 13 15,1 2 10-15,2 2 4 0,0 1-15 16,6 11-15-16,22 44-17 16,-24-43-3-16,5-5-4 15,2 3 8-15,2-7 4 16,-3-2 18-16,2-4 10 16,0-4 13-16,-2-7-4 15,0-5-1-15,0-6-16 16,3-8-11-16,-4-4-14 0,-2-7-3 15,-4 1-4-15,0-1-11 16,-6 6-7-16,4 2-32 16,-7 9-21-16,6 1-80 15,-7 7-142-15,14 4-2 16,-1 5-96-16</inkml:trace>
  <inkml:trace contextRef="#ctx0" brushRef="#br0" timeOffset="2481">15161 16324 445 0,'10'13'149'16,"-2"0"35"-16,-4-2-119 15,5 3-11-15,2 2 0 0,4 2-8 16,0-4 0-16,1 5 18 16,0 0-5-16,0 0-8 15,-2 2-10-15,1 5-10 16,-9-4-21-16,0 1-5 15,-2-2-3-15,2 4-1 16,-5-6 0-16,2 2-18 16,-3-2-11-16,5-4-43 15,-8-6-29-15,1-6-162 16,-1-11 19-16</inkml:trace>
  <inkml:trace contextRef="#ctx0" brushRef="#br0" timeOffset="2657.75">15190 16505 1013 0,'31'6'256'0,"3"1"89"0,-14 2-295 15,9 0-114-15,-4-3-62 16,0-3-210-16,-8-3-41 15</inkml:trace>
  <inkml:trace contextRef="#ctx0" brushRef="#br0" timeOffset="3146.71">16038 15883 1070 0,'-6'-4'267'0,"17"5"75"16,-14 8-292-16,3 7-61 15,0 13-3-15,-3 7 11 16,-2 20 1-16,3 3 0 15,0 14 1-15,2-3 2 0,4 13 0 16,1-13 1-16,2 6-1 16,0-13 0-1,1 5-1-15,-7-11 1 0,5-4-14 16,-3-12-14-16,-3-9-63 16,1-18-82-16,5-9-170 15,2-15-19-15</inkml:trace>
  <inkml:trace contextRef="#ctx0" brushRef="#br0" timeOffset="4028.69">16923 16473 426 0,'0'-4'213'0,"0"-1"-10"0,0 1-102 16,-2 0-45-16,1-1-30 15,-2 1 1-15,-1-2 7 16,-2 0 28-16,-7-3 9 16,-50-26 11-16,44 32-8 15,-3 2-8-15,2 2-29 16,-1 4-10-16,4 2-17 16,-2 6-5-16,4 6-5 0,-1 5-2 15,0-1 0-15,4 2-1 16,6-2 2-1,1 0-1-15,2-4 1 0,3 6-1 16,0-4 1-16,1 3-2 16,5-2-2-16,3 0-4 15,2-4 1-15,8-9 2 16,3-9 2-16,7-9 5 16,1-7 4-16,3-9 0 15,-2 2 1-15,-2-7-1 16,-6 4-1-16,-1-2 1 15,-7 4 1-15,-3 0 5 16,-7 7 5-16,0 4 2 16,-2 8-2-16,-3 2-12 15,0 6-8-15,0-3-5 0,0 2-4 16,0 1-9-16,1 2-7 16,5 16-65-16,20 40-56 15,-14-43-157-15,-2-7-21 16</inkml:trace>
  <inkml:trace contextRef="#ctx0" brushRef="#br0" timeOffset="4512.1">17383 16495 891 0,'1'7'225'0,"-1"2"73"16,3 3-268-16,-2 4-68 16,-2-3-17-16,-2 0-9 15,-1-4 9-15,2-3 54 16,-1-3 59-16,3-3 41 16,0 0 12-16,0 0-7 15,0 0-39-15,0 0-22 16,-3-2-30-16,3 2-12 15,-1 0-6-15,1 0-3 16,0 0 1-16,0-1-1 16,1-1 3-16,2 1 2 0,-3-1 3 15,3 1 0-15,0-2 2 16,2 0 1-16,0-1-1 16,3-4 1-16,3-2 1 15,51-37-2-15,-48 34-1 16,1 3-3-1,-2 3-1-15,0 2-3 0,-3 5 1 16,2 8-1-16,-3 2 3 0,2 6-1 16,0 1 1-16,0 5 1 15,-2-3 0-15,1-1-18 16,-1-4-13-16,1-2-41 16,-1-5-37-16,1-4-223 15,-2-6 39-15</inkml:trace>
  <inkml:trace contextRef="#ctx0" brushRef="#br0" timeOffset="4862.3">18034 16091 704 0,'1'20'234'0,"9"-5"30"16,2 7-192-16,0 2-37 15,-5 6-24-15,2-3-4 0,-3 1 10 16,-2-5 1-16,-1 2 2 15,1-4 0-15,1 1-5 16,-3-2-9-16,4 2-4 16,-3-3 0-16,2 3-22 15,-2-2-28-15,2 6-155 16,-5-2-83-16,2 2-51 16</inkml:trace>
  <inkml:trace contextRef="#ctx0" brushRef="#br0" timeOffset="5109.1">17961 16390 821 0,'8'7'235'0,"11"2"51"0,3 4-229 16,6-3-45-16,-5-1-22 16,5-3-32-16,-6-6-25 15,-2-4-81-15,-9-2-82 16,2-2-40-16,-5 3-69 16</inkml:trace>
  <inkml:trace contextRef="#ctx0" brushRef="#br0" timeOffset="5360.43">18423 16467 1177 0,'18'2'289'0,"-2"2"75"16,-15 6-358-16,4 8-175 15,-2 1-77-15,2 1-77 16,-3-2 14-16,4-2 76 16,-2-6 128-16,3-3 87 15,-4-4 74-15,5-7-99 16,-7-6-56-16,8-8-40 0</inkml:trace>
  <inkml:trace contextRef="#ctx0" brushRef="#br0" timeOffset="5488.21">18677 16034 832 0,'13'1'428'0,"1"4"-40"15,6 0-153-15,-1 4-272 0,1 1-304 16,-11-1-46-16,-2-9-128 16</inkml:trace>
  <inkml:trace contextRef="#ctx0" brushRef="#br0" timeOffset="6126.46">19311 15770 743 0,'-5'-3'358'16,"5"4"-22"-16,3 8-180 15,-3-8-83-15,0 4-65 16,-1 18-23-16,-11 56-9 0,0-35-4 16,4-1 0-16,-5 14 5 15,4 0 16-15,3 6 4 16,3-6 6-16,0 1 0 16,8-14 2-16,2-7 0 15,0-10-1-15,3-2 0 16,-5-9-8-16,6-4-15 15,-3-6-1-15,2-3-1 16,-4-6 2-16,-3-3 7 16,-5 4 17-16,1-2 13 15,-2-2 4-15,-2-1-1 16,-8-9 0-16,-47-44-2 16,36 53-10-16,-3 5 0 15,5 5 1-15,-2 12 5 16,5 7 0-16,0 8 0 15,1 4-5-15,5 7-3 16,4-6-4-16,3 0 0 0,6-7 1 16,6-5 0-16,0-8 0 15,9-7-16-15,1-5-25 16,7-12-157-16,6-4-145 16,14-10-27-16</inkml:trace>
  <inkml:trace contextRef="#ctx0" brushRef="#br0" timeOffset="6709.15">19534 15683 969 0,'-4'-2'243'16,"-1"7"74"-16,4-8-278 15,1 3-32-15,0 0-7 16,1 0 1-16,4 2 3 16,15 7 8-16,69 40 3 15,-41-20-1-15,6 15-3 16,-4 7-3-16,4 15-5 16,-12 1-3-16,-10 19-1 15,-14-7 1-15,-15 9-1 16,-19-11 4-16,-15 2 0 15,-4-16 0-15,-16-2-28 16,-7-16-29-16,-14 3-151 16,-4-13-127-16,-19-10-34 15</inkml:trace>
  <inkml:trace contextRef="#ctx0" brushRef="#br0" timeOffset="7741.29">12106 17409 953 0,'18'7'241'0,"-15"-8"72"16,20-8-258-16,9-1-55 15,13-2 6-15,8 0 1 16,14-1 3-16,3 3 3 0,26-2 1 16,-4 6-1-1,18-1-2-15,-11 7-6 0,21 0 10 16,-15 3 3-16,26 4 10 16,-2 3 11-16,25 2 17 15,-6 0-4-15,28 1 2 16,-18-1-8-16,16-4-7 15,-17-2-16-15,19-3-6 16,-29-6-6-16,15-6 1 16,-18-7 6-16,13-5 13 15,-20-4 5-15,18-6 4 16,-18 0-2-16,26 1-7 16,-26 5-16-16,21-1-5 15,-21 7-6-15,24 1-2 16,-30 6-1-16,28-1-1 15,-24 5 1-15,24 2-1 0,-27 4 1 16,19-1-1-16,-21 3 1 16,14-1 0-16,-26-2 0 15,11-3 1-15,-24-4 1 16,7-2 0-16,-12-2 4 16,6-2 3-16,-12 2 1 15,11 0-1-15,-16 5 0 16,-2-1-4-16,-9 4-4 15,2 0-1-15,-13 0 1 0,10-2-2 16,-7-1 2-16,8 0-1 16,-15 0 1-16,7-1 1 15,-16 4-1-15,6 0 0 16,-11 2 0-16,4 0-2 16,-14 4 1-16,8 1-2 15,-11 2 0-15,1 1 0 16,-8 2 0-16,2 3 0 15,-5-3 1-15,3 0 0 16,-4 0 0-16,4-1-1 16,-4 0-4-16,4-2-23 15,-6 0-25-15,-1-2-85 16,-6-4-84-16,-5-4-244 16,-14-8-8-16</inkml:trace>
  <inkml:trace contextRef="#ctx0" brushRef="#br0" timeOffset="8657.52">12988 17866 571 0,'-12'4'324'0,"5"-1"-48"16,1 1-100-16,-1 8-142 15,-18 54-33-15,34-34-2 16,-2-3 2-16,0 7-1 15,2 1 1-15,1 11-1 16,0-4 1-16,1 5-1 16,0-6 1-16,1-1-1 15,-5-13 0-15,2 0 0 16,-5-12 0-16,-1-3-29 16,-1-8-12-16,1-6-28 15,-8-7-47-15,4 4-11 16,-2-2 15-16,-4-17 63 15,-37-65 48-15,20 29 80 16,4-2 25-16,-8-15 22 16,6 5-47-16,6-3-7 15,3 15-31-15,12 4-14 0,12 17-9 16,13 5 7-16,6 12-5 16,14 2 0-16,-3 4 2 15,10 6-1-15,-7 8-13 16,3 5-8-16,-11 6-4 15,-4 7-1-15,-8 1 1 16,-8 1 11-16,-10 2 8 16,-8 3 10-16,-7-3 2 15,-7 7 2-15,-4-4-10 16,-5 1-16-16,0-4-21 0,-4 1-42 16,3-6-28-16,-6-4-73 15,4-5-36-15,2-3-108 16,2-10-6-16</inkml:trace>
  <inkml:trace contextRef="#ctx0" brushRef="#br0" timeOffset="8944.17">13586 17533 1053 0,'-7'25'265'0,"5"-8"79"15,-6 14-316-15,-4 2-76 16,-4 5-9-16,0-1 1 16,1 2-2-16,4-5 31 15,3 5 25-15,2 1 14 16,5 5 0-16,0 0 2 15,6 8 2-15,0-7-45 0,5 4-162 16,5-6-108-16,9-12-55 16</inkml:trace>
  <inkml:trace contextRef="#ctx0" brushRef="#br0" timeOffset="9423.33">14136 17852 1073 0,'8'3'233'0,"-7"6"81"16,-4 3-323-16,-4 7-63 16,-8 0-7-16,-8 0-4 15,3-3 21-15,-10-2 42 16,9-3 49-16,-3-1 26 0,8-4 6 15,-1 1-3-15,6 0-28 16,1 0-16-16,4 1-16 16,5 2-7-16,4 0-1 15,3 3-1-15,5-1 2 16,4 1-7-16,1-3 4 16,7 1 2-16,-5-6 2 0,2-3 4 15,-4-5 10-15,3-7-8 16,-6-9-17-16,5-10-37 15,-5-1-24-15,6-9-36 16,-7 3-1-16,2-8 10 16,-3 9 34-16,2 1 25 15,-9 14 36-15,6 5 5 16,-4 14 10-16,4 9 1 16,-4 8-1-16,1 12-3 15,2 4 0-15,1 6-54 16,2-6-49-16,1 3-65 15,2-11-47-15</inkml:trace>
  <inkml:trace contextRef="#ctx0" brushRef="#br0" timeOffset="9793.39">14652 17838 789 0,'32'26'389'0,"-22"-7"-33"16,-9 3-169-16,-1 0-276 0,6-2-63 16,-7-7-8-16,-2-4 14 15,3-4 91-15,-2-4 110 16,1-1 87-16,1-1 24 15,0-1-16-15,0 1-42 16,1-1-68-16,1 1-26 16,-1-2-22-16,2 0-5 15,0-2 2-15,2 1 2 16,-4-2 5-16,3-4 3 16,2-9-6-16,10-48-32 15,-19 45-21-15,2-1-79 16,0 2-61-16,8 1-140 15,7 7-20-15</inkml:trace>
  <inkml:trace contextRef="#ctx0" brushRef="#br0" timeOffset="10655.09">14598 17737 731 0,'10'-3'306'0,"-9"3"-5"0,1 2-156 16,-2-2-130-16,0 0-11 16,1 1-8-16,4 1 2 15,-4 0 2-15,2 6 1 16,6 15 0-16,10 53 8 15,-24-47 7-15,5 5 8 16,3-2 4-16,-1-1 3 16,2-8-5-16,6-3 7 15,1-4-4-15,0-7 1 16,4-6-2-16,1-4-1 16,6-7-13-16,1-6-9 15,2-2-4-15,1-5-1 16,-5 2 1-16,-4-4 6 15,-7 2 8-15,-2-3 3 0,-5 2-1 16,-2-3-13-16,-2 5-19 16,-4-4-25-16,2 5-4 15,-4 0-1-15,6 5 10 16,-2-2 11-16,3 4 19 16,4 5-34-16,3 1-45 15,-1 1-231-15,6 10-14 16,1 1-115-16</inkml:trace>
  <inkml:trace contextRef="#ctx0" brushRef="#br0" timeOffset="11194.62">15214 17369 689 0,'51'57'187'0,"-50"-47"58"16,1 4-184-16,-2 7-32 15,5 3-3-15,-3 8 0 16,7 0-9-16,-1 9 0 16,0-3-3-16,-2 4-2 15,1-5-3-15,-4 1-1 16,-3-5-5-16,1 2-7 15,-2-6-19-15,-1 1-72 16,1-10-62-16,-1-5-113 16,-8-11-49-16</inkml:trace>
  <inkml:trace contextRef="#ctx0" brushRef="#br0" timeOffset="11447.77">15119 17758 1272 0,'1'-2'296'0,"2"2"106"16,9 0-358-16,20 4-81 0,50 7-60 16,-47-11-26-16,1-3-73 15,-10-3-42-15,4-1 7 16,-3-2 91-16,4-3 55 15,1 0 75-15,8 1 52 16,-1 1-34-16,3 5-174 16,-5-5 10-16</inkml:trace>
  <inkml:trace contextRef="#ctx0" brushRef="#br0" timeOffset="11836.61">16225 17311 1049 0,'0'20'324'0,"3"8"47"15,4-2-281-15,2 14-80 16,0 9-27-16,4 11-3 16,-6-3 2-16,2 9 0 15,-2-11 12-15,1 7 4 16,-2-10 4-16,-2 4 0 15,2-13 0-15,0 4-8 16,-2-15-8-16,2-6-99 16,0-11-206-16,-2-12-36 15,0-16-146-15</inkml:trace>
  <inkml:trace contextRef="#ctx0" brushRef="#br0" timeOffset="12357.95">16832 17650 731 0,'0'2'400'15,"2"1"-52"-15,1 2-93 16,3 12-264-16,21 52-20 16,-19-47-14-16,-3 1-18 15,0-5-1-15,1-2 10 16,-2-5 32-16,-1-3 38 15,0-4 26-15,1-7 9 16,-4 2-8-16,2-4-46 16,1-1-43-16,8-23-27 15,27-51-8-15,-16 36 10 16,-3 6 44-16,4 0 41 16,-1 11 35-16,3 6 31 15,0 14 6-15,0 10-5 16,0 7-26-16,-1 12-16 0,-5 4-36 15,-1 6-12-15,-2-1-4 16,-4 0 2-16,-5-5-11 16,2-4-10-16,-9-9-6 15,0-2-41-15,-3-6-59 16,-6-4-196-16,5-5 23 16</inkml:trace>
  <inkml:trace contextRef="#ctx0" brushRef="#br0" timeOffset="12737.29">17597 17635 962 0,'19'45'465'15,"-3"-27"-69"-15,-3 2-267 16,-1-1-352-16,3 2-135 15,-4-8-6-15,5-2 74 16,-4-3 154-16,7-4 133 16,-1-3 173-16,2-2 38 15,-1-5-38-15,3-6-34 16,-2-2-57-16,1-8-42 0,-10-1-40 16,0-5-23-16,-9 2-1 15,-4-5 2-15,-6 8 23 16,-8-5 21-16,-4 6 18 15,-6 2 10-15,-2 6 8 16,-6 1-15-16,9 9-14 16,-5 1-46-16,5 9-35 15,-1 1-74-15,2 2-82 16,-1 7-97-16,8 0-13 0</inkml:trace>
  <inkml:trace contextRef="#ctx0" brushRef="#br0" timeOffset="13918.99">18695 17452 514 0,'-16'11'427'0,"0"-5"-112"16,3-8-45-16,-6-4-246 15,1 5-45-15,-5 5-6 16,2 2 3-16,-1 1 13 0,6 5 17 15,-9 8 15-15,8-4 7 16,-5 5-1-16,6 2-2 16,-1 4-12-16,8-3-17 15,0 6-13-15,6-9-7 16,2 4-24-16,5-7-1 16,8-7-4-16,5-3 7 15,4-7 6-15,3-7 25 0,3-11 10 16,-2-4 6-16,-1-8 0 15,3-4-6-15,-7-2-20 16,-5 7-3-16,-10 3 7 16,1 6 14-16,-6 7 27 15,-3 5 23-15,0 9 2 16,-2 2-7-16,3-3-12 16,1 2-17-16,-5 10-26 15,-3 14-17-15,-7 50-54 16,18-52-37-16,6 0-130 15,0-6-3-15,5-2-56 16</inkml:trace>
  <inkml:trace contextRef="#ctx0" brushRef="#br0" timeOffset="14352.3">18921 17480 1057 0,'13'28'265'0,"-7"-27"67"16,1 20-323-16,1-1-94 0,-3 5-72 16,-2-7-72-1,-3 1 105-15,0-8 68 0,-3-2 115 16,3-10 92-16,0 3 83 15,0-3-89-15,0-2-48 16,3-1-84-16,-1-2-52 16,7-9-30-16,42-56-17 15,-28 47 12-15,2 0 17 16,-6 8 40-16,3 2 32 16,-3 9 21-16,-9 3 7 15,2 8-2-15,-1 4-3 16,-5 0-13-16,1 8-9 15,-2 4-8-15,-2 1-5 16,0-2-12-16,-2 5-11 16,-1-4-6-16,4-3-38 15,-4-8-32-15,0 1-214 0,3-5 30 16</inkml:trace>
  <inkml:trace contextRef="#ctx0" brushRef="#br0" timeOffset="14625.86">19479 17074 1420 0,'11'5'345'16,"1"27"107"-16,4-9-429 15,0 6-93-15,0 14-72 16,-4-1-21-16,-5 6-8 15,-4-4 32-15,0 3 32 16,-6-11 73-16,-3 4 23 16,0-5 16-16,-2-3-20 15,-1-7-17-15,2-5-39 16,2-7-67-16,-2-16-148 16,2-10 11-16</inkml:trace>
  <inkml:trace contextRef="#ctx0" brushRef="#br0" timeOffset="14766.56">19495 17304 1038 0,'5'13'390'0,"1"-3"13"16,0 5-250-16,3 2-202 16,1 8-83-16,2-5-53 15,-3 1-218-15,-2-10 2 16</inkml:trace>
  <inkml:trace contextRef="#ctx0" brushRef="#br0" timeOffset="15006.6">19927 17343 1496 0,'1'28'314'0,"5"-5"87"16,-2-1-470-16,-8 3-118 16,-8-11-70-16,-4-5-77 15,-3-6 60-15,2-3 72 16,4-6 117-16,1 0 56 16,6 1 54-16,2-6-152 15,4-2-17-15</inkml:trace>
  <inkml:trace contextRef="#ctx0" brushRef="#br0" timeOffset="15184.97">20042 17228 206 0,'1'3'0'0</inkml:trace>
  <inkml:trace contextRef="#ctx0" brushRef="#br0" timeOffset="16075.12">20407 16898 795 0,'6'0'282'15,"-14"0"26"-15,10 3-201 0,-2-3-82 16,0 0-9-16,1 1-15 16,1 2 54-16,1 1 13 15,-2 11 14-15,5 11 3 16,9 55 1-16,-15-48-53 15,0 10-10-15,1-10-13 16,-1 5-6-16,-1-7-2 16,-1 4-2-16,-1-6-2 15,3 5-16-15,-1-8-7 0,-1-4-15 16,-1-9-8-16,0-3-15 16,1-9 12-16,-7-6 4 15,6-7 14-15,-4-6 15 16,-9-2 20-16,-6-6 7 15,1 7 6-15,-8 0 7 16,3 9 0-16,-1 5 1 16,7 8-2-16,1 10 3 15,3 9-8-15,3 9-2 16,6 5-3-16,4 8-3 16,3-7-2-16,3 3 0 15,2-6-3-15,6-3-5 16,-3-9-8-16,6-2-26 15,-1-11-16-15,6-6-40 16,-2-15-70-16,2-16-196 16,-1-14 29-16</inkml:trace>
  <inkml:trace contextRef="#ctx0" brushRef="#br0" timeOffset="16383.86">20516 16888 1245 0,'-5'4'238'0,"0"0"95"16,4 2-374-16,1 4-11 15,3 8-4-15,49 52 35 16,-12-42 37-16,11 11 16 15,3 1 9-15,4 12 5 16,-8 1-15-16,-8 14-15 16,-14-7-12-16,-17 11-9 15,-15-11-11-15,-16 7-18 16,-10-17-5-16,-12 2-47 16,-3-17-56-16,-11-1-210 15,4-18 23-15</inkml:trace>
  <inkml:trace contextRef="#ctx0" brushRef="#br0" timeOffset="16774.25">21608 16631 1023 0,'25'13'269'0,"-5"-1"55"16,-4-2-304-16,6 1-58 15,-4-2-32-15,1-4 27 16,0-4 2-16,10-2 21 16,-4-4 30-16,5 1 4 15,0-1-22-15,-3 1-151 0,-5-2-133 16,2-3-32-16</inkml:trace>
  <inkml:trace contextRef="#ctx0" brushRef="#br0" timeOffset="17007.32">21553 17031 1079 0,'36'1'281'0,"6"3"63"15,-8 2-338-15,17-3-137 16,5-3-60-16,6-1-154 16,-3-5 1-16,5-6-61 15</inkml:trace>
  <inkml:trace contextRef="#ctx0" brushRef="#br0" timeOffset="18033.53">23069 16276 596 0,'-11'0'82'0,"-30"0"20"16,38-9-181-16,-2 1-47 15,4 6 12-15,-2-2 23 16,2 2 126-16,-1 1 69 15,2-1 59-15,-3 1 49 16,2-1 19-16,-1 2-67 16,1-1-54-16,-1 1-27 15,1 0-43-15,1-2-13 16,0 1-12-16,3 1-3 16,0-1-2-16,5-1 1 15,19 1 5-15,52-2 11 16,-47 1 2-16,10 1 1 15,-6 1-7-15,7 1-6 0,-7 2-12 16,4 2-4 0,-16-3-2-16,3 7-7 0,-14-3 0 15,-7 7-1-15,-5 3 1 16,-8 8-3-16,-8-3 6 16,-8 13 0-16,-3-3 2 15,-15 8 0-15,4 1 3 0,-5 3-1 16,7-2 2-16,-2 10-1 15,10-8 1-15,2 3-2 16,10-9 6-16,8-1 17 16,7-12 20-16,13-2 35 15,9-9 12-15,13 0 0 16,6-3-17-16,17 0-19 16,1-1-44-16,18-2-38 15,-2 4-31-15,11-1-64 16,-12-2-306-16,8-10 64 15</inkml:trace>
  <inkml:trace contextRef="#ctx0" brushRef="#br0" timeOffset="30854.33">13322 19255 651 0,'47'50'174'0,"-55"-50"44"15,5-2-187-15,1 2-22 16,0-1-12-16,1 1 1 16,1 0 0-16,-3 0 7 15,1 1 13-15,1 2 24 16,-1 2 9-16,2 15 9 15,8 57-4-15,-3-33-8 16,3 0-25-16,3 13-8 16,1-6-9-16,6 7-2 15,-4-8-2-15,5 4 1 0,-6-15-1 16,-2-2 8-16,-4-9 2 16,-4-5 3-16,0-10-1 15,0-3 7-15,-2-7 2 16,-5-7-10-16,-6-6-12 15,-4-11-10-15,-8-5-9 16,-5-9-13-16,-1-5 5 16,-4-9 10-16,3-4 10 15,5-8 1-15,8 3 2 0,5-4 3 16,9 7 0-16,11 4 0 16,4 10-1-16,9-3 1 15,6 11 0-15,8 2 2 16,-4 8 4-16,5 2 5 15,-7 8 2-15,1 1 1 16,-8 5-4-16,1 4-2 16,-5 6-5-16,0 4-3 15,-3 3-2-15,0 11 2 16,-2 2 0-16,1 12 3 16,-6 0 2-16,1 6 9 15,-6-4 2-15,-4-2 7 16,-3-8-1-16,-5 0 1 15,-4-7-6-15,-7 4-8 0,-1-6-16 16,-14 0-44 0,2 2-32-16,-12-1-85 0,-4-5-38 15,-7 2-85-15,11-5 22 16,-3-1-39-16</inkml:trace>
  <inkml:trace contextRef="#ctx0" brushRef="#br0" timeOffset="31752.08">14166 18997 167 0,'1'-16'107'0,"3"1"-9"15,-1 0-46-15,-3-2-8 16,2 5-27-16,-2 2-19 0,-2 0-7 15,2 1-1 1,3 8-2-16,-3-2-7 0,-1 1 8 16,-1 2 8-16,1 0 4 15,-1 2 13-15,1-1 15 16,1 2 24-16,-3 0 6 16,2 0 23-16,-1 0 6 15,1-2 16-15,-1 1-19 16,1-1-12-16,-1 1-26 0,1-1-17 15,-1 1-25-15,1 1-6 16,-3-1-2-16,1 3 5 16,-2 1 3-16,-6 17 14 15,-19 47 12-15,23-32 18 16,-3 3 3-16,4 13 3 16,5 4-13-16,-2 24-10 15,6 0-17-15,4 18-7 16,5-6-6-16,1 2 1 15,1-18-2-15,5 3-5 16,0-15-16-16,5 6-44 16,-7-13-42-16,8 4-175 15,-5-15 5-15,-17-45-374 16,3 0 650-16,1-4 0 16,4-7 0-16,0-6 0 15,2-8 0-15,21-45 0 0,-9 13 0 16,6-16 0-16,-1 0 0 15,11-9 0-15,4 4 0 16,-17 7 0-16,48 27 0 16,0 18 0-1,-28-17 0-15,-4 15 0 0,-21 17 0 16,-2 2 0-16,-2 3 0 16,0 1 0-16,-2 2 0 0,-2 0 0 15,91 5 591-15,-113-17-419 16,-2-4 60-16,-4 0-145 15,1 3-14-15,-1 0 14 16,0 4-15-16,-3 0-10 16,3 2-12-16,-3 2-12 15,0 4-18-15,-5 0-3 16,4 2-8-16,-5 6-9 16,1 2-1-16</inkml:trace>
  <inkml:trace contextRef="#ctx0" brushRef="#br0" timeOffset="31954.12">14751 19405 1506 0,'-15'16'-5'16,"1"3"1"-16,2 3-1 15,0 5 0-15,8 2-2 16,-3 0 2-16,7 2 0 16,3-5 2-16,-2-3-1 15,-2-7 3-15,6 2 4 16,0-11 2-16,4-1 2 0,-1-6 1 16,10-3 2-16,-4-7-7 15,4-6-8-15,-5-3-4 16,3-3-2-16,-9 0-1 15,-1-6 3-15,-6 8 7 16,0 1 2-16,-4 4 3 16,2 7-2-16,2 5-3 15</inkml:trace>
  <inkml:trace contextRef="#ctx0" brushRef="#br0" timeOffset="32160.97">14803 19489 1423 0,'0'0'-18'0,"0"1"2"16,2 2 2-16,1 3 11 0,7 11 2 15,37 43 1-15,-25-41-19 16,-2-10-31-16,5 1-100 15,-2-4-71-15,-1-7-54 16,-3-10-87-16,-17 8 68 16,2-2 294-16,-1-6 0 15,1-3 0-15,1-4 0 16,-1-2 0-16,-1-4 0 16,0 4 0-16,1 1 0 15,1 4 0-15,0 5 0 16,3 4 0-16,1 5 0 15,1 4 0-15</inkml:trace>
  <inkml:trace contextRef="#ctx0" brushRef="#br0" timeOffset="32352.38">15180 19502 792 0,'16'10'226'16,"0"2"-165"-16,5-2-36 0,-2 3-29 15,2 5-15-15,-4-4-3 16,-3 2 7-16,-1 0 23 16,-3 0 45-16,-1-6 21 15,3 2 23-15,1-2 7 16,2-2 5-16,4-5-32 15,4-5-9-15,0-5-23 16,2-8-9-16,-3-2-17 16,0-8-8-16,-6-4-10 0,-4-8-23 15,-8-2-21-15,-4-9-50 16</inkml:trace>
  <inkml:trace contextRef="#ctx0" brushRef="#br0" timeOffset="32391.09">15529 19354 1281 0,'-12'-42'-240'0,"5"3"-68"15,5 11-23-15</inkml:trace>
  <inkml:trace contextRef="#ctx0" brushRef="#br0" timeOffset="32734.98">15796 18946 601 0,'19'-3'213'16,"-6"-2"11"-16,-7 7-159 15,4 4-53-15,-1 2-23 16,-2 3 5-16,-1 2 8 16,0 4 19-16,-3-4 20 15,3 8 20-15,-5-1 4 16,4 9-2-16,3 1-17 15,0 9-14-15,0-2-21 0,3 11-27 16,-1-4-20-16,1 11-44 16,1-7-30-16,0 2-43 15,-5-14-16-15,-1-5-74 16,-8-12 34-16,-11-6-34 16</inkml:trace>
  <inkml:trace contextRef="#ctx0" brushRef="#br0" timeOffset="32926.03">15854 19276 718 0,'28'4'256'16,"-12"-4"32"-16,10-2-175 16,5 1-75-16,13 0-9 15,-6-4-27-15,3 1-48 0,-3-4-28 16,1-2-86-16,-11 1-71 15,8-1-52-15,-11 0-46 16</inkml:trace>
  <inkml:trace contextRef="#ctx0" brushRef="#br0" timeOffset="34333.32">16883 18689 673 0,'-1'65'165'0,"-2"-41"53"16,3-4-186-16,0 12-33 16,-1 2 1-16,1 14 0 15,-2 0 1-15,4 11 8 16,-1-5 1-16,2 10 2 0,1-7-1 15,1 13-10-15,-4-7-29 16,1 5-22-16,-2-9-142 16,0 0-37-16,-2-13-45 15</inkml:trace>
  <inkml:trace contextRef="#ctx0" brushRef="#br0" timeOffset="35007.17">17530 19162 933 0,'4'-5'261'16,"1"1"56"-16,-2 0-270 15,0 1-47-15,-2 0-29 16,1 0-5-16,-2 0 0 0,-3 1 6 16,-2 1 18-16,-1 1 12 15,-8 4 6-15,-7 7 0 16,-43 34-1-16,44-13-4 15,4 1-3-15,1 13-3 16,6 0 1-16,9 3-1 16,2-11 2-16,7-3 0 15,1-12 7-15,6-6 11 16,-3-6 4-16,6-11 6 16,-4-2 2-16,3-5-8 15,-3-6-16-15,1-5-18 16,-3 4-8-16,0-10-4 15,-2 2 1-15,-6 2 8 16,-2 2 13-16,2 5 4 16,-2 5 2-16,-3 5-8 15,0 3-8-15,0 0-8 16,0 0-1-16,0 1-27 0,1 2-23 16,1 1-117-16,1 1-84 15,1 1-42-15</inkml:trace>
  <inkml:trace contextRef="#ctx0" brushRef="#br0" timeOffset="35515.33">17863 19192 556 0,'10'5'289'16,"-9"-4"-35"-16,-1 4-79 15,-1-5-178-15,0 1-15 16,-1 2 4-16,1 1-1 16,1 2 2-16,-3 9 1 15,0-2 13-15,-6 42 2 16,9-44 1-16,0-1 0 15,0-1-1-15,0-4 0 16,0 0-3-16,0-5 1 0,0 0 3 16,2-2-1-16,0-1-1 15,1-1 0-15,2-2 1 16,6-8-3-16,39-48 1 16,-35 43 1-16,2 6 0 15,-2 0 0-15,-4 3 4 16,5 2 8-16,-4 6 3 0,1 0 10 15,3 2 4 1,5 6 0-16,-5 3-7 0,3 4-3 16,-2 4-9-16,-1 8-6 15,-1 1-4-15,-2 5-11 16,-3-6-11-16,-1 0-33 16,-5-9-34-16,1-5-199 15,-4-12 32-15</inkml:trace>
  <inkml:trace contextRef="#ctx0" brushRef="#br0" timeOffset="36097.94">18655 18712 587 0,'0'9'288'0,"0"-3"15"16,6-2-129-16,-6-4-54 15,2 3-34-15,1 1-8 16,4 15-28-16,21 57-8 16,-21-44-13-16,-3 6-8 15,1-3-10-15,-4 9-3 0,2-2-4 16,-1 7-5-16,0-7 2 15,0 8-17-15,-1-7-18 16,-1 6-51-16,-3-6-39 16,-4 3-93-16,-3-13-83 15,0-10-26-15,1-20-62 16</inkml:trace>
  <inkml:trace contextRef="#ctx0" brushRef="#br0" timeOffset="36291.14">18568 19147 981 0,'-3'-3'406'0,"0"2"-7"15,13 1-257-15,-10 0-91 16,2 0-69-16,2 1-28 16,-1 1-11-16,7 2-47 15,3 0-21-15,43 17-84 16,-46-21-52-16,2-2-81 15,2 1-34-15</inkml:trace>
  <inkml:trace contextRef="#ctx0" brushRef="#br0" timeOffset="36484.79">19112 19051 1006 0,'26'4'366'0,"-15"-1"18"16,-10 7-233-16,4 5-193 16,-4 8-75-16,-4 1-62 15,-1 2-131-15,-7-6-54 0,-3-4 22 16,-2-7-77-16</inkml:trace>
  <inkml:trace contextRef="#ctx0" brushRef="#br0" timeOffset="36650.9">19191 18785 1172 0,'7'35'301'16,"9"-22"94"-16,-8 6-376 15,-5 7-115-15,1 7-288 16,-7-10 20-16</inkml:trace>
  <inkml:trace contextRef="#ctx0" brushRef="#br0" timeOffset="37214.91">19785 18416 394 0,'-1'0'197'16,"-2"6"14"-16,4 7-56 15,1 3-50-15,1 10 8 16,2 2-21-16,7 11 4 15,-5-1-24-15,8 10-8 16,-6-1-18-16,1 6-8 16,-6-5-23-16,5 1-6 15,-7-9-6-15,-2-7 0 16,-2-9-1-16,2-7 4 16,0-5 3-16,-1-6 3 15,1-8 0-15,-3-1-9 16,1 2-9-16,-1-2-10 0,0-1-8 15,0-1-1 1,-1-1 9-16,-2 1 14 0,0-1 12 16,-1 1 16-16,-7 1 5 15,-46 5 4-15,44 20-7 16,5 7-6-16,1-4-11 16,4 7-5-16,3-8-5 15,6 4 1-15,0-10 0 16,6 2 1-16,0-6 0 0,2-1-16 15,3-3-24-15,2-5-52 16,-5-7-37-16,10-1-124 16,1-2-77-16,8-1 14 15,5 4-100-15</inkml:trace>
  <inkml:trace contextRef="#ctx0" brushRef="#br0" timeOffset="37410.08">20295 19067 1052 0,'20'3'286'16,"-20"4"67"-16,16 12-279 0,-1 4-104 15,-5 8-92-15,-9 4-44 16,-7 12-187-16,-15-3-42 15</inkml:trace>
  <inkml:trace contextRef="#ctx0" brushRef="#br0" timeOffset="38296.08">21367 18600 22 0,'2'0'-1'0,"-2"0"15"16</inkml:trace>
  <inkml:trace contextRef="#ctx0" brushRef="#br0" timeOffset="38710.11">21360 18641 173 0,'-3'-2'-13'0,"0"1"13"15,2 1-67-15</inkml:trace>
  <inkml:trace contextRef="#ctx0" brushRef="#br0" timeOffset="39129.07">21125 18648 409 0,'-12'7'362'0,"2"-1"-66"0,13-5-73 16,-3 5-70-16,0 3-82 15,0-7-24-15,1 0-16 16,4 3-5-16,4 2-7 16,21 5 1-16,40 37-3 15,-40-49-1-15,-6-4-2 0,4-3-5 16,-7-5-4-16,2-8-2 15,-6-1-3-15,2-5-3 16,-3 0-1-16,0-4-3 16,-5 7 0-16,-1-2 2 15,-6 6 3-15,1 3-1 16,-8 8 1-16,0 2-5 16,-3 4-3-16,5 2-1 15,-2 2 0-15,-2 1 2 16,-1 1 8-16,-7 18 3 15,-42 49 1-15,43-34 0 16,8-2-1-16,7 9 0 16,0-2-12-16,10 5-36 15,1-9-21-15,10-5-53 16,-1-9-29-16,9-8-123 0,0-9-13 16,5-10-34-16</inkml:trace>
  <inkml:trace contextRef="#ctx0" brushRef="#br0" timeOffset="39517.04">21843 18654 913 0,'-4'16'238'0,"11"1"70"16,3 8-265-16,0 6-34 15,-4-2-33-15,2 3-31 16,-7-12-2-16,-1-6-1 16,0-7 26-16,-1-6 66 15,-1-4 37-15,2 2 14 16,0-3-10-16,0-4-15 16,3-22-52-16,15-55-28 15,-4 49-17-15,2-1 9 16,-1 14 6-16,1 5 7 15,-2 9 21-15,4 6 21 16,-2 6 6-16,6 6 6 16,-3 1-3-16,3 6-8 15,-5 2-16-15,2 5-19 0,-7-2-11 16,-2 1-21-16,-4-2-21 16,-3-2-86-16,-3-5-75 15,-4-6-97-15,-2-10-60 16</inkml:trace>
  <inkml:trace contextRef="#ctx0" brushRef="#br0" timeOffset="40510.82">22418 18578 810 0,'-1'0'295'0,"1"0"24"16,-2 0-204-16,2 0-85 16,0 1-17-16,0 1-19 15,0-1 4-15,0 2 8 0,2 0 17 16,1 1 11-16,1 2 13 15,8 7 4-15,45 53 1 16,-35-44-14-16,-1 7-9 16,-2-5-14-16,-1 2-14 15,-6-3-9-15,-1-2-1 16,-3-8 2-16,-4-2 3 16,-3-6 10-16,1-2 31 15,1-6 7-15,-3 1 3 16,0-1-3-16,3-2-7 15,1-14-31-15,25-63-8 16,-21 47-3-16,0-5-1 16,1 14 3-16,1-2 0 15,-1 12-9-15,3 0-38 16,-2 2-31-16,0 1-110 16,0 4-154-16,-2 1-53 15,-5 3-103-15</inkml:trace>
  <inkml:trace contextRef="#ctx0" brushRef="#br0" timeOffset="41559.28">23326 17966 712 0,'4'8'381'16,"-4"-7"-50"-16,-1 5-106 15,0-5-219-15,-2 4-8 16,-8 24-3-16,-28 72 8 16,10-39 5-16,-8 13 3 15,-1-4 1-15,-8 13 4 16,-1-13-5-16,2 15-3 16,5-6-3-16,-5 14-18 15,7-12-26-15,2 7-81 16,1-15-26-16,1-4-103 15,15-22-69-15,6-10 13 16,7-20-49-16</inkml:trace>
  <inkml:trace contextRef="#ctx0" brushRef="#br0" timeOffset="42409.19">23557 18632 663 0,'8'-2'218'16,"-8"-3"37"-16,3-3-161 15,0-1-63-15,-3 8 2 16,0-2 3-16,2-1 25 15,-1-2 11-15,1 0 17 16,-2 0-2-16,0 0-7 16,0 1-33-16,1-1-20 15,1 1-26-15,-1 1-16 16,1 1-9-16,-2 0-2 16,0 0 4-16,0 0 6 0,0 0 11 15,0 2 2 1,0-1 0-16,1 1-6 0,0-1-5 15,2 1-6-15,-1 0 0 16,1-1 1-16,0 1 7 16,0-1 7-16,1 1 10 15,-3-1 8-15,1 1 3 16,-1-1 5-16,1 1 0 16,-2-1-5-16,-2 1-8 15,1 0-2-15,-2-1-7 0,-1 1-1 16,-4-1 1-16,-9 1 0 15,-46 5 1-15,41 3-1 16,5 2 0-16,-2 6-1 16,4 1-1-16,2 4-2 15,4 2 1 1,3 4-7-16,6-1-2 0,3 4-10 16,4-4 1-16,7-3 1 15,2-10 9-15,7-5 6 16,0-11 14-16,5-11 6 15,-5-5 2-15,-1-7-1 16,-3 0-3-16,-4-4-4 16,-5 3-6-16,2-1-1 15,-9 4 0-15,1-1 1 0,-4 7 0 16,0 3 2-16,-1 4 0 16,1 6 0-16,-2 2-4 15,8 8-3-15,-6-4-3 16,0 3 6-16,0 5 1 15,4 30 4-15,2 45 4 16,-6-29 4-16,-1-3-7 16,-2 9-2-16,-1-8-2 15,-5 4-1-15,0-18 0 0,-3-3 6 16,-2-16 2-16,-2-3-2 16,0-9-3-16,-3-7-30 15,-3-7-70-15,-2-12-249 16,1-12 34-16</inkml:trace>
  <inkml:trace contextRef="#ctx0" brushRef="#br0" timeOffset="42760.57">23882 18613 1002 0,'22'7'267'16,"0"-10"77"-16,1-1-324 16,2-3-105-16,-3-8-136 15,-4-3-35-15,-5-6-35 0,-3 0 150 16,-6-2 143-16,-1 7 138 16,-7 2 62-16,-1 6 31 15,-5 5-96-15,-3 6-101 16,-6 9-3-16,2 4-31 15,-2 11 2-15,0 2 1 16,4 6 8-16,6-3 4 0,6 6 2 16,0-7-3-16,6 1-3 15,2-8 11-15,2-2-7 16,0-8-13-16,5-8-42 16,0-4-24-16,7-15-259 15,-8-8 36-15</inkml:trace>
  <inkml:trace contextRef="#ctx0" brushRef="#br0" timeOffset="43157.81">24284 18498 1203 0,'13'4'307'0,"-12"5"92"16,9 1-339-16,4 6-62 0,-6 1-32 15,-3 4-54-15,-5-5-4 16,-8 0-1-16,0-7 27 16,-3-3 41-16,7-3 53 15,-3-5 17-15,7-1 7 16,0 2-2-16,-3-2-17 16,3-2-7-16,3-2-15 15,8-22-7-15,42-40-7 16,-24 43 0-16,0 7 1 15,-7 3 9-15,-3 6 8 16,-3 5 12-16,-3 7 5 0,2 5 1 16,-3 5-8-16,-1 10-9 15,0 1-15-15,-4 5-17 16,-4-2-13-16,-3 0-27 16,-2-5-13-16,1-5-56 15,-1-4-51-15,5-5-189 16,0-9 13-16</inkml:trace>
  <inkml:trace contextRef="#ctx0" brushRef="#br0" timeOffset="43590.51">24736 17779 797 0,'29'5'401'0,"8"2"-16"16,-23 3-155-16,21 11-163 16,5 8-31-16,14 12-17 15,0 6-16-15,14 15-3 16,-2 2 0-16,0 12-1 16,-14-3-1-16,-11 11-4 15,-19-10 1-15,-22 12-5 16,-20-4 2-16,-26 14-1 15,-18-7 5-15,-25 5-16 16,-7-14-13-16,-30 2-55 16,4-21-42-16,-23-4-248 15,-1-19 28-15</inkml:trace>
  <inkml:trace contextRef="#ctx0" brushRef="#br0" timeOffset="44943.46">13234 20269 1039 0,'53'-1'220'0,"7"0"101"16,11 1-311-16,20 1 0 16,-8 2-7-16,16-2-14 15,2 2-1-15,14-7 0 16,-7-2 0-16,18-6 11 16,-8-2 18-16,25-7 13 15,-10 4 4-15,23-6 7 16,-7 5-8-16,23-4 2 15,-20 3-9-15,26-3 7 16,-13 3-3-16,20-3 2 0,-20-2-6 16,18-3 2-16,-23 4-7 15,15-5 1-15,-23 5-3 16,19-2 6-16,-15 9-5 16,18-3-3-16,-22 4-3 15,21 2 3-15,-16 3-6 16,18-3-1-16,-18 3-2 0,24 0-1 15,-20 1-4 1,17-3 0-16,-23 0 3 0,17-1 10 16,-22 2 2-16,17-7 6 15,-21 3 1-15,20-1-4 16,-24 2-10-16,17-2-2 16,-19 4-6-16,10-4 2 15,-23 1 3-15,15-1 6 16,-21 3 4-16,12-6 6 15,-19 3 0-15,17-4 3 16,-20 1-7-16,7-3-4 16,-11 7-6-16,9-1-2 15,-15 5-6-15,16-1 1 16,-11 0-1-16,7 1 0 16,-14 0 0-16,15 0 2 15,-16-2 3-15,10-1 2 16,-9-2 2-16,2-1 4 15,-15 1-2-15,13-2-1 0,-16 4-4 16,14 1-2-16,-8 1-3 16,11 2-2-16,-19 4-1 15,13-2 0-15,-6 4 1 16,11-2 0-16,-5 2 1 16,14 1 2-16,-12 2 0 15,6 1 0-15,-11 4 0 16,12 0 0-16,-14 4-2 0,11-4 0 15,-16-1 0-15,5-5 0 16,-19-1 1-16,3-2-1 16,-13-3 1-16,9 0 1 15,-9-1-2-15,2 2 0 16,-5 1-2-16,6 3-1 16,-13 1-5-16,4 2-12 15,-12 3-9-15,0-1-20 16,-15-1-18-16,-4 1-52 15,-11-2-24-15,-4 1-28 16,-9-1-142-16,-14 0-138 16,-8 0 18-16</inkml:trace>
  <inkml:trace contextRef="#ctx0" brushRef="#br0" timeOffset="45974.11">13703 20856 913 0,'-1'5'197'0,"3"2"82"16,3 2-263-16,-5-8-22 15,1 2 1-15,4 6 3 16,5 14 0-16,23 52 1 16,-22-48 3-16,0 5 10 15,0-1 5-15,0 3 2 16,-1-7 0-16,2 4-1 15,-3-8-11-15,-2 1-4 0,-1-7-7 16,-3-1-6-16,-2-7 1 16,-5-3-4-16,-2-8-2 15,5 1 2-15,-2-2 7 16,-2-3 9-16,-11-21 8 16,-29-61 8-16,32 43 3 15,3-15-4-15,5 3-10 16,4-13-5-16,5 10-5 15,11-6 0-15,5 14 1 16,10-1 2-16,3 15 1 0,11 0 0 16,-6 11-1-16,6 5-2 15,-9 9-3-15,0 7-8 16,-15 10 3-16,-2 9 3 16,-7 6 6-16,-5 8 13 15,-6 0 18-15,-1 10 14 16,-4-2 0-16,-9 1 1 15,3 1-14-15,-6-1-4 16,-3-8-26-16,-1-2-49 16,2-7-43-16,-3-9-201 15,2-2-57-15,-5-13-79 16</inkml:trace>
  <inkml:trace contextRef="#ctx0" brushRef="#br0" timeOffset="46307.73">14709 20391 932 0,'-22'4'216'0,"-6"6"80"16,2 5-277-16,-11 7-40 15,4 0-3-15,-2 5 0 16,4-2-1-16,2 7 9 16,10-3 19-16,3 5 5 15,7 0 3-15,3 9 4 16,5 3 0-16,4 6-4 16,2-2-4-16,7 5-4 15,3-5-7-15,5 4-37 16,2-6-36-16,6 2-148 15,-2-14-60-15,2-7-62 16</inkml:trace>
  <inkml:trace contextRef="#ctx0" brushRef="#br0" timeOffset="46844.88">15244 20796 679 0,'-7'3'149'15,"-6"-7"42"-15,-2-5-207 0,-1-5 1 16,-3-5-2-16,-4-5 16 15,1 5 39-15,-1 3 28 16,-1 9-4-16,-2 11-3 16,3 8-20-16,-7 14-20 15,3 5-23-15,-1 5 0 16,6-1 1-16,3 6 0 16,7-7 1-16,7 2 0 15,5-4 2-15,4 2 0 16,8-8 1-16,2-7 2 15,7-8 3-15,4-14 1 16,2-9-2-16,7-13-14 16,-2-8-5-16,3-8-8 15,-10 0-4-15,0-10-7 16,-9 3 13-16,-3 4 7 16,-7 9 21-16,-2 7 23 0,-4 15 10 15,1 11-4-15,2 10-3 16,-1 6-16-16,4 7-22 15,2 8-15-15,3-4-6 16,2 2-45-16,4-6-44 16,4-1-142-16,1-11 3 15</inkml:trace>
  <inkml:trace contextRef="#ctx0" brushRef="#br0" timeOffset="47140.1">15492 20773 1189 0,'5'39'254'0,"14"-5"114"16,3-5-354-16,4 8-23 16,-1-11-30-16,-2-4-55 15,-4-13-13-15,3-6-3 16,-7-8 26-16,4-8 55 15,-5-3 69-15,1-9 29 16,-2-1 3-16,3-6 1 16,-4 1-30-16,4-4-17 0,-3 4-18 15,-2 1-4-15,3 4-4 16,0 2-25-16,-2 8-26 16,-5 0-92-16,0 7-89 15,-8-5-105-15,-11 1-61 16</inkml:trace>
  <inkml:trace contextRef="#ctx0" brushRef="#br0" timeOffset="47442.01">16333 20332 1010 0,'10'10'305'16,"-7"-5"44"-16,5 8-251 15,3 2-125-15,5 11-10 16,2 3-6-16,4 10-18 16,-2 1 4-16,1 4 9 15,-7-2 12-15,1-4 16 16,-6-9 19-16,-2-4-6 15,-1-6-27-15,-6-7-66 0,0-8-58 16,-13-13-129-16,-4-8-33 16</inkml:trace>
  <inkml:trace contextRef="#ctx0" brushRef="#br0" timeOffset="47594.44">16321 20538 606 0,'12'15'472'0,"0"-7"-102"0,10-3-2 16,7-1-348-16,10-2 3 16,2-4-18-16,7-5-375 15,-7-3 113-15</inkml:trace>
  <inkml:trace contextRef="#ctx0" brushRef="#br0" timeOffset="48106.82">17273 19794 824 0,'2'0'260'0,"-2"3"46"16,0 4-218-16,5 35-56 16,9 53-19-16,-6-32 0 15,4-2-10-15,1 11-1 16,0-7-1-16,0 8 0 15,-2-8 0-15,0 5 0 16,2-11 0-16,2 3 0 16,0-13 0-16,-1 0-26 15,-1-11-27-15,-2-5-150 0,-3-10-107 16,3-14-42-16</inkml:trace>
  <inkml:trace contextRef="#ctx0" brushRef="#br0" timeOffset="48837.01">17851 20321 1060 0,'6'4'267'0,"3"3"78"15,46 59-289-15,-40-38-58 0,2 5-7 16,-1-4-5-16,-3 2-9 16,-5-10-1-16,-4-4 7 15,-2-10 11-15,-2-2 30 16,-2-10 11-16,2 2-12 15,0-1-18-15,0-15-25 16,7-66-34-16,-1 34-23 16,2 3 10-16,5 1 20 15,0 7 30-15,6 2 29 16,1 13 34-16,5 6 18 16,-2 3-3-16,8 13-3 15,-3 3-22-15,2 7-16 16,-3 5-20-16,-4 11-17 15,-5 2-8-15,-8 6-16 0,-4-1-8 16,-6 2-30 0,-6-8-19-16,0-2-135 0,2-6-77 15,-4-3-34-15</inkml:trace>
  <inkml:trace contextRef="#ctx0" brushRef="#br0" timeOffset="49219.48">18741 20271 1268 0,'0'15'310'0,"-4"-4"82"16,1 2-384-16,-4 8-122 15,0 2-33-15,-5 8-65 16,5-2 11-16,-1-4 40 15,5-6 88-15,5-2 75 16,2-6 82-16,4-3 21 16,2-5-2-16,4-1-22 15,5-7-44-15,-1-9-16 16,-2-4-19-16,0-7-7 16,-4-2 2-16,-9-11-2 15,-6 3-4-15,-9-9-10 16,-6 3-3-16,-8-4-9 15,1 13 6-15,-2 1 13 0,2 12 12 16,1 9 7-16,11 11-5 16,-4 4-67-16,12 6-109 15,8 8-105-15,8-3-64 16</inkml:trace>
  <inkml:trace contextRef="#ctx0" brushRef="#br0" timeOffset="49986.01">19271 20048 590 0,'-11'16'391'15,"2"-10"-73"-15,10-6-79 0,-1 2-289 16,-1-2-28-16,-1 2-10 15,2-1-2-15,-1 1 35 16,0 1 68-16,1 0 45 16,-2-2 29-16,2 1 5 15,0-1 4-15,0 1-42 16,-1-1-35-16,1 0-35 0,-2-1-29 16,2 0-13-16,0 0-8 15,0-1 10-15,0 0 2 16,0-1 20-16,0 1 9 15,0-1 13-15,0 1 6 16,0-1 12-16,-1 1 2 16,1 1-2-16,-5 0 5 15,1 1 3-15,0 4 11 16,-5 5 4-16,-7 15 1 16,-22 46-7-16,30-39-7 15,3-4-10-15,2 0-4 16,-3-3 1-16,4-5 8 15,2-4 2-15,-1-4 4 16,2-4 0-16,4-2-9 16,-1-4-9-16,-4-4-5 15,2 1-3-15,1-2 1 0,1-1 7 16,0-2 8-16,8-9 9 16,29-48 21-16,-38 46 8 15,-3 2 6-15,0 4-6 16,-2-1-9-16,4 3-24 15,4 5-25-15,-3 1-12 16,-3 3-6-16,1 0-3 16,3 1-22-16,4 1-11 15,15 6-93-15,40 16-104 0,-41-14-42 16,-12-4-93-16</inkml:trace>
  <inkml:trace contextRef="#ctx0" brushRef="#br0" timeOffset="50356.79">19468 20096 881 0,'8'7'365'15,"-1"-1"-44"-15,5 3-221 16,-1 1-88-16,2 0-88 16,-2 0 75-16,-3 1-2 15,-3-6 1-15,-2 1-1 16,-3 0 1-16,-2-6 1 15,1 0 3-15,-1 2 5 16,1-1 9-16,-1 0 18 0,2-1 0 16,0 0-4-16,0-1-4 15,2-2-10-15,1-1-18 16,0-2-2-16,1 0 1 16,2 2 2-16,0-1 4 15,3 1 2-15,-1 1 1 16,1 2 0-16,1 1-3 0,-1 0-12 15,-2 1-6-15,1 2-6 16,-3 0-10-16,0 1-30 16,-1 2-11-16,2 1-96 15,-3-1-109-15,3-1-46 16,0-3-88-16</inkml:trace>
  <inkml:trace contextRef="#ctx0" brushRef="#br0" timeOffset="50651.94">19883 19854 1118 0,'-6'2'235'0,"12"4"105"16,3 2-329-16,5 8-15 0,-1 3 0 15,2 7-1-15,-5 2 0 16,2 4 2-16,-3-3 1 16,-1 3 2-16,1-3 0 15,-3 3-6-15,1-2-14 16,-1-1-41-16,-1-7-24 16,-3-2-28-16,1-14 2 15,-3-8-78-15,0-9-86 16,-4-11 31-16</inkml:trace>
  <inkml:trace contextRef="#ctx0" brushRef="#br0" timeOffset="50806.44">19956 20055 139 0,'-16'-22'330'0,"1"5"-42"16,9 6 16-16,1 3-60 15,3 6-91-15,2 2-49 16,0 0-70-16,0 0-22 16,2 2-11-16,0 0-2 15,3 3 2-15,5 7-8 16,5-1-23-16,42 43-106 15,-47-46-129-15,-1-8-57 16,-4-11-123-16</inkml:trace>
  <inkml:trace contextRef="#ctx0" brushRef="#br0" timeOffset="51013.2">20227 20125 952 0,'15'29'303'0,"-8"-17"53"16,-1-5-231-16,0 2-114 15,-2 0-62-15,-4-3-85 16,0-1-86-16,-1-5-19 16,-1 0-20-16,1 0 33 0,-2-1 12 15,0-3 53-15</inkml:trace>
  <inkml:trace contextRef="#ctx0" brushRef="#br0" timeOffset="51194.33">20451 19808 1400 0,'-2'-4'372'0,"5"2"88"16,-3 2-405-16,0 0-115 15,0 0-68-15,0 0-114 16,-1 0-11-16,1 0-194 16,-2-1 8-16</inkml:trace>
  <inkml:trace contextRef="#ctx0" brushRef="#br0" timeOffset="51801.13">20843 19518 1074 0,'5'7'256'0,"-4"2"85"15,-1 5-308-15,3 8-29 16,0 9-8-16,3 11 1 15,3 1 2-15,2 3 0 0,2-2 1 16,3 7 0 0,-1-7 1-16,-2 4 0 0,-4-10-1 15,-3-4 2-15,-5-17 0 16,-1-4 2-16,0-7-1 16,-3-7-5-16,-4-5-18 15,6 4-11-15,-4 0-2 16,-2-4 9-16,-15-10 8 15,-51-38 33-15,50 40 19 16,1 3 10-16,6 6 1 16,0 7 5-16,8 2-14 0,0 6-5 15,5 5-11-15,1 7-9 16,7 1-9-16,3 2 0 16,0-1-3-16,6-1-3 15,1-7-2-15,1 0-23 16,-2-3-23-16,1 2-144 15,0-2-184-15,-4-7-5 16</inkml:trace>
  <inkml:trace contextRef="#ctx0" brushRef="#br0" timeOffset="51961.92">21223 20045 639 0,'14'25'416'0,"-2"-5"-52"15,3 8-76 1,-4 2-229-16,-9 16-43 0,-15 2-91 16,-22 6-265-16,-14-6-27 15,-15-1-118-15</inkml:trace>
  <inkml:trace contextRef="#ctx0" brushRef="#br0" timeOffset="52884.17">21712 19999 563 0,'-5'17'337'16,"5"-13"-54"-16,3 0-72 15,0 1-216-15,-1-5-20 0,1 0-6 16,1 1 8 0,21 2 18-16,58 3 20 0,-48-12 19 15,4-4 5-15,-5-2-7 16,1-10-10-16,-9 2-19 15,-1-8-8-15,-7 3-4 16,-4-5-2-16,-6 5-6 16,-4-3 5-16,-4 6 2 15,-3 2 2-15,-4 5-1 0,-5 3 3 16,-1 5 0-16,-5 6 9 16,2 2 1-16,-9 9 5 15,5 6 3-15,-3 12 6 16,-1 4-5-16,2 8 2 15,5 1-4-15,-1 4-1 16,8-7-4-16,4 0-2 16,6-6-2-16,8 0 2 15,6-10 1-15,8-2-1 16,7-5-8-16,15-8-33 16,-2-7-42-16,15-9-218 15,-6-10 28-15</inkml:trace>
  <inkml:trace contextRef="#ctx0" brushRef="#br0" timeOffset="53157.37">22551 19840 604 0,'-26'9'143'0,"-46"19"49"16,50-21-180 0,-1 3-36-16,5-1-10 0,5 0 1 15,6-3 2-15,0-2 6 16,5 0 28-16,1 1-1 16,-1-5-10-16,2 0-23 15,0 0-9-15,0 0-87 16,0-2-33-16,0-1-15 15</inkml:trace>
  <inkml:trace contextRef="#ctx0" brushRef="#br0" timeOffset="53366.01">22336 19788 479 0,'3'1'346'0,"2"7"-33"15,5 3-104-15,-4 7-73 16,8 4-71-16,4 4-33 15,-1-1-29-15,5 2 12 16,2-3 1-16,-1-1 0 0,-3-1 3 16,2-3-28-16,-3-3-36 15,-4-3-47-15,-6-7-28 16,1-2-138-16,0-2-49 16,2-18-25-16</inkml:trace>
  <inkml:trace contextRef="#ctx0" brushRef="#br0" timeOffset="53798.81">22647 19786 1075 0,'6'3'268'0,"9"3"80"16,4 6-312-16,49 36-70 16,-46-29-21-16,3 1-16 15,-7-6 1-15,-4-1 28 16,-5-6 43-16,1-1 47 16,-4-2 21-16,0 2 4 15,0 0-15-15,4 0-16 16,-1-2-28-16,2 0-7 15,0-2-3-15,2-4 1 0,-5 0-1 16,3-6 1-16,-3-2 0 16,3-5 1-16,-6-1 0 15,3-4-2-15,-1-1-3 16,2-2-1-16,-5 3-2 16,4 1-8-16,0 3-6 0,-3 0-36 15,-2 4-29 1,4 2-118-16,-1 0-144 0,4 2-3 15,-4 7-130-15</inkml:trace>
  <inkml:trace contextRef="#ctx0" brushRef="#br0" timeOffset="54248.14">23434 19378 879 0,'15'23'304'0,"-12"-14"23"15,-5 4-204-15,1 4-125 0,1 11-3 16,-8 7-1 0,3 6 1-16,-3 0 4 15,1 7 3-15,1-6 2 0,0 8 1 16,3-2 0-16,2 5-2 15,1-5 0-15,0 3-29 16,0-9-39-16,3 2-79 16,0-13-129-16,1-6-55 15,-1-18-76-15</inkml:trace>
  <inkml:trace contextRef="#ctx0" brushRef="#br0" timeOffset="55031.43">24189 19756 669 0,'0'-10'262'16,"-15"7"1"-16,2-2-149 15,-5 5-128-15,-2 3-8 16,1 2 0-16,-1 2 9 15,1 0 18-15,1 2 12 16,5-3 7-16,-2 2 1 0,5 1-8 16,1 1-10-16,2 2-7 15,3 0-3-15,2-2-1 16,-1-1-1-16,3-2 0 16,0-1-1-16,0-6 0 15,0 0-3-15,3 0-3 16,-1 0 1-16,2 0 1 15,0 0 1-15,8-2 7 0,4-2 12 16,41-25 6-16,-42 10 3 16,-5 1-1-16,-1-9 0 15,-3 0-10-15,-4-2 0 16,-3 3 0-16,0 5 7 16,1 8 5-16,0 9 1 15,-2 7-5-15,1 11 9 16,-2 11-1-16,0 12 0 15,1 7-1-15,-1 17 0 16,6-1-11-16,2 8-5 16,-1-3-3-16,0 5-2 15,-2-15 1-15,-5-5 0 16,-1-15-1-16,-4-9-3 16,1-17-4-16,-6-14-58 15,-5-8-91-15,-5-22-163 16,-3-12-29-16</inkml:trace>
  <inkml:trace contextRef="#ctx0" brushRef="#br0" timeOffset="55399.09">24467 19744 1158 0,'30'-19'164'16,"-8"-1"62"-16,-2-2-506 15,-8 1-64-15,-4-1 49 16,-8 3 106-16,-1 5 148 16,-2 1 190-16,-4 8 86 15,-2 4-31-15,-3 8-46 16,-1 3-87-16,-7 14-32 15,1 3-29-15,-5 11-10 16,3 2-1-16,3 7 7 16,6-7 11-16,5 0 23 15,10-10 8-15,6 0 2 16,2-11-8-16,8-3-23 16,-4-9-29-16,5-6-54 0,1-9-94 15,4-13-146-15,-6-9-15 16</inkml:trace>
  <inkml:trace contextRef="#ctx0" brushRef="#br0" timeOffset="55604.98">24586 19353 389 0,'4'6'25'15,"0"-2"-3"-15,1 0-126 16,1-1-88-16</inkml:trace>
  <inkml:trace contextRef="#ctx0" brushRef="#br0" timeOffset="56345.45">24627 19392 151 0,'5'5'194'0,"1"-1"-37"15,-1-1-21-15,0 0-14 16,1 0-53-16,0-2-14 16,0-1-16-16,-2 0 11 15,1 0-9-15,-1-1 17 16,1 1 10-16,0 0 15 0,4 1-7 16,1 4 14-16,2 5-18 15,46 53-9-15,-46-40-20 16,4 8-13-16,-4-4-22 15,1 4-3-15,-4-5-1 16,-2-4 1-16,-7-4 3 16,4-2 3-16,-7-5 1 15,-1 0 1-15,3-6-3 0,-1 1-3 16,1-6-3-16,-1 0-1 16,2 2-1-16,0-1 1 15,0 1-2-15,0-1 1 16,0 1 0-16,0-1 1 15,0-1-1-15,0 2 1 16,0-1 0-16,0 0 0 16,0-1-2-16,0 0 1 15,0 0 0-15,0 0-1 16,0 0 1-16,0 0 0 16,0 0 0-16,0 0-1 15,0 2 0-15,0-1-1 16,0 1 0-16,0 1 1 15,0 0 0-15,0 1 6 16,0 0 2-16,0 1 4 16,-1-2 1-16,-1 0 2 0,2 0 6 15,-3-1 12-15,2 1 0 16,-1-1 0-16,2-2-3 16,0-3-13-16,0-3-16 15,0-19-9-15,8-51-3 16,-5 41 4-16,3 6 2 15,2 3 2-15,4 13 6 16,-3-2 6-16,5 9-2 0,-1 2 1 16,2 4-1-16,3 0-1 15,1 7-4-15,1 2-2 16,2 0-1-16,3 1-1 16,-2 2 0-16,2 2-9 15,-3 2-5-15,0 5-9 16,-5 2-5-16,-1 5-5 15,-3-5 5-15,-1 3-22 16,-3-5-17-16,1-2-98 16,-4-6-83-16,4-4-109 15,-6-8-68-15</inkml:trace>
  <inkml:trace contextRef="#ctx0" brushRef="#br0" timeOffset="56655.17">25307 19182 653 0,'17'-3'235'0,"7"6"41"15,-4 3-173 1,11 10-6-16,-1 6-27 0,5 19 13 16,-1 5-9-16,8 19 8 15,-2-4-8-15,-1 11-3 16,-5-10-24-16,-12 7-19 16,-18-15-34-16,-10 3-45 15,-14-13-43-15,-17-6-126 16,2-15-158-16,-16-10-10 15</inkml:trace>
  <inkml:trace contextRef="#ctx0" brushRef="#br0" timeOffset="57339.42">26425 18848 1128 0,'29'14'295'0,"3"-18"85"0,6-2-332 16,3 0-75-16,9 2-43 15,-10-3-27-15,7-1-5 16,-5 0 24-16,8-1 17 15,-9 0 45-15,7 5 23 16,-8 1-15-16,-1 0-98 16,-13 7-117-16,-2 4-58 15,-11-1-123-15</inkml:trace>
  <inkml:trace contextRef="#ctx0" brushRef="#br0" timeOffset="57563.6">26565 19008 1011 0,'15'8'394'16,"11"-2"5"-16,2 5-272 16,9-3-158-16,9 0-75 15,11-3-75-15,0-7-14 16,13-4 19-16,-11-5 61 15,6-8-4-15,-14-2-41 16,-2-4-43-16,-14-4-54 0</inkml:trace>
  <inkml:trace contextRef="#ctx0" brushRef="#br0" timeOffset="57927.99">27944 18048 1146 0,'37'38'313'16,"2"12"87"-16,-39-21-322 16,24 28-46-16,-4 7-14 15,-4 19-21-15,-9-8-10 16,-2 16-2-16,-4-9-2 16,-1 9-6-16,0-18 8 15,-3 7-28-15,0-11-19 0,-4 4-78 16,1-14-51-16,-1 1-57 15,-2-16-96-15,-7-7-12 16</inkml:trace>
  <inkml:trace contextRef="#ctx0" brushRef="#br0" timeOffset="78026.36">11095 15736 296 0,'-5'-3'147'16,"2"0"6"-16,-2-1-57 15,-1-1-33-15,1 1 10 16,-2 1-4-16,0-1 15 16,-1-1-3-16,-3-1 3 15,2 2-22-15,-41-32-14 16,42 31-25-16,2-1-13 0,4 5-14 15,2-1-13-15,0 1-2 16,0 1-1-16,2 0 2 16,2 0 4-16,8 1 11 15,21 8 1-15,46 13 1 16,-32-9 1-16,-2 0 1 16,14-1-1-16,-3-2 1 15,15 3 0-15,-7-2 1 16,9-3 2-16,-6 3 3 15,12 0 12-15,-11 0 2 0,17-1 1 16,-3 1-2-16,13 3-3 16,-9-3-10-16,13 1-3 15,-10-5-2-15,4-1-1 16,-12-5 0-16,12 1 0 16,-13-2 0-16,8-2-1 15,-12-2 1-15,7-5 0 16,-14-2 0-16,8-5 1 15,-11-3 0-15,14-5 1 16,-9 2 1-16,8-5-1 16,-10-3 1-16,4-5-1 15,-10 3 0-15,-1-6 0 16,-11 6 0-16,-1-4 4 16,-10 7 4-16,-4-4 7 15,-14 4 1-15,0-7 2 0,-8 5-3 16,-3-5-4-16,-7 1-7 15,0-5-6-15,-8 8-6 16,-6-7-6-16,-3 4-3 16,-6 1 0-16,-6 3 5 15,-9-4 7-15,1 9 7 16,-14-2 4-16,2 5-2 16,-11-3-1-16,4 7-6 15,-21-2-6-15,7 4-2 0,-16-2-1 16,6 4 2-16,-10 1 2 15,13-4 5-15,-8-1 1 16,9-1 1-16,-14 1-2 16,7 1 0-16,-11 2-9 15,5 6-3-15,-10 1 0 16,18 3 1-16,-5 3 0 16,8 3 9-16,-13 6 3 15,10 5 1-15,-8 5-1 16,10 4 0-16,-9 11-8 15,16-2-7-15,-5 9-8 16,9-3-2-16,-14 3-1 16,7-8 8-16,-5 4 6 15,4-8 9-15,-5-1 2 16,17-3 2-16,2 0 0 0,12-9-1 16,7 3 0-16,11-4-2 15,5-1-1-15,10 1-1 16,8 3 4-16,7 2 5 15,14 10 5-15,10 2 3 16,21 14 1-16,3 7-5 16,20 17-10-16,4 2-15 0,9 20-35 15,-7-12-16-15,3 1-35 16,-16-23-9-16,-5-7-58 16,-16-26-33-16,5-6 5 15,-5-9-49-15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2.452"/>
    </inkml:context>
    <inkml:brush xml:id="br0">
      <inkml:brushProperty name="width" value="0.05" units="cm"/>
      <inkml:brushProperty name="height" value="0.05" units="cm"/>
    </inkml:brush>
  </inkml:definitions>
  <inkml:trace contextRef="#ctx0" brushRef="#br0">609 0 4897,'4'3'3292,"-7"-2"-1818,-15-1-1403,0 0-111,-48 0-174,-167 10 57,211-8 193,0 0 50,-35 7 0,51-8-73,0 1-1,0 0 1,0 0-1,1 0 1,-1 1-1,1-1 1,0 1-1,0 1 1,0-1-1,-7 7 1,11-9 52,1 0 0,-1-1 0,1 1-1,-1 0 1,1-1 0,0 1 0,-1 0 0,1-1 0,0 1 0,0 0 0,-1 0 0,1-1 0,0 1 0,0 0 0,0 0 0,0 0 0,0-1 0,0 1 0,0 0-1,0 0 1,0-1 0,1 1 0,-1 0 0,0 0 0,0-1 0,1 1 0,-1 0 0,0 0 0,1-1 0,-1 1 0,1 0 0,0 0 0,21 22 129,-17-19-28,36 38 30,52 55-84,-88-91-100,1 0 0,-1 0-1,0 0 1,-1 1 0,1 0 0,-1 0-1,-1 0 1,1 1 0,2 8 0,-5-10-9,-1 0 1,1 1 0,-1-1-1,0 0 1,0 1 0,-1-1-1,-2 11 1,1-7-3,1-2-92,-1-1-1,0 1 1,0 0-1,-1-1 1,0 1-1,0-1 1,-1 0 0,0 0-1,0 0 1,-1-1-1,0 1 1,0-1-1,0 0 1,-1 0-1,0-1 1,0 0 0,0 0-1,-1 0 1,1-1-1,-1 0 1,0 0-1,-12 4 1,2-3-636,0 0 0,1-1 0,-1 0 1,-1-2-1,-19 1 0,-34-7-2276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09T18:15:42.793"/>
    </inkml:context>
    <inkml:brush xml:id="br0">
      <inkml:brushProperty name="width" value="0.05" units="cm"/>
      <inkml:brushProperty name="height" value="0.05" units="cm"/>
    </inkml:brush>
  </inkml:definitions>
  <inkml:trace contextRef="#ctx0" brushRef="#br0">0 0 4313,'93'25'2184,"-21"-14"-279,-1-11-1809,-2 4-2017,-5-11 1,-25-15-1457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121205E5-BA4D-4B36-A98D-F8C1A936F78D}" type="slidenum">
              <a:rPr lang="en-US"/>
              <a:pPr>
                <a:defRPr/>
              </a:pPr>
              <a:t>‹#›</a:t>
            </a:fld>
            <a:endParaRPr lang="en-US"/>
          </a:p>
        </p:txBody>
      </p:sp>
    </p:spTree>
    <p:extLst>
      <p:ext uri="{BB962C8B-B14F-4D97-AF65-F5344CB8AC3E}">
        <p14:creationId xmlns:p14="http://schemas.microsoft.com/office/powerpoint/2010/main" val="2886913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C26194AF-2CFC-49EA-9425-3DF05AC2F66D}" type="slidenum">
              <a:rPr lang="en-US"/>
              <a:pPr>
                <a:defRPr/>
              </a:pPr>
              <a:t>‹#›</a:t>
            </a:fld>
            <a:endParaRPr lang="en-US"/>
          </a:p>
        </p:txBody>
      </p:sp>
    </p:spTree>
    <p:extLst>
      <p:ext uri="{BB962C8B-B14F-4D97-AF65-F5344CB8AC3E}">
        <p14:creationId xmlns:p14="http://schemas.microsoft.com/office/powerpoint/2010/main" val="108207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C886EF19-FB6A-41CC-949C-AA0762928848}" type="slidenum">
              <a:rPr lang="en-US"/>
              <a:pPr>
                <a:defRPr/>
              </a:pPr>
              <a:t>‹#›</a:t>
            </a:fld>
            <a:endParaRPr lang="en-US"/>
          </a:p>
        </p:txBody>
      </p:sp>
    </p:spTree>
    <p:extLst>
      <p:ext uri="{BB962C8B-B14F-4D97-AF65-F5344CB8AC3E}">
        <p14:creationId xmlns:p14="http://schemas.microsoft.com/office/powerpoint/2010/main" val="257114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FEDFA559-216B-4FC3-AE74-5C60A0135522}" type="slidenum">
              <a:rPr lang="en-US"/>
              <a:pPr>
                <a:defRPr/>
              </a:pPr>
              <a:t>‹#›</a:t>
            </a:fld>
            <a:endParaRPr lang="en-US"/>
          </a:p>
        </p:txBody>
      </p:sp>
    </p:spTree>
    <p:extLst>
      <p:ext uri="{BB962C8B-B14F-4D97-AF65-F5344CB8AC3E}">
        <p14:creationId xmlns:p14="http://schemas.microsoft.com/office/powerpoint/2010/main" val="149360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851DD761-D0DD-4A10-BA4B-CE3F51E5B9CE}" type="slidenum">
              <a:rPr lang="en-US"/>
              <a:pPr>
                <a:defRPr/>
              </a:pPr>
              <a:t>‹#›</a:t>
            </a:fld>
            <a:endParaRPr lang="en-US"/>
          </a:p>
        </p:txBody>
      </p:sp>
    </p:spTree>
    <p:extLst>
      <p:ext uri="{BB962C8B-B14F-4D97-AF65-F5344CB8AC3E}">
        <p14:creationId xmlns:p14="http://schemas.microsoft.com/office/powerpoint/2010/main" val="348234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B3F4D29C-D37B-45AB-9036-7E31EAEC3676}" type="slidenum">
              <a:rPr lang="en-US"/>
              <a:pPr>
                <a:defRPr/>
              </a:pPr>
              <a:t>‹#›</a:t>
            </a:fld>
            <a:endParaRPr lang="en-US"/>
          </a:p>
        </p:txBody>
      </p:sp>
    </p:spTree>
    <p:extLst>
      <p:ext uri="{BB962C8B-B14F-4D97-AF65-F5344CB8AC3E}">
        <p14:creationId xmlns:p14="http://schemas.microsoft.com/office/powerpoint/2010/main" val="173031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0353BAE4-6A67-45BC-93DE-CFDEB7DBE714}" type="slidenum">
              <a:rPr lang="en-US"/>
              <a:pPr>
                <a:defRPr/>
              </a:pPr>
              <a:t>‹#›</a:t>
            </a:fld>
            <a:endParaRPr lang="en-US"/>
          </a:p>
        </p:txBody>
      </p:sp>
    </p:spTree>
    <p:extLst>
      <p:ext uri="{BB962C8B-B14F-4D97-AF65-F5344CB8AC3E}">
        <p14:creationId xmlns:p14="http://schemas.microsoft.com/office/powerpoint/2010/main" val="376811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9" name="Rectangle 6"/>
          <p:cNvSpPr>
            <a:spLocks noGrp="1" noChangeArrowheads="1"/>
          </p:cNvSpPr>
          <p:nvPr>
            <p:ph type="sldNum" sz="quarter" idx="12"/>
          </p:nvPr>
        </p:nvSpPr>
        <p:spPr>
          <a:ln/>
        </p:spPr>
        <p:txBody>
          <a:bodyPr/>
          <a:lstStyle>
            <a:lvl1pPr>
              <a:defRPr/>
            </a:lvl1pPr>
          </a:lstStyle>
          <a:p>
            <a:pPr>
              <a:defRPr/>
            </a:pPr>
            <a:fld id="{3A190821-557E-454E-A50C-DC2604E9ADCC}" type="slidenum">
              <a:rPr lang="en-US"/>
              <a:pPr>
                <a:defRPr/>
              </a:pPr>
              <a:t>‹#›</a:t>
            </a:fld>
            <a:endParaRPr lang="en-US"/>
          </a:p>
        </p:txBody>
      </p:sp>
    </p:spTree>
    <p:extLst>
      <p:ext uri="{BB962C8B-B14F-4D97-AF65-F5344CB8AC3E}">
        <p14:creationId xmlns:p14="http://schemas.microsoft.com/office/powerpoint/2010/main" val="114538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5" name="Rectangle 6"/>
          <p:cNvSpPr>
            <a:spLocks noGrp="1" noChangeArrowheads="1"/>
          </p:cNvSpPr>
          <p:nvPr>
            <p:ph type="sldNum" sz="quarter" idx="12"/>
          </p:nvPr>
        </p:nvSpPr>
        <p:spPr>
          <a:ln/>
        </p:spPr>
        <p:txBody>
          <a:bodyPr/>
          <a:lstStyle>
            <a:lvl1pPr>
              <a:defRPr/>
            </a:lvl1pPr>
          </a:lstStyle>
          <a:p>
            <a:pPr>
              <a:defRPr/>
            </a:pPr>
            <a:fld id="{A8041355-7A1D-44A8-8E8A-EB7E49769744}" type="slidenum">
              <a:rPr lang="en-US"/>
              <a:pPr>
                <a:defRPr/>
              </a:pPr>
              <a:t>‹#›</a:t>
            </a:fld>
            <a:endParaRPr lang="en-US"/>
          </a:p>
        </p:txBody>
      </p:sp>
    </p:spTree>
    <p:extLst>
      <p:ext uri="{BB962C8B-B14F-4D97-AF65-F5344CB8AC3E}">
        <p14:creationId xmlns:p14="http://schemas.microsoft.com/office/powerpoint/2010/main" val="326272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4" name="Rectangle 6"/>
          <p:cNvSpPr>
            <a:spLocks noGrp="1" noChangeArrowheads="1"/>
          </p:cNvSpPr>
          <p:nvPr>
            <p:ph type="sldNum" sz="quarter" idx="12"/>
          </p:nvPr>
        </p:nvSpPr>
        <p:spPr>
          <a:ln/>
        </p:spPr>
        <p:txBody>
          <a:bodyPr/>
          <a:lstStyle>
            <a:lvl1pPr>
              <a:defRPr/>
            </a:lvl1pPr>
          </a:lstStyle>
          <a:p>
            <a:pPr>
              <a:defRPr/>
            </a:pPr>
            <a:fld id="{F61EFE20-41AB-4F71-924D-EBDF6C3C5372}" type="slidenum">
              <a:rPr lang="en-US"/>
              <a:pPr>
                <a:defRPr/>
              </a:pPr>
              <a:t>‹#›</a:t>
            </a:fld>
            <a:endParaRPr lang="en-US"/>
          </a:p>
        </p:txBody>
      </p:sp>
    </p:spTree>
    <p:extLst>
      <p:ext uri="{BB962C8B-B14F-4D97-AF65-F5344CB8AC3E}">
        <p14:creationId xmlns:p14="http://schemas.microsoft.com/office/powerpoint/2010/main" val="326177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D233EA8A-80AE-460E-94E8-167A52EC9FE9}" type="slidenum">
              <a:rPr lang="en-US"/>
              <a:pPr>
                <a:defRPr/>
              </a:pPr>
              <a:t>‹#›</a:t>
            </a:fld>
            <a:endParaRPr lang="en-US"/>
          </a:p>
        </p:txBody>
      </p:sp>
    </p:spTree>
    <p:extLst>
      <p:ext uri="{BB962C8B-B14F-4D97-AF65-F5344CB8AC3E}">
        <p14:creationId xmlns:p14="http://schemas.microsoft.com/office/powerpoint/2010/main" val="39769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4C52EF59-D01B-4D30-8FED-DD09805E24F3}" type="slidenum">
              <a:rPr lang="en-US"/>
              <a:pPr>
                <a:defRPr/>
              </a:pPr>
              <a:t>‹#›</a:t>
            </a:fld>
            <a:endParaRPr lang="en-US"/>
          </a:p>
        </p:txBody>
      </p:sp>
    </p:spTree>
    <p:extLst>
      <p:ext uri="{BB962C8B-B14F-4D97-AF65-F5344CB8AC3E}">
        <p14:creationId xmlns:p14="http://schemas.microsoft.com/office/powerpoint/2010/main" val="108754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Times New Roman" pitchFamily="18" charset="0"/>
              </a:defRPr>
            </a:lvl1pPr>
          </a:lstStyle>
          <a:p>
            <a:pPr>
              <a:defRPr/>
            </a:pPr>
            <a:r>
              <a:rPr lang="en-US"/>
              <a:t>Summer Institutes</a:t>
            </a:r>
          </a:p>
        </p:txBody>
      </p:sp>
      <p:sp>
        <p:nvSpPr>
          <p:cNvPr id="9221"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r>
              <a:rPr lang="en-US"/>
              <a:t>Module 1, Session 8</a:t>
            </a:r>
          </a:p>
        </p:txBody>
      </p:sp>
      <p:sp>
        <p:nvSpPr>
          <p:cNvPr id="9222"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7420721-9F95-4846-8773-2B18F265A8CE}" type="slidenum">
              <a:rPr lang="en-US"/>
              <a:pPr>
                <a:defRPr/>
              </a:pPr>
              <a:t>‹#›</a:t>
            </a:fld>
            <a:endParaRPr lang="en-US"/>
          </a:p>
        </p:txBody>
      </p:sp>
      <p:sp>
        <p:nvSpPr>
          <p:cNvPr id="1031" name="AutoShape 7"/>
          <p:cNvSpPr>
            <a:spLocks noChangeArrowheads="1"/>
          </p:cNvSpPr>
          <p:nvPr/>
        </p:nvSpPr>
        <p:spPr bwMode="auto">
          <a:xfrm>
            <a:off x="677334" y="381000"/>
            <a:ext cx="10837333" cy="78486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algn="ctr" eaLnBrk="0" fontAlgn="base" hangingPunct="0">
              <a:spcBef>
                <a:spcPct val="0"/>
              </a:spcBef>
              <a:spcAft>
                <a:spcPct val="0"/>
              </a:spcAft>
              <a:defRPr sz="2000">
                <a:solidFill>
                  <a:schemeClr val="tx1"/>
                </a:solidFill>
                <a:latin typeface="Times New Roman" charset="0"/>
              </a:defRPr>
            </a:lvl6pPr>
            <a:lvl7pPr marL="2971800" indent="-228600" algn="ctr" eaLnBrk="0" fontAlgn="base" hangingPunct="0">
              <a:spcBef>
                <a:spcPct val="0"/>
              </a:spcBef>
              <a:spcAft>
                <a:spcPct val="0"/>
              </a:spcAft>
              <a:defRPr sz="2000">
                <a:solidFill>
                  <a:schemeClr val="tx1"/>
                </a:solidFill>
                <a:latin typeface="Times New Roman" charset="0"/>
              </a:defRPr>
            </a:lvl7pPr>
            <a:lvl8pPr marL="3429000" indent="-228600" algn="ctr" eaLnBrk="0" fontAlgn="base" hangingPunct="0">
              <a:spcBef>
                <a:spcPct val="0"/>
              </a:spcBef>
              <a:spcAft>
                <a:spcPct val="0"/>
              </a:spcAft>
              <a:defRPr sz="2000">
                <a:solidFill>
                  <a:schemeClr val="tx1"/>
                </a:solidFill>
                <a:latin typeface="Times New Roman" charset="0"/>
              </a:defRPr>
            </a:lvl8pPr>
            <a:lvl9pPr marL="3886200" indent="-228600" algn="ctr"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6" Type="http://schemas.openxmlformats.org/officeDocument/2006/relationships/customXml" Target="../ink/ink13.xml"/><Relationship Id="rId117" Type="http://schemas.openxmlformats.org/officeDocument/2006/relationships/customXml" Target="../ink/ink59.xml"/><Relationship Id="rId21" Type="http://schemas.openxmlformats.org/officeDocument/2006/relationships/image" Target="../media/image10.png"/><Relationship Id="rId42" Type="http://schemas.openxmlformats.org/officeDocument/2006/relationships/customXml" Target="../ink/ink21.xml"/><Relationship Id="rId47" Type="http://schemas.openxmlformats.org/officeDocument/2006/relationships/image" Target="../media/image23.png"/><Relationship Id="rId63" Type="http://schemas.openxmlformats.org/officeDocument/2006/relationships/image" Target="../media/image31.png"/><Relationship Id="rId68" Type="http://schemas.openxmlformats.org/officeDocument/2006/relationships/customXml" Target="../ink/ink34.xml"/><Relationship Id="rId84" Type="http://schemas.openxmlformats.org/officeDocument/2006/relationships/customXml" Target="../ink/ink42.xml"/><Relationship Id="rId89" Type="http://schemas.openxmlformats.org/officeDocument/2006/relationships/image" Target="../media/image44.png"/><Relationship Id="rId112" Type="http://schemas.openxmlformats.org/officeDocument/2006/relationships/image" Target="../media/image55.png"/><Relationship Id="rId133" Type="http://schemas.openxmlformats.org/officeDocument/2006/relationships/customXml" Target="../ink/ink67.xml"/><Relationship Id="rId16" Type="http://schemas.openxmlformats.org/officeDocument/2006/relationships/customXml" Target="../ink/ink8.xml"/><Relationship Id="rId107" Type="http://schemas.openxmlformats.org/officeDocument/2006/relationships/customXml" Target="../ink/ink54.xml"/><Relationship Id="rId11" Type="http://schemas.openxmlformats.org/officeDocument/2006/relationships/image" Target="../media/image5.png"/><Relationship Id="rId32" Type="http://schemas.openxmlformats.org/officeDocument/2006/relationships/customXml" Target="../ink/ink16.xml"/><Relationship Id="rId37" Type="http://schemas.openxmlformats.org/officeDocument/2006/relationships/image" Target="../media/image18.png"/><Relationship Id="rId53" Type="http://schemas.openxmlformats.org/officeDocument/2006/relationships/image" Target="../media/image26.png"/><Relationship Id="rId58" Type="http://schemas.openxmlformats.org/officeDocument/2006/relationships/customXml" Target="../ink/ink29.xml"/><Relationship Id="rId74" Type="http://schemas.openxmlformats.org/officeDocument/2006/relationships/customXml" Target="../ink/ink37.xml"/><Relationship Id="rId79" Type="http://schemas.openxmlformats.org/officeDocument/2006/relationships/image" Target="../media/image39.png"/><Relationship Id="rId102" Type="http://schemas.openxmlformats.org/officeDocument/2006/relationships/customXml" Target="../ink/ink51.xml"/><Relationship Id="rId123" Type="http://schemas.openxmlformats.org/officeDocument/2006/relationships/customXml" Target="../ink/ink62.xml"/><Relationship Id="rId128" Type="http://schemas.openxmlformats.org/officeDocument/2006/relationships/image" Target="../media/image63.png"/><Relationship Id="rId5" Type="http://schemas.openxmlformats.org/officeDocument/2006/relationships/image" Target="../media/image2.png"/><Relationship Id="rId90" Type="http://schemas.openxmlformats.org/officeDocument/2006/relationships/customXml" Target="../ink/ink45.xml"/><Relationship Id="rId95" Type="http://schemas.openxmlformats.org/officeDocument/2006/relationships/image" Target="../media/image47.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3.png"/><Relationship Id="rId30" Type="http://schemas.openxmlformats.org/officeDocument/2006/relationships/customXml" Target="../ink/ink15.xml"/><Relationship Id="rId35" Type="http://schemas.openxmlformats.org/officeDocument/2006/relationships/image" Target="../media/image17.png"/><Relationship Id="rId43" Type="http://schemas.openxmlformats.org/officeDocument/2006/relationships/image" Target="../media/image21.png"/><Relationship Id="rId48" Type="http://schemas.openxmlformats.org/officeDocument/2006/relationships/customXml" Target="../ink/ink24.xml"/><Relationship Id="rId56" Type="http://schemas.openxmlformats.org/officeDocument/2006/relationships/customXml" Target="../ink/ink28.xml"/><Relationship Id="rId64" Type="http://schemas.openxmlformats.org/officeDocument/2006/relationships/customXml" Target="../ink/ink32.xml"/><Relationship Id="rId69" Type="http://schemas.openxmlformats.org/officeDocument/2006/relationships/image" Target="../media/image34.png"/><Relationship Id="rId77" Type="http://schemas.openxmlformats.org/officeDocument/2006/relationships/image" Target="../media/image38.png"/><Relationship Id="rId100" Type="http://schemas.openxmlformats.org/officeDocument/2006/relationships/customXml" Target="../ink/ink50.xml"/><Relationship Id="rId105" Type="http://schemas.openxmlformats.org/officeDocument/2006/relationships/image" Target="../media/image52.png"/><Relationship Id="rId113" Type="http://schemas.openxmlformats.org/officeDocument/2006/relationships/customXml" Target="../ink/ink57.xml"/><Relationship Id="rId118" Type="http://schemas.openxmlformats.org/officeDocument/2006/relationships/image" Target="../media/image58.png"/><Relationship Id="rId126" Type="http://schemas.openxmlformats.org/officeDocument/2006/relationships/image" Target="../media/image62.png"/><Relationship Id="rId134" Type="http://schemas.openxmlformats.org/officeDocument/2006/relationships/image" Target="../media/image66.png"/><Relationship Id="rId8" Type="http://schemas.openxmlformats.org/officeDocument/2006/relationships/customXml" Target="../ink/ink4.xml"/><Relationship Id="rId51" Type="http://schemas.openxmlformats.org/officeDocument/2006/relationships/image" Target="../media/image25.png"/><Relationship Id="rId72" Type="http://schemas.openxmlformats.org/officeDocument/2006/relationships/customXml" Target="../ink/ink36.xml"/><Relationship Id="rId80" Type="http://schemas.openxmlformats.org/officeDocument/2006/relationships/customXml" Target="../ink/ink40.xml"/><Relationship Id="rId85" Type="http://schemas.openxmlformats.org/officeDocument/2006/relationships/image" Target="../media/image42.png"/><Relationship Id="rId93" Type="http://schemas.openxmlformats.org/officeDocument/2006/relationships/image" Target="../media/image46.png"/><Relationship Id="rId98" Type="http://schemas.openxmlformats.org/officeDocument/2006/relationships/customXml" Target="../ink/ink49.xml"/><Relationship Id="rId121" Type="http://schemas.openxmlformats.org/officeDocument/2006/relationships/customXml" Target="../ink/ink61.xml"/><Relationship Id="rId3" Type="http://schemas.openxmlformats.org/officeDocument/2006/relationships/image" Target="../media/image1.emf"/><Relationship Id="rId12" Type="http://schemas.openxmlformats.org/officeDocument/2006/relationships/customXml" Target="../ink/ink6.xml"/><Relationship Id="rId17" Type="http://schemas.openxmlformats.org/officeDocument/2006/relationships/image" Target="../media/image8.png"/><Relationship Id="rId25" Type="http://schemas.openxmlformats.org/officeDocument/2006/relationships/image" Target="../media/image12.png"/><Relationship Id="rId33" Type="http://schemas.openxmlformats.org/officeDocument/2006/relationships/image" Target="../media/image16.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29.png"/><Relationship Id="rId67" Type="http://schemas.openxmlformats.org/officeDocument/2006/relationships/image" Target="../media/image33.png"/><Relationship Id="rId103" Type="http://schemas.openxmlformats.org/officeDocument/2006/relationships/image" Target="../media/image51.png"/><Relationship Id="rId108" Type="http://schemas.openxmlformats.org/officeDocument/2006/relationships/image" Target="../media/image53.png"/><Relationship Id="rId116" Type="http://schemas.openxmlformats.org/officeDocument/2006/relationships/image" Target="../media/image57.png"/><Relationship Id="rId124" Type="http://schemas.openxmlformats.org/officeDocument/2006/relationships/image" Target="../media/image61.png"/><Relationship Id="rId129" Type="http://schemas.openxmlformats.org/officeDocument/2006/relationships/customXml" Target="../ink/ink65.xml"/><Relationship Id="rId20" Type="http://schemas.openxmlformats.org/officeDocument/2006/relationships/customXml" Target="../ink/ink10.xml"/><Relationship Id="rId41" Type="http://schemas.openxmlformats.org/officeDocument/2006/relationships/image" Target="../media/image20.png"/><Relationship Id="rId54" Type="http://schemas.openxmlformats.org/officeDocument/2006/relationships/customXml" Target="../ink/ink27.xml"/><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37.png"/><Relationship Id="rId83" Type="http://schemas.openxmlformats.org/officeDocument/2006/relationships/image" Target="../media/image41.png"/><Relationship Id="rId88" Type="http://schemas.openxmlformats.org/officeDocument/2006/relationships/customXml" Target="../ink/ink44.xml"/><Relationship Id="rId91" Type="http://schemas.openxmlformats.org/officeDocument/2006/relationships/image" Target="../media/image45.png"/><Relationship Id="rId96" Type="http://schemas.openxmlformats.org/officeDocument/2006/relationships/customXml" Target="../ink/ink48.xml"/><Relationship Id="rId111" Type="http://schemas.openxmlformats.org/officeDocument/2006/relationships/customXml" Target="../ink/ink56.xml"/><Relationship Id="rId132" Type="http://schemas.openxmlformats.org/officeDocument/2006/relationships/image" Target="../media/image65.png"/><Relationship Id="rId1" Type="http://schemas.openxmlformats.org/officeDocument/2006/relationships/slideLayout" Target="../slideLayouts/slideLayout7.xml"/><Relationship Id="rId6" Type="http://schemas.openxmlformats.org/officeDocument/2006/relationships/customXml" Target="../ink/ink3.xml"/><Relationship Id="rId15" Type="http://schemas.openxmlformats.org/officeDocument/2006/relationships/image" Target="../media/image7.png"/><Relationship Id="rId23" Type="http://schemas.openxmlformats.org/officeDocument/2006/relationships/image" Target="../media/image11.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4.png"/><Relationship Id="rId57" Type="http://schemas.openxmlformats.org/officeDocument/2006/relationships/image" Target="../media/image28.png"/><Relationship Id="rId106" Type="http://schemas.openxmlformats.org/officeDocument/2006/relationships/customXml" Target="../ink/ink53.xml"/><Relationship Id="rId114" Type="http://schemas.openxmlformats.org/officeDocument/2006/relationships/image" Target="../media/image56.png"/><Relationship Id="rId119" Type="http://schemas.openxmlformats.org/officeDocument/2006/relationships/customXml" Target="../ink/ink60.xml"/><Relationship Id="rId127" Type="http://schemas.openxmlformats.org/officeDocument/2006/relationships/customXml" Target="../ink/ink64.xml"/><Relationship Id="rId10" Type="http://schemas.openxmlformats.org/officeDocument/2006/relationships/customXml" Target="../ink/ink5.xml"/><Relationship Id="rId31" Type="http://schemas.openxmlformats.org/officeDocument/2006/relationships/image" Target="../media/image15.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32.png"/><Relationship Id="rId73" Type="http://schemas.openxmlformats.org/officeDocument/2006/relationships/image" Target="../media/image36.png"/><Relationship Id="rId78" Type="http://schemas.openxmlformats.org/officeDocument/2006/relationships/customXml" Target="../ink/ink39.xml"/><Relationship Id="rId81" Type="http://schemas.openxmlformats.org/officeDocument/2006/relationships/image" Target="../media/image40.png"/><Relationship Id="rId86" Type="http://schemas.openxmlformats.org/officeDocument/2006/relationships/customXml" Target="../ink/ink43.xml"/><Relationship Id="rId94" Type="http://schemas.openxmlformats.org/officeDocument/2006/relationships/customXml" Target="../ink/ink47.xml"/><Relationship Id="rId99" Type="http://schemas.openxmlformats.org/officeDocument/2006/relationships/image" Target="../media/image49.png"/><Relationship Id="rId101" Type="http://schemas.openxmlformats.org/officeDocument/2006/relationships/image" Target="../media/image50.png"/><Relationship Id="rId122" Type="http://schemas.openxmlformats.org/officeDocument/2006/relationships/image" Target="../media/image60.png"/><Relationship Id="rId130" Type="http://schemas.openxmlformats.org/officeDocument/2006/relationships/image" Target="../media/image64.png"/><Relationship Id="rId135" Type="http://schemas.openxmlformats.org/officeDocument/2006/relationships/customXml" Target="../ink/ink68.xml"/><Relationship Id="rId4" Type="http://schemas.openxmlformats.org/officeDocument/2006/relationships/customXml" Target="../ink/ink2.xml"/><Relationship Id="rId9" Type="http://schemas.openxmlformats.org/officeDocument/2006/relationships/image" Target="../media/image4.png"/><Relationship Id="rId13" Type="http://schemas.openxmlformats.org/officeDocument/2006/relationships/image" Target="../media/image6.png"/><Relationship Id="rId18" Type="http://schemas.openxmlformats.org/officeDocument/2006/relationships/customXml" Target="../ink/ink9.xml"/><Relationship Id="rId39" Type="http://schemas.openxmlformats.org/officeDocument/2006/relationships/image" Target="../media/image19.png"/><Relationship Id="rId109" Type="http://schemas.openxmlformats.org/officeDocument/2006/relationships/customXml" Target="../ink/ink55.xml"/><Relationship Id="rId34" Type="http://schemas.openxmlformats.org/officeDocument/2006/relationships/customXml" Target="../ink/ink17.xml"/><Relationship Id="rId50" Type="http://schemas.openxmlformats.org/officeDocument/2006/relationships/customXml" Target="../ink/ink25.xml"/><Relationship Id="rId55" Type="http://schemas.openxmlformats.org/officeDocument/2006/relationships/image" Target="../media/image27.png"/><Relationship Id="rId76" Type="http://schemas.openxmlformats.org/officeDocument/2006/relationships/customXml" Target="../ink/ink38.xml"/><Relationship Id="rId97" Type="http://schemas.openxmlformats.org/officeDocument/2006/relationships/image" Target="../media/image48.png"/><Relationship Id="rId104" Type="http://schemas.openxmlformats.org/officeDocument/2006/relationships/customXml" Target="../ink/ink52.xml"/><Relationship Id="rId120" Type="http://schemas.openxmlformats.org/officeDocument/2006/relationships/image" Target="../media/image59.png"/><Relationship Id="rId125" Type="http://schemas.openxmlformats.org/officeDocument/2006/relationships/customXml" Target="../ink/ink63.xml"/><Relationship Id="rId7" Type="http://schemas.openxmlformats.org/officeDocument/2006/relationships/image" Target="../media/image3.png"/><Relationship Id="rId71" Type="http://schemas.openxmlformats.org/officeDocument/2006/relationships/image" Target="../media/image35.png"/><Relationship Id="rId92" Type="http://schemas.openxmlformats.org/officeDocument/2006/relationships/customXml" Target="../ink/ink46.xml"/><Relationship Id="rId2" Type="http://schemas.openxmlformats.org/officeDocument/2006/relationships/oleObject" Target="../embeddings/oleObject1.bin"/><Relationship Id="rId29" Type="http://schemas.openxmlformats.org/officeDocument/2006/relationships/image" Target="../media/image14.png"/><Relationship Id="rId24" Type="http://schemas.openxmlformats.org/officeDocument/2006/relationships/customXml" Target="../ink/ink12.xml"/><Relationship Id="rId40" Type="http://schemas.openxmlformats.org/officeDocument/2006/relationships/customXml" Target="../ink/ink20.xml"/><Relationship Id="rId45" Type="http://schemas.openxmlformats.org/officeDocument/2006/relationships/image" Target="../media/image22.png"/><Relationship Id="rId66" Type="http://schemas.openxmlformats.org/officeDocument/2006/relationships/customXml" Target="../ink/ink33.xml"/><Relationship Id="rId87" Type="http://schemas.openxmlformats.org/officeDocument/2006/relationships/image" Target="../media/image43.png"/><Relationship Id="rId110" Type="http://schemas.openxmlformats.org/officeDocument/2006/relationships/image" Target="../media/image54.png"/><Relationship Id="rId115" Type="http://schemas.openxmlformats.org/officeDocument/2006/relationships/customXml" Target="../ink/ink58.xml"/><Relationship Id="rId131" Type="http://schemas.openxmlformats.org/officeDocument/2006/relationships/customXml" Target="../ink/ink66.xml"/><Relationship Id="rId136" Type="http://schemas.openxmlformats.org/officeDocument/2006/relationships/image" Target="../media/image67.png"/><Relationship Id="rId61" Type="http://schemas.openxmlformats.org/officeDocument/2006/relationships/image" Target="../media/image30.png"/><Relationship Id="rId82" Type="http://schemas.openxmlformats.org/officeDocument/2006/relationships/customXml" Target="../ink/ink41.xml"/><Relationship Id="rId1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68.emf"/><Relationship Id="rId2" Type="http://schemas.openxmlformats.org/officeDocument/2006/relationships/oleObject" Target="../embeddings/oleObject2.bin"/><Relationship Id="rId1" Type="http://schemas.openxmlformats.org/officeDocument/2006/relationships/slideLayout" Target="../slideLayouts/slideLayout7.xml"/><Relationship Id="rId5" Type="http://schemas.openxmlformats.org/officeDocument/2006/relationships/image" Target="../media/image69.png"/><Relationship Id="rId4" Type="http://schemas.openxmlformats.org/officeDocument/2006/relationships/customXml" Target="../ink/ink69.xml"/></Relationships>
</file>

<file path=ppt/slides/_rels/slide5.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customXml" Target="../ink/ink7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4"/>
          <p:cNvSpPr txBox="1">
            <a:spLocks noChangeArrowheads="1"/>
          </p:cNvSpPr>
          <p:nvPr/>
        </p:nvSpPr>
        <p:spPr bwMode="auto">
          <a:xfrm>
            <a:off x="1354666" y="1086972"/>
            <a:ext cx="9448800" cy="710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50000"/>
              </a:spcBef>
              <a:buFontTx/>
              <a:buNone/>
            </a:pPr>
            <a:r>
              <a:rPr lang="en-US" altLang="en-US" sz="2400" b="1" dirty="0"/>
              <a:t>Paired Binary data</a:t>
            </a:r>
          </a:p>
          <a:p>
            <a:pPr marL="1085850" lvl="1" indent="-342900">
              <a:spcBef>
                <a:spcPct val="50000"/>
              </a:spcBef>
              <a:buFont typeface="Arial" panose="020B0604020202020204" pitchFamily="34" charset="0"/>
              <a:buChar char="•"/>
            </a:pPr>
            <a:r>
              <a:rPr lang="en-US" altLang="en-US" sz="2400" dirty="0"/>
              <a:t>Typically (but not exclusively) a matched case-control study</a:t>
            </a:r>
          </a:p>
          <a:p>
            <a:pPr marL="1085850" lvl="1" indent="-342900">
              <a:spcBef>
                <a:spcPct val="50000"/>
              </a:spcBef>
              <a:buFont typeface="Arial" panose="020B0604020202020204" pitchFamily="34" charset="0"/>
              <a:buChar char="•"/>
            </a:pPr>
            <a:r>
              <a:rPr lang="en-US" altLang="en-US" sz="2400" dirty="0"/>
              <a:t>Cases uniquely matched to controls; create a table showing concordance/discordance of pairs</a:t>
            </a:r>
          </a:p>
          <a:p>
            <a:pPr marL="1085850" lvl="1" indent="-342900">
              <a:spcBef>
                <a:spcPct val="50000"/>
              </a:spcBef>
              <a:buFont typeface="Arial" panose="020B0604020202020204" pitchFamily="34" charset="0"/>
              <a:buChar char="•"/>
            </a:pPr>
            <a:r>
              <a:rPr lang="en-US" altLang="en-US" sz="2400" dirty="0"/>
              <a:t>Use </a:t>
            </a:r>
            <a:r>
              <a:rPr lang="en-US" altLang="en-US" sz="2400" dirty="0" err="1"/>
              <a:t>McNemar’s</a:t>
            </a:r>
            <a:r>
              <a:rPr lang="en-US" altLang="en-US" sz="2400" dirty="0"/>
              <a:t> chi-square test to test association</a:t>
            </a:r>
          </a:p>
          <a:p>
            <a:pPr>
              <a:spcBef>
                <a:spcPct val="50000"/>
              </a:spcBef>
              <a:buNone/>
            </a:pPr>
            <a:r>
              <a:rPr lang="en-US" altLang="en-US" sz="2400" b="1" dirty="0"/>
              <a:t>Effect Modification</a:t>
            </a:r>
          </a:p>
          <a:p>
            <a:pPr marL="1085850" lvl="1" indent="-342900">
              <a:spcBef>
                <a:spcPct val="50000"/>
              </a:spcBef>
              <a:buFont typeface="Arial" panose="020B0604020202020204" pitchFamily="34" charset="0"/>
              <a:buChar char="•"/>
            </a:pPr>
            <a:r>
              <a:rPr lang="en-US" altLang="en-US" sz="2400" dirty="0"/>
              <a:t>Effect of exposure on outcome varies by level of a 3</a:t>
            </a:r>
            <a:r>
              <a:rPr lang="en-US" altLang="en-US" sz="2400" baseline="30000" dirty="0"/>
              <a:t>rd</a:t>
            </a:r>
            <a:r>
              <a:rPr lang="en-US" altLang="en-US" sz="2400" dirty="0"/>
              <a:t> variable</a:t>
            </a:r>
          </a:p>
          <a:p>
            <a:pPr marL="1085850" lvl="1" indent="-342900">
              <a:spcBef>
                <a:spcPct val="50000"/>
              </a:spcBef>
              <a:buFont typeface="Arial" panose="020B0604020202020204" pitchFamily="34" charset="0"/>
              <a:buChar char="•"/>
            </a:pPr>
            <a:r>
              <a:rPr lang="en-US" altLang="en-US" sz="2400" dirty="0"/>
              <a:t>Depends on measure of effect chosen (i.e. RR, OR, RD)</a:t>
            </a:r>
          </a:p>
          <a:p>
            <a:pPr>
              <a:spcBef>
                <a:spcPct val="50000"/>
              </a:spcBef>
              <a:buNone/>
            </a:pPr>
            <a:r>
              <a:rPr lang="en-US" altLang="en-US" sz="2400" b="1" dirty="0"/>
              <a:t>Confounding  </a:t>
            </a:r>
          </a:p>
          <a:p>
            <a:pPr marL="1085850" lvl="1" indent="-342900">
              <a:spcBef>
                <a:spcPct val="50000"/>
              </a:spcBef>
              <a:buFont typeface="Arial" panose="020B0604020202020204" pitchFamily="34" charset="0"/>
              <a:buChar char="•"/>
            </a:pPr>
            <a:r>
              <a:rPr lang="en-US" altLang="en-US" sz="2400" dirty="0"/>
              <a:t>Typically, exposure groups are imbalanced with respect to a 3</a:t>
            </a:r>
            <a:r>
              <a:rPr lang="en-US" altLang="en-US" sz="2400" baseline="30000" dirty="0"/>
              <a:t>rd</a:t>
            </a:r>
            <a:r>
              <a:rPr lang="en-US" altLang="en-US" sz="2400" dirty="0"/>
              <a:t> variable that is also a risk factor for the outcome</a:t>
            </a:r>
          </a:p>
          <a:p>
            <a:pPr marL="1085850" lvl="1" indent="-342900">
              <a:spcBef>
                <a:spcPct val="50000"/>
              </a:spcBef>
              <a:buFont typeface="Arial" panose="020B0604020202020204" pitchFamily="34" charset="0"/>
              <a:buChar char="•"/>
            </a:pPr>
            <a:r>
              <a:rPr lang="en-US" altLang="en-US" sz="2400" dirty="0"/>
              <a:t>Creates bias in estimate of “causal” effect of exposure on outcome</a:t>
            </a:r>
          </a:p>
          <a:p>
            <a:pPr marL="1085850" lvl="1" indent="-342900">
              <a:spcBef>
                <a:spcPct val="50000"/>
              </a:spcBef>
              <a:buFont typeface="Arial" panose="020B0604020202020204" pitchFamily="34" charset="0"/>
              <a:buChar char="•"/>
            </a:pPr>
            <a:r>
              <a:rPr lang="en-US" altLang="en-US" sz="2400" dirty="0"/>
              <a:t>Control/adjust for the 3</a:t>
            </a:r>
            <a:r>
              <a:rPr lang="en-US" altLang="en-US" sz="2400" baseline="30000" dirty="0"/>
              <a:t>rd</a:t>
            </a:r>
            <a:r>
              <a:rPr lang="en-US" altLang="en-US" sz="2400" dirty="0"/>
              <a:t> variable using stratification (other methods also available)</a:t>
            </a:r>
          </a:p>
        </p:txBody>
      </p:sp>
      <p:sp>
        <p:nvSpPr>
          <p:cNvPr id="9" name="Text Box 4">
            <a:extLst>
              <a:ext uri="{FF2B5EF4-FFF2-40B4-BE49-F238E27FC236}">
                <a16:creationId xmlns:a16="http://schemas.microsoft.com/office/drawing/2014/main" id="{B6A2B9FB-4A5C-4C81-9207-A3C5725E6D93}"/>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a:t>
            </a:r>
          </a:p>
        </p:txBody>
      </p:sp>
      <p:sp>
        <p:nvSpPr>
          <p:cNvPr id="2" name="Date Placeholder 1">
            <a:extLst>
              <a:ext uri="{FF2B5EF4-FFF2-40B4-BE49-F238E27FC236}">
                <a16:creationId xmlns:a16="http://schemas.microsoft.com/office/drawing/2014/main" id="{42BEFC84-02F5-4D83-9158-C125D18990CC}"/>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ECECD0DC-EA99-4A41-8D23-8621D7F8B93F}"/>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DC7AF42-7815-4BDB-A264-CDE231FD2592}"/>
              </a:ext>
            </a:extLst>
          </p:cNvPr>
          <p:cNvSpPr>
            <a:spLocks noGrp="1"/>
          </p:cNvSpPr>
          <p:nvPr>
            <p:ph type="sldNum" sz="quarter" idx="12"/>
          </p:nvPr>
        </p:nvSpPr>
        <p:spPr/>
        <p:txBody>
          <a:bodyPr/>
          <a:lstStyle/>
          <a:p>
            <a:pPr>
              <a:defRPr/>
            </a:pPr>
            <a:fld id="{9574F64C-599D-439B-AF0D-2F269C538FC5}" type="slidenum">
              <a:rPr lang="en-US" smtClean="0"/>
              <a:pPr>
                <a:defRPr/>
              </a:pPr>
              <a:t>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ACF4FFB-7912-4A31-AAC9-884F1A8D7237}"/>
                  </a:ext>
                </a:extLst>
              </p14:cNvPr>
              <p14:cNvContentPartPr/>
              <p14:nvPr/>
            </p14:nvContentPartPr>
            <p14:xfrm>
              <a:off x="12720960" y="8149840"/>
              <a:ext cx="63360" cy="28080"/>
            </p14:xfrm>
          </p:contentPart>
        </mc:Choice>
        <mc:Fallback xmlns="">
          <p:pic>
            <p:nvPicPr>
              <p:cNvPr id="5" name="Ink 4">
                <a:extLst>
                  <a:ext uri="{FF2B5EF4-FFF2-40B4-BE49-F238E27FC236}">
                    <a16:creationId xmlns:a16="http://schemas.microsoft.com/office/drawing/2014/main" id="{1ACF4FFB-7912-4A31-AAC9-884F1A8D7237}"/>
                  </a:ext>
                </a:extLst>
              </p:cNvPr>
              <p:cNvPicPr/>
              <p:nvPr/>
            </p:nvPicPr>
            <p:blipFill>
              <a:blip r:embed="rId3"/>
              <a:stretch>
                <a:fillRect/>
              </a:stretch>
            </p:blipFill>
            <p:spPr>
              <a:xfrm>
                <a:off x="12712320" y="8140840"/>
                <a:ext cx="81000" cy="4572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2C322E-3163-490B-9D59-0A5BED39DC79}"/>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7557D2E2-A0DE-475C-A09E-402B69D5427B}"/>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6A30BCB8-C4D5-412A-A445-F33281C5599D}"/>
              </a:ext>
            </a:extLst>
          </p:cNvPr>
          <p:cNvSpPr>
            <a:spLocks noGrp="1"/>
          </p:cNvSpPr>
          <p:nvPr>
            <p:ph type="sldNum" sz="quarter" idx="12"/>
          </p:nvPr>
        </p:nvSpPr>
        <p:spPr/>
        <p:txBody>
          <a:bodyPr/>
          <a:lstStyle/>
          <a:p>
            <a:pPr>
              <a:defRPr/>
            </a:pPr>
            <a:fld id="{F61EFE20-41AB-4F71-924D-EBDF6C3C5372}" type="slidenum">
              <a:rPr lang="en-US" smtClean="0"/>
              <a:pPr>
                <a:defRPr/>
              </a:pPr>
              <a:t>2</a:t>
            </a:fld>
            <a:endParaRPr lang="en-US"/>
          </a:p>
        </p:txBody>
      </p:sp>
      <p:sp>
        <p:nvSpPr>
          <p:cNvPr id="6" name="Text Box 3">
            <a:extLst>
              <a:ext uri="{FF2B5EF4-FFF2-40B4-BE49-F238E27FC236}">
                <a16:creationId xmlns:a16="http://schemas.microsoft.com/office/drawing/2014/main" id="{45FE6A54-3275-4B80-8D7E-18CBBA6A9020}"/>
              </a:ext>
            </a:extLst>
          </p:cNvPr>
          <p:cNvSpPr txBox="1">
            <a:spLocks noChangeArrowheads="1"/>
          </p:cNvSpPr>
          <p:nvPr/>
        </p:nvSpPr>
        <p:spPr bwMode="auto">
          <a:xfrm>
            <a:off x="1219200" y="1676400"/>
            <a:ext cx="9525000"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ct val="50000"/>
              </a:spcBef>
              <a:buFontTx/>
              <a:buChar char="•"/>
            </a:pPr>
            <a:r>
              <a:rPr lang="en-US" altLang="en-US" sz="2400" dirty="0"/>
              <a:t>Compute separate OR for each stratum (OR</a:t>
            </a:r>
            <a:r>
              <a:rPr lang="en-US" altLang="en-US" sz="2400" baseline="-25000" dirty="0"/>
              <a:t>1</a:t>
            </a:r>
            <a:r>
              <a:rPr lang="en-US" altLang="en-US" sz="2400" dirty="0"/>
              <a:t>, OR</a:t>
            </a:r>
            <a:r>
              <a:rPr lang="en-US" altLang="en-US" sz="2400" baseline="-25000" dirty="0"/>
              <a:t>2</a:t>
            </a:r>
            <a:r>
              <a:rPr lang="en-US" altLang="en-US" sz="2400" dirty="0"/>
              <a:t>, … </a:t>
            </a:r>
            <a:r>
              <a:rPr lang="en-US" altLang="en-US" sz="2400" dirty="0" err="1"/>
              <a:t>Or</a:t>
            </a:r>
            <a:r>
              <a:rPr lang="en-US" altLang="en-US" sz="2400" baseline="-25000" dirty="0" err="1"/>
              <a:t>k</a:t>
            </a:r>
            <a:r>
              <a:rPr lang="en-US" altLang="en-US" sz="2400" dirty="0"/>
              <a:t>)</a:t>
            </a:r>
          </a:p>
          <a:p>
            <a:pPr lvl="1">
              <a:spcBef>
                <a:spcPct val="50000"/>
              </a:spcBef>
              <a:spcAft>
                <a:spcPts val="1200"/>
              </a:spcAft>
              <a:buFontTx/>
              <a:buChar char="•"/>
            </a:pPr>
            <a:r>
              <a:rPr lang="en-US" altLang="en-US" sz="2400" dirty="0"/>
              <a:t>Assess homogeneity of OR’s across strata (Is there EM?)</a:t>
            </a:r>
          </a:p>
          <a:p>
            <a:pPr lvl="2">
              <a:spcBef>
                <a:spcPct val="0"/>
              </a:spcBef>
              <a:buNone/>
            </a:pPr>
            <a:r>
              <a:rPr lang="en-US" altLang="en-US" dirty="0"/>
              <a:t>	Ho: OR</a:t>
            </a:r>
            <a:r>
              <a:rPr lang="en-US" altLang="en-US" baseline="-25000" dirty="0"/>
              <a:t>1</a:t>
            </a:r>
            <a:r>
              <a:rPr lang="en-US" altLang="en-US" dirty="0"/>
              <a:t> = OR</a:t>
            </a:r>
            <a:r>
              <a:rPr lang="en-US" altLang="en-US" baseline="-25000" dirty="0"/>
              <a:t>2</a:t>
            </a:r>
            <a:r>
              <a:rPr lang="en-US" altLang="en-US" dirty="0"/>
              <a:t> = … = OR</a:t>
            </a:r>
            <a:r>
              <a:rPr lang="en-US" altLang="en-US" baseline="-25000" dirty="0"/>
              <a:t>K</a:t>
            </a:r>
          </a:p>
          <a:p>
            <a:pPr lvl="2">
              <a:spcBef>
                <a:spcPct val="0"/>
              </a:spcBef>
              <a:buNone/>
            </a:pPr>
            <a:r>
              <a:rPr lang="en-US" altLang="en-US" dirty="0"/>
              <a:t>	Ha: not all stratum-specific OR’s are equal</a:t>
            </a:r>
          </a:p>
          <a:p>
            <a:pPr lvl="1">
              <a:spcBef>
                <a:spcPct val="50000"/>
              </a:spcBef>
              <a:buFontTx/>
              <a:buChar char="•"/>
            </a:pPr>
            <a:r>
              <a:rPr lang="en-US" altLang="en-US" sz="2400" dirty="0"/>
              <a:t>Pool OR’s: use weighted average (Adjust for confounding)</a:t>
            </a:r>
          </a:p>
          <a:p>
            <a:pPr lvl="1">
              <a:spcBef>
                <a:spcPct val="50000"/>
              </a:spcBef>
              <a:buFontTx/>
              <a:buChar char="•"/>
            </a:pPr>
            <a:r>
              <a:rPr lang="en-US" altLang="en-US" sz="2400" dirty="0"/>
              <a:t>Global test Ho: </a:t>
            </a:r>
            <a:r>
              <a:rPr lang="en-US" altLang="en-US" sz="2400" dirty="0" err="1"/>
              <a:t>OR</a:t>
            </a:r>
            <a:r>
              <a:rPr lang="en-US" altLang="en-US" sz="2400" baseline="-25000" dirty="0" err="1"/>
              <a:t>pool</a:t>
            </a:r>
            <a:r>
              <a:rPr lang="en-US" altLang="en-US" sz="2400" dirty="0"/>
              <a:t> = 1 (Is there association, after adjustment?)</a:t>
            </a:r>
          </a:p>
          <a:p>
            <a:pPr lvl="1">
              <a:spcBef>
                <a:spcPct val="50000"/>
              </a:spcBef>
              <a:buFontTx/>
              <a:buChar char="•"/>
            </a:pPr>
            <a:r>
              <a:rPr lang="en-US" altLang="en-US" sz="2400" dirty="0"/>
              <a:t>Same idea for RR and RD</a:t>
            </a:r>
          </a:p>
        </p:txBody>
      </p:sp>
      <p:sp>
        <p:nvSpPr>
          <p:cNvPr id="8" name="Text Box 2">
            <a:extLst>
              <a:ext uri="{FF2B5EF4-FFF2-40B4-BE49-F238E27FC236}">
                <a16:creationId xmlns:a16="http://schemas.microsoft.com/office/drawing/2014/main" id="{21F153AD-D25A-4E53-96D6-087B43642129}"/>
              </a:ext>
            </a:extLst>
          </p:cNvPr>
          <p:cNvSpPr txBox="1">
            <a:spLocks noChangeArrowheads="1"/>
          </p:cNvSpPr>
          <p:nvPr/>
        </p:nvSpPr>
        <p:spPr bwMode="auto">
          <a:xfrm>
            <a:off x="3670300" y="7620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Adjusting the OR via Stratification</a:t>
            </a:r>
          </a:p>
        </p:txBody>
      </p:sp>
    </p:spTree>
    <p:extLst>
      <p:ext uri="{BB962C8B-B14F-4D97-AF65-F5344CB8AC3E}">
        <p14:creationId xmlns:p14="http://schemas.microsoft.com/office/powerpoint/2010/main" val="181055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5417E-42BF-49FC-860E-19F84E21C3B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B75D8B58-4158-4C25-81E0-DDF98D876CD2}"/>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C986661D-41F8-4187-923A-F71786783939}"/>
              </a:ext>
            </a:extLst>
          </p:cNvPr>
          <p:cNvSpPr>
            <a:spLocks noGrp="1"/>
          </p:cNvSpPr>
          <p:nvPr>
            <p:ph type="sldNum" sz="quarter" idx="12"/>
          </p:nvPr>
        </p:nvSpPr>
        <p:spPr/>
        <p:txBody>
          <a:bodyPr/>
          <a:lstStyle/>
          <a:p>
            <a:pPr>
              <a:defRPr/>
            </a:pPr>
            <a:fld id="{F61EFE20-41AB-4F71-924D-EBDF6C3C5372}" type="slidenum">
              <a:rPr lang="en-US" smtClean="0"/>
              <a:pPr>
                <a:defRPr/>
              </a:pPr>
              <a:t>3</a:t>
            </a:fld>
            <a:endParaRPr lang="en-US"/>
          </a:p>
        </p:txBody>
      </p:sp>
      <p:sp>
        <p:nvSpPr>
          <p:cNvPr id="5" name="Rectangle 4">
            <a:extLst>
              <a:ext uri="{FF2B5EF4-FFF2-40B4-BE49-F238E27FC236}">
                <a16:creationId xmlns:a16="http://schemas.microsoft.com/office/drawing/2014/main" id="{D4EADD5E-E9E2-4DBB-93C4-1EA258CA98A6}"/>
              </a:ext>
            </a:extLst>
          </p:cNvPr>
          <p:cNvSpPr/>
          <p:nvPr/>
        </p:nvSpPr>
        <p:spPr>
          <a:xfrm>
            <a:off x="1828800" y="838200"/>
            <a:ext cx="8534400" cy="830997"/>
          </a:xfrm>
          <a:prstGeom prst="rect">
            <a:avLst/>
          </a:prstGeom>
        </p:spPr>
        <p:txBody>
          <a:bodyPr wrap="square">
            <a:spAutoFit/>
          </a:bodyPr>
          <a:lstStyle/>
          <a:p>
            <a:pPr algn="l"/>
            <a:r>
              <a:rPr lang="en-US" sz="2400" b="1" dirty="0">
                <a:solidFill>
                  <a:schemeClr val="accent2"/>
                </a:solidFill>
              </a:rPr>
              <a:t>Exercise 1</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 </a:t>
            </a:r>
            <a:r>
              <a:rPr lang="en-US" sz="2400" dirty="0">
                <a:solidFill>
                  <a:schemeClr val="accent2"/>
                </a:solidFill>
                <a:sym typeface="Symbol" panose="05050102010706020507" pitchFamily="18" charset="2"/>
              </a:rPr>
              <a:t>and </a:t>
            </a:r>
            <a:r>
              <a:rPr lang="en-US" sz="2400" dirty="0">
                <a:solidFill>
                  <a:schemeClr val="accent2"/>
                </a:solidFill>
              </a:rPr>
              <a:t>the estimated OR for the AMI paired binary data dataset</a:t>
            </a:r>
          </a:p>
        </p:txBody>
      </p:sp>
      <p:graphicFrame>
        <p:nvGraphicFramePr>
          <p:cNvPr id="10" name="Object 5">
            <a:extLst>
              <a:ext uri="{FF2B5EF4-FFF2-40B4-BE49-F238E27FC236}">
                <a16:creationId xmlns:a16="http://schemas.microsoft.com/office/drawing/2014/main" id="{56BB3F10-722C-403A-8903-8AE7FEE59F1A}"/>
              </a:ext>
            </a:extLst>
          </p:cNvPr>
          <p:cNvGraphicFramePr>
            <a:graphicFrameLocks noChangeAspect="1"/>
          </p:cNvGraphicFramePr>
          <p:nvPr>
            <p:extLst>
              <p:ext uri="{D42A27DB-BD31-4B8C-83A1-F6EECF244321}">
                <p14:modId xmlns:p14="http://schemas.microsoft.com/office/powerpoint/2010/main" val="3483969103"/>
              </p:ext>
            </p:extLst>
          </p:nvPr>
        </p:nvGraphicFramePr>
        <p:xfrm>
          <a:off x="2901950" y="2127250"/>
          <a:ext cx="5943600" cy="2743200"/>
        </p:xfrm>
        <a:graphic>
          <a:graphicData uri="http://schemas.openxmlformats.org/presentationml/2006/ole">
            <mc:AlternateContent xmlns:mc="http://schemas.openxmlformats.org/markup-compatibility/2006">
              <mc:Choice xmlns:v="urn:schemas-microsoft-com:vml" Requires="v">
                <p:oleObj name="Document" r:id="rId2" imgW="5013308" imgH="2311962" progId="Word.Document.8">
                  <p:embed/>
                </p:oleObj>
              </mc:Choice>
              <mc:Fallback>
                <p:oleObj name="Document" r:id="rId2" imgW="5013308" imgH="2311962" progId="Word.Document.8">
                  <p:embed/>
                  <p:pic>
                    <p:nvPicPr>
                      <p:cNvPr id="8" name="Object 5">
                        <a:extLst>
                          <a:ext uri="{FF2B5EF4-FFF2-40B4-BE49-F238E27FC236}">
                            <a16:creationId xmlns:a16="http://schemas.microsoft.com/office/drawing/2014/main" id="{ACD65EB6-F059-4336-ABFF-90AFF8D8F9B9}"/>
                          </a:ext>
                        </a:extLst>
                      </p:cNvPr>
                      <p:cNvPicPr>
                        <a:picLocks noChangeAspect="1" noChangeArrowheads="1"/>
                      </p:cNvPicPr>
                      <p:nvPr/>
                    </p:nvPicPr>
                    <p:blipFill>
                      <a:blip r:embed="rId3"/>
                      <a:srcRect/>
                      <a:stretch>
                        <a:fillRect/>
                      </a:stretch>
                    </p:blipFill>
                    <p:spPr bwMode="auto">
                      <a:xfrm>
                        <a:off x="2901950" y="2127250"/>
                        <a:ext cx="5943600" cy="2743200"/>
                      </a:xfrm>
                      <a:prstGeom prst="rect">
                        <a:avLst/>
                      </a:prstGeom>
                      <a:noFill/>
                      <a:ln>
                        <a:noFill/>
                      </a:ln>
                      <a:effectLst/>
                    </p:spPr>
                  </p:pic>
                </p:oleObj>
              </mc:Fallback>
            </mc:AlternateContent>
          </a:graphicData>
        </a:graphic>
      </p:graphicFrame>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9AC9E283-303A-474A-BBAC-554A0CEF0AA0}"/>
                  </a:ext>
                </a:extLst>
              </p14:cNvPr>
              <p14:cNvContentPartPr/>
              <p14:nvPr/>
            </p14:nvContentPartPr>
            <p14:xfrm>
              <a:off x="2828782" y="5203767"/>
              <a:ext cx="66600" cy="660960"/>
            </p14:xfrm>
          </p:contentPart>
        </mc:Choice>
        <mc:Fallback>
          <p:pic>
            <p:nvPicPr>
              <p:cNvPr id="6" name="Ink 5">
                <a:extLst>
                  <a:ext uri="{FF2B5EF4-FFF2-40B4-BE49-F238E27FC236}">
                    <a16:creationId xmlns:a16="http://schemas.microsoft.com/office/drawing/2014/main" id="{9AC9E283-303A-474A-BBAC-554A0CEF0AA0}"/>
                  </a:ext>
                </a:extLst>
              </p:cNvPr>
              <p:cNvPicPr/>
              <p:nvPr/>
            </p:nvPicPr>
            <p:blipFill>
              <a:blip r:embed="rId5"/>
              <a:stretch>
                <a:fillRect/>
              </a:stretch>
            </p:blipFill>
            <p:spPr>
              <a:xfrm>
                <a:off x="2819782" y="5195127"/>
                <a:ext cx="84240" cy="678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B59E9232-F00D-45D9-896D-72313238F8E6}"/>
                  </a:ext>
                </a:extLst>
              </p14:cNvPr>
              <p14:cNvContentPartPr/>
              <p14:nvPr/>
            </p14:nvContentPartPr>
            <p14:xfrm>
              <a:off x="3105262" y="5218527"/>
              <a:ext cx="82800" cy="583920"/>
            </p14:xfrm>
          </p:contentPart>
        </mc:Choice>
        <mc:Fallback>
          <p:pic>
            <p:nvPicPr>
              <p:cNvPr id="7" name="Ink 6">
                <a:extLst>
                  <a:ext uri="{FF2B5EF4-FFF2-40B4-BE49-F238E27FC236}">
                    <a16:creationId xmlns:a16="http://schemas.microsoft.com/office/drawing/2014/main" id="{B59E9232-F00D-45D9-896D-72313238F8E6}"/>
                  </a:ext>
                </a:extLst>
              </p:cNvPr>
              <p:cNvPicPr/>
              <p:nvPr/>
            </p:nvPicPr>
            <p:blipFill>
              <a:blip r:embed="rId7"/>
              <a:stretch>
                <a:fillRect/>
              </a:stretch>
            </p:blipFill>
            <p:spPr>
              <a:xfrm>
                <a:off x="3096622" y="5209527"/>
                <a:ext cx="100440" cy="6015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8" name="Ink 7">
                <a:extLst>
                  <a:ext uri="{FF2B5EF4-FFF2-40B4-BE49-F238E27FC236}">
                    <a16:creationId xmlns:a16="http://schemas.microsoft.com/office/drawing/2014/main" id="{2A86748B-D06A-4643-B38A-1D85BE8F1C17}"/>
                  </a:ext>
                </a:extLst>
              </p14:cNvPr>
              <p14:cNvContentPartPr/>
              <p14:nvPr/>
            </p14:nvContentPartPr>
            <p14:xfrm>
              <a:off x="2754622" y="5378367"/>
              <a:ext cx="620280" cy="249120"/>
            </p14:xfrm>
          </p:contentPart>
        </mc:Choice>
        <mc:Fallback>
          <p:pic>
            <p:nvPicPr>
              <p:cNvPr id="8" name="Ink 7">
                <a:extLst>
                  <a:ext uri="{FF2B5EF4-FFF2-40B4-BE49-F238E27FC236}">
                    <a16:creationId xmlns:a16="http://schemas.microsoft.com/office/drawing/2014/main" id="{2A86748B-D06A-4643-B38A-1D85BE8F1C17}"/>
                  </a:ext>
                </a:extLst>
              </p:cNvPr>
              <p:cNvPicPr/>
              <p:nvPr/>
            </p:nvPicPr>
            <p:blipFill>
              <a:blip r:embed="rId9"/>
              <a:stretch>
                <a:fillRect/>
              </a:stretch>
            </p:blipFill>
            <p:spPr>
              <a:xfrm>
                <a:off x="2745622" y="5369367"/>
                <a:ext cx="637920" cy="266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9D75379B-6617-47AB-BB29-890A70B4E7BC}"/>
                  </a:ext>
                </a:extLst>
              </p14:cNvPr>
              <p14:cNvContentPartPr/>
              <p14:nvPr/>
            </p14:nvContentPartPr>
            <p14:xfrm>
              <a:off x="2821942" y="5524167"/>
              <a:ext cx="434520" cy="124200"/>
            </p14:xfrm>
          </p:contentPart>
        </mc:Choice>
        <mc:Fallback>
          <p:pic>
            <p:nvPicPr>
              <p:cNvPr id="9" name="Ink 8">
                <a:extLst>
                  <a:ext uri="{FF2B5EF4-FFF2-40B4-BE49-F238E27FC236}">
                    <a16:creationId xmlns:a16="http://schemas.microsoft.com/office/drawing/2014/main" id="{9D75379B-6617-47AB-BB29-890A70B4E7BC}"/>
                  </a:ext>
                </a:extLst>
              </p:cNvPr>
              <p:cNvPicPr/>
              <p:nvPr/>
            </p:nvPicPr>
            <p:blipFill>
              <a:blip r:embed="rId11"/>
              <a:stretch>
                <a:fillRect/>
              </a:stretch>
            </p:blipFill>
            <p:spPr>
              <a:xfrm>
                <a:off x="2812942" y="5515527"/>
                <a:ext cx="452160" cy="141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9" name="Ink 18">
                <a:extLst>
                  <a:ext uri="{FF2B5EF4-FFF2-40B4-BE49-F238E27FC236}">
                    <a16:creationId xmlns:a16="http://schemas.microsoft.com/office/drawing/2014/main" id="{B661339F-12CE-43EF-AF9C-73873C18D6D7}"/>
                  </a:ext>
                </a:extLst>
              </p14:cNvPr>
              <p14:cNvContentPartPr/>
              <p14:nvPr/>
            </p14:nvContentPartPr>
            <p14:xfrm>
              <a:off x="6797782" y="5124207"/>
              <a:ext cx="191880" cy="236880"/>
            </p14:xfrm>
          </p:contentPart>
        </mc:Choice>
        <mc:Fallback>
          <p:pic>
            <p:nvPicPr>
              <p:cNvPr id="19" name="Ink 18">
                <a:extLst>
                  <a:ext uri="{FF2B5EF4-FFF2-40B4-BE49-F238E27FC236}">
                    <a16:creationId xmlns:a16="http://schemas.microsoft.com/office/drawing/2014/main" id="{B661339F-12CE-43EF-AF9C-73873C18D6D7}"/>
                  </a:ext>
                </a:extLst>
              </p:cNvPr>
              <p:cNvPicPr/>
              <p:nvPr/>
            </p:nvPicPr>
            <p:blipFill>
              <a:blip r:embed="rId13"/>
              <a:stretch>
                <a:fillRect/>
              </a:stretch>
            </p:blipFill>
            <p:spPr>
              <a:xfrm>
                <a:off x="6788782" y="5115207"/>
                <a:ext cx="209520" cy="2545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0" name="Ink 19">
                <a:extLst>
                  <a:ext uri="{FF2B5EF4-FFF2-40B4-BE49-F238E27FC236}">
                    <a16:creationId xmlns:a16="http://schemas.microsoft.com/office/drawing/2014/main" id="{5B78F90C-7438-4336-B06D-FB6F879461FA}"/>
                  </a:ext>
                </a:extLst>
              </p14:cNvPr>
              <p14:cNvContentPartPr/>
              <p14:nvPr/>
            </p14:nvContentPartPr>
            <p14:xfrm>
              <a:off x="7145902" y="5183607"/>
              <a:ext cx="204120" cy="135000"/>
            </p14:xfrm>
          </p:contentPart>
        </mc:Choice>
        <mc:Fallback>
          <p:pic>
            <p:nvPicPr>
              <p:cNvPr id="20" name="Ink 19">
                <a:extLst>
                  <a:ext uri="{FF2B5EF4-FFF2-40B4-BE49-F238E27FC236}">
                    <a16:creationId xmlns:a16="http://schemas.microsoft.com/office/drawing/2014/main" id="{5B78F90C-7438-4336-B06D-FB6F879461FA}"/>
                  </a:ext>
                </a:extLst>
              </p:cNvPr>
              <p:cNvPicPr/>
              <p:nvPr/>
            </p:nvPicPr>
            <p:blipFill>
              <a:blip r:embed="rId15"/>
              <a:stretch>
                <a:fillRect/>
              </a:stretch>
            </p:blipFill>
            <p:spPr>
              <a:xfrm>
                <a:off x="7136902" y="5174607"/>
                <a:ext cx="22176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1" name="Ink 20">
                <a:extLst>
                  <a:ext uri="{FF2B5EF4-FFF2-40B4-BE49-F238E27FC236}">
                    <a16:creationId xmlns:a16="http://schemas.microsoft.com/office/drawing/2014/main" id="{8D7317DE-743D-499F-B10C-BBD6029173CA}"/>
                  </a:ext>
                </a:extLst>
              </p14:cNvPr>
              <p14:cNvContentPartPr/>
              <p14:nvPr/>
            </p14:nvContentPartPr>
            <p14:xfrm>
              <a:off x="7499422" y="5155167"/>
              <a:ext cx="220680" cy="204480"/>
            </p14:xfrm>
          </p:contentPart>
        </mc:Choice>
        <mc:Fallback>
          <p:pic>
            <p:nvPicPr>
              <p:cNvPr id="21" name="Ink 20">
                <a:extLst>
                  <a:ext uri="{FF2B5EF4-FFF2-40B4-BE49-F238E27FC236}">
                    <a16:creationId xmlns:a16="http://schemas.microsoft.com/office/drawing/2014/main" id="{8D7317DE-743D-499F-B10C-BBD6029173CA}"/>
                  </a:ext>
                </a:extLst>
              </p:cNvPr>
              <p:cNvPicPr/>
              <p:nvPr/>
            </p:nvPicPr>
            <p:blipFill>
              <a:blip r:embed="rId17"/>
              <a:stretch>
                <a:fillRect/>
              </a:stretch>
            </p:blipFill>
            <p:spPr>
              <a:xfrm>
                <a:off x="7490422" y="5146167"/>
                <a:ext cx="238320" cy="2221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2" name="Ink 21">
                <a:extLst>
                  <a:ext uri="{FF2B5EF4-FFF2-40B4-BE49-F238E27FC236}">
                    <a16:creationId xmlns:a16="http://schemas.microsoft.com/office/drawing/2014/main" id="{2F721108-597D-4309-9C73-56236C638DA7}"/>
                  </a:ext>
                </a:extLst>
              </p14:cNvPr>
              <p14:cNvContentPartPr/>
              <p14:nvPr/>
            </p14:nvContentPartPr>
            <p14:xfrm>
              <a:off x="7830982" y="5177127"/>
              <a:ext cx="147240" cy="14400"/>
            </p14:xfrm>
          </p:contentPart>
        </mc:Choice>
        <mc:Fallback>
          <p:pic>
            <p:nvPicPr>
              <p:cNvPr id="22" name="Ink 21">
                <a:extLst>
                  <a:ext uri="{FF2B5EF4-FFF2-40B4-BE49-F238E27FC236}">
                    <a16:creationId xmlns:a16="http://schemas.microsoft.com/office/drawing/2014/main" id="{2F721108-597D-4309-9C73-56236C638DA7}"/>
                  </a:ext>
                </a:extLst>
              </p:cNvPr>
              <p:cNvPicPr/>
              <p:nvPr/>
            </p:nvPicPr>
            <p:blipFill>
              <a:blip r:embed="rId19"/>
              <a:stretch>
                <a:fillRect/>
              </a:stretch>
            </p:blipFill>
            <p:spPr>
              <a:xfrm>
                <a:off x="7821982" y="5168127"/>
                <a:ext cx="16488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3" name="Ink 22">
                <a:extLst>
                  <a:ext uri="{FF2B5EF4-FFF2-40B4-BE49-F238E27FC236}">
                    <a16:creationId xmlns:a16="http://schemas.microsoft.com/office/drawing/2014/main" id="{3C7EB132-C34B-4C4F-833D-76C95F2C0F79}"/>
                  </a:ext>
                </a:extLst>
              </p14:cNvPr>
              <p14:cNvContentPartPr/>
              <p14:nvPr/>
            </p14:nvContentPartPr>
            <p14:xfrm>
              <a:off x="7902622" y="5093967"/>
              <a:ext cx="141480" cy="230400"/>
            </p14:xfrm>
          </p:contentPart>
        </mc:Choice>
        <mc:Fallback>
          <p:pic>
            <p:nvPicPr>
              <p:cNvPr id="23" name="Ink 22">
                <a:extLst>
                  <a:ext uri="{FF2B5EF4-FFF2-40B4-BE49-F238E27FC236}">
                    <a16:creationId xmlns:a16="http://schemas.microsoft.com/office/drawing/2014/main" id="{3C7EB132-C34B-4C4F-833D-76C95F2C0F79}"/>
                  </a:ext>
                </a:extLst>
              </p:cNvPr>
              <p:cNvPicPr/>
              <p:nvPr/>
            </p:nvPicPr>
            <p:blipFill>
              <a:blip r:embed="rId21"/>
              <a:stretch>
                <a:fillRect/>
              </a:stretch>
            </p:blipFill>
            <p:spPr>
              <a:xfrm>
                <a:off x="7893622" y="5085327"/>
                <a:ext cx="15912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4" name="Ink 23">
                <a:extLst>
                  <a:ext uri="{FF2B5EF4-FFF2-40B4-BE49-F238E27FC236}">
                    <a16:creationId xmlns:a16="http://schemas.microsoft.com/office/drawing/2014/main" id="{BA85A241-0F42-4118-9393-163A3264AD19}"/>
                  </a:ext>
                </a:extLst>
              </p14:cNvPr>
              <p14:cNvContentPartPr/>
              <p14:nvPr/>
            </p14:nvContentPartPr>
            <p14:xfrm>
              <a:off x="8195662" y="5128167"/>
              <a:ext cx="223920" cy="244080"/>
            </p14:xfrm>
          </p:contentPart>
        </mc:Choice>
        <mc:Fallback>
          <p:pic>
            <p:nvPicPr>
              <p:cNvPr id="24" name="Ink 23">
                <a:extLst>
                  <a:ext uri="{FF2B5EF4-FFF2-40B4-BE49-F238E27FC236}">
                    <a16:creationId xmlns:a16="http://schemas.microsoft.com/office/drawing/2014/main" id="{BA85A241-0F42-4118-9393-163A3264AD19}"/>
                  </a:ext>
                </a:extLst>
              </p:cNvPr>
              <p:cNvPicPr/>
              <p:nvPr/>
            </p:nvPicPr>
            <p:blipFill>
              <a:blip r:embed="rId23"/>
              <a:stretch>
                <a:fillRect/>
              </a:stretch>
            </p:blipFill>
            <p:spPr>
              <a:xfrm>
                <a:off x="8187022" y="5119167"/>
                <a:ext cx="241560" cy="2617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5" name="Ink 24">
                <a:extLst>
                  <a:ext uri="{FF2B5EF4-FFF2-40B4-BE49-F238E27FC236}">
                    <a16:creationId xmlns:a16="http://schemas.microsoft.com/office/drawing/2014/main" id="{7FB233E2-1B99-41B4-A6B4-36AA57465939}"/>
                  </a:ext>
                </a:extLst>
              </p14:cNvPr>
              <p14:cNvContentPartPr/>
              <p14:nvPr/>
            </p14:nvContentPartPr>
            <p14:xfrm>
              <a:off x="2356462" y="5514807"/>
              <a:ext cx="6141600" cy="609840"/>
            </p14:xfrm>
          </p:contentPart>
        </mc:Choice>
        <mc:Fallback>
          <p:pic>
            <p:nvPicPr>
              <p:cNvPr id="25" name="Ink 24">
                <a:extLst>
                  <a:ext uri="{FF2B5EF4-FFF2-40B4-BE49-F238E27FC236}">
                    <a16:creationId xmlns:a16="http://schemas.microsoft.com/office/drawing/2014/main" id="{7FB233E2-1B99-41B4-A6B4-36AA57465939}"/>
                  </a:ext>
                </a:extLst>
              </p:cNvPr>
              <p:cNvPicPr/>
              <p:nvPr/>
            </p:nvPicPr>
            <p:blipFill>
              <a:blip r:embed="rId25"/>
              <a:stretch>
                <a:fillRect/>
              </a:stretch>
            </p:blipFill>
            <p:spPr>
              <a:xfrm>
                <a:off x="2347822" y="5506167"/>
                <a:ext cx="6159240" cy="6274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6" name="Ink 25">
                <a:extLst>
                  <a:ext uri="{FF2B5EF4-FFF2-40B4-BE49-F238E27FC236}">
                    <a16:creationId xmlns:a16="http://schemas.microsoft.com/office/drawing/2014/main" id="{A1C757BC-EACB-4177-9489-7BDEFA3530DE}"/>
                  </a:ext>
                </a:extLst>
              </p14:cNvPr>
              <p14:cNvContentPartPr/>
              <p14:nvPr/>
            </p14:nvContentPartPr>
            <p14:xfrm>
              <a:off x="2882782" y="6277287"/>
              <a:ext cx="190800" cy="446760"/>
            </p14:xfrm>
          </p:contentPart>
        </mc:Choice>
        <mc:Fallback>
          <p:pic>
            <p:nvPicPr>
              <p:cNvPr id="26" name="Ink 25">
                <a:extLst>
                  <a:ext uri="{FF2B5EF4-FFF2-40B4-BE49-F238E27FC236}">
                    <a16:creationId xmlns:a16="http://schemas.microsoft.com/office/drawing/2014/main" id="{A1C757BC-EACB-4177-9489-7BDEFA3530DE}"/>
                  </a:ext>
                </a:extLst>
              </p:cNvPr>
              <p:cNvPicPr/>
              <p:nvPr/>
            </p:nvPicPr>
            <p:blipFill>
              <a:blip r:embed="rId27"/>
              <a:stretch>
                <a:fillRect/>
              </a:stretch>
            </p:blipFill>
            <p:spPr>
              <a:xfrm>
                <a:off x="2873782" y="6268287"/>
                <a:ext cx="208440" cy="4644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7" name="Ink 26">
                <a:extLst>
                  <a:ext uri="{FF2B5EF4-FFF2-40B4-BE49-F238E27FC236}">
                    <a16:creationId xmlns:a16="http://schemas.microsoft.com/office/drawing/2014/main" id="{E13CFA0E-AEC0-4F7F-AFFB-B76B2C31C0C1}"/>
                  </a:ext>
                </a:extLst>
              </p14:cNvPr>
              <p14:cNvContentPartPr/>
              <p14:nvPr/>
            </p14:nvContentPartPr>
            <p14:xfrm>
              <a:off x="3057742" y="6284847"/>
              <a:ext cx="69840" cy="442800"/>
            </p14:xfrm>
          </p:contentPart>
        </mc:Choice>
        <mc:Fallback>
          <p:pic>
            <p:nvPicPr>
              <p:cNvPr id="27" name="Ink 26">
                <a:extLst>
                  <a:ext uri="{FF2B5EF4-FFF2-40B4-BE49-F238E27FC236}">
                    <a16:creationId xmlns:a16="http://schemas.microsoft.com/office/drawing/2014/main" id="{E13CFA0E-AEC0-4F7F-AFFB-B76B2C31C0C1}"/>
                  </a:ext>
                </a:extLst>
              </p:cNvPr>
              <p:cNvPicPr/>
              <p:nvPr/>
            </p:nvPicPr>
            <p:blipFill>
              <a:blip r:embed="rId29"/>
              <a:stretch>
                <a:fillRect/>
              </a:stretch>
            </p:blipFill>
            <p:spPr>
              <a:xfrm>
                <a:off x="3048742" y="6276207"/>
                <a:ext cx="87480" cy="4604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8" name="Ink 27">
                <a:extLst>
                  <a:ext uri="{FF2B5EF4-FFF2-40B4-BE49-F238E27FC236}">
                    <a16:creationId xmlns:a16="http://schemas.microsoft.com/office/drawing/2014/main" id="{590EB56D-C2E2-4697-8D25-55FDF3D4EE16}"/>
                  </a:ext>
                </a:extLst>
              </p14:cNvPr>
              <p14:cNvContentPartPr/>
              <p14:nvPr/>
            </p14:nvContentPartPr>
            <p14:xfrm>
              <a:off x="2750662" y="6389247"/>
              <a:ext cx="540720" cy="152640"/>
            </p14:xfrm>
          </p:contentPart>
        </mc:Choice>
        <mc:Fallback>
          <p:pic>
            <p:nvPicPr>
              <p:cNvPr id="28" name="Ink 27">
                <a:extLst>
                  <a:ext uri="{FF2B5EF4-FFF2-40B4-BE49-F238E27FC236}">
                    <a16:creationId xmlns:a16="http://schemas.microsoft.com/office/drawing/2014/main" id="{590EB56D-C2E2-4697-8D25-55FDF3D4EE16}"/>
                  </a:ext>
                </a:extLst>
              </p:cNvPr>
              <p:cNvPicPr/>
              <p:nvPr/>
            </p:nvPicPr>
            <p:blipFill>
              <a:blip r:embed="rId31"/>
              <a:stretch>
                <a:fillRect/>
              </a:stretch>
            </p:blipFill>
            <p:spPr>
              <a:xfrm>
                <a:off x="2741662" y="6380607"/>
                <a:ext cx="55836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9" name="Ink 28">
                <a:extLst>
                  <a:ext uri="{FF2B5EF4-FFF2-40B4-BE49-F238E27FC236}">
                    <a16:creationId xmlns:a16="http://schemas.microsoft.com/office/drawing/2014/main" id="{0C804406-337E-409A-A770-0E8599AAB5B3}"/>
                  </a:ext>
                </a:extLst>
              </p14:cNvPr>
              <p14:cNvContentPartPr/>
              <p14:nvPr/>
            </p14:nvContentPartPr>
            <p14:xfrm>
              <a:off x="2804662" y="6484647"/>
              <a:ext cx="545760" cy="171720"/>
            </p14:xfrm>
          </p:contentPart>
        </mc:Choice>
        <mc:Fallback>
          <p:pic>
            <p:nvPicPr>
              <p:cNvPr id="29" name="Ink 28">
                <a:extLst>
                  <a:ext uri="{FF2B5EF4-FFF2-40B4-BE49-F238E27FC236}">
                    <a16:creationId xmlns:a16="http://schemas.microsoft.com/office/drawing/2014/main" id="{0C804406-337E-409A-A770-0E8599AAB5B3}"/>
                  </a:ext>
                </a:extLst>
              </p:cNvPr>
              <p:cNvPicPr/>
              <p:nvPr/>
            </p:nvPicPr>
            <p:blipFill>
              <a:blip r:embed="rId33"/>
              <a:stretch>
                <a:fillRect/>
              </a:stretch>
            </p:blipFill>
            <p:spPr>
              <a:xfrm>
                <a:off x="2796022" y="6476007"/>
                <a:ext cx="563400" cy="189360"/>
              </a:xfrm>
              <a:prstGeom prst="rect">
                <a:avLst/>
              </a:prstGeom>
            </p:spPr>
          </p:pic>
        </mc:Fallback>
      </mc:AlternateContent>
      <p:grpSp>
        <p:nvGrpSpPr>
          <p:cNvPr id="50" name="Group 49">
            <a:extLst>
              <a:ext uri="{FF2B5EF4-FFF2-40B4-BE49-F238E27FC236}">
                <a16:creationId xmlns:a16="http://schemas.microsoft.com/office/drawing/2014/main" id="{9C653E47-86FF-4D98-AA2C-379F5EA73089}"/>
              </a:ext>
            </a:extLst>
          </p:cNvPr>
          <p:cNvGrpSpPr/>
          <p:nvPr/>
        </p:nvGrpSpPr>
        <p:grpSpPr>
          <a:xfrm>
            <a:off x="3653542" y="4912527"/>
            <a:ext cx="2829960" cy="1825560"/>
            <a:chOff x="3653542" y="4912527"/>
            <a:chExt cx="2829960" cy="1825560"/>
          </a:xfrm>
        </p:grpSpPr>
        <mc:AlternateContent xmlns:mc="http://schemas.openxmlformats.org/markup-compatibility/2006">
          <mc:Choice xmlns:p14="http://schemas.microsoft.com/office/powerpoint/2010/main" Requires="p14">
            <p:contentPart p14:bwMode="auto" r:id="rId34">
              <p14:nvContentPartPr>
                <p14:cNvPr id="11" name="Ink 10">
                  <a:extLst>
                    <a:ext uri="{FF2B5EF4-FFF2-40B4-BE49-F238E27FC236}">
                      <a16:creationId xmlns:a16="http://schemas.microsoft.com/office/drawing/2014/main" id="{AA72BCE2-8AFE-490D-AA66-0845D0716268}"/>
                    </a:ext>
                  </a:extLst>
                </p14:cNvPr>
                <p14:cNvContentPartPr/>
                <p14:nvPr/>
              </p14:nvContentPartPr>
              <p14:xfrm>
                <a:off x="3653542" y="5346687"/>
                <a:ext cx="496800" cy="302400"/>
              </p14:xfrm>
            </p:contentPart>
          </mc:Choice>
          <mc:Fallback>
            <p:pic>
              <p:nvPicPr>
                <p:cNvPr id="11" name="Ink 10">
                  <a:extLst>
                    <a:ext uri="{FF2B5EF4-FFF2-40B4-BE49-F238E27FC236}">
                      <a16:creationId xmlns:a16="http://schemas.microsoft.com/office/drawing/2014/main" id="{AA72BCE2-8AFE-490D-AA66-0845D0716268}"/>
                    </a:ext>
                  </a:extLst>
                </p:cNvPr>
                <p:cNvPicPr/>
                <p:nvPr/>
              </p:nvPicPr>
              <p:blipFill>
                <a:blip r:embed="rId35"/>
                <a:stretch>
                  <a:fillRect/>
                </a:stretch>
              </p:blipFill>
              <p:spPr>
                <a:xfrm>
                  <a:off x="3644542" y="5338047"/>
                  <a:ext cx="514440" cy="3200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2" name="Ink 11">
                  <a:extLst>
                    <a:ext uri="{FF2B5EF4-FFF2-40B4-BE49-F238E27FC236}">
                      <a16:creationId xmlns:a16="http://schemas.microsoft.com/office/drawing/2014/main" id="{0C527CBF-3F09-4A41-B94E-567674F43813}"/>
                    </a:ext>
                  </a:extLst>
                </p14:cNvPr>
                <p14:cNvContentPartPr/>
                <p14:nvPr/>
              </p14:nvContentPartPr>
              <p14:xfrm>
                <a:off x="4173022" y="5365407"/>
                <a:ext cx="234360" cy="174960"/>
              </p14:xfrm>
            </p:contentPart>
          </mc:Choice>
          <mc:Fallback>
            <p:pic>
              <p:nvPicPr>
                <p:cNvPr id="12" name="Ink 11">
                  <a:extLst>
                    <a:ext uri="{FF2B5EF4-FFF2-40B4-BE49-F238E27FC236}">
                      <a16:creationId xmlns:a16="http://schemas.microsoft.com/office/drawing/2014/main" id="{0C527CBF-3F09-4A41-B94E-567674F43813}"/>
                    </a:ext>
                  </a:extLst>
                </p:cNvPr>
                <p:cNvPicPr/>
                <p:nvPr/>
              </p:nvPicPr>
              <p:blipFill>
                <a:blip r:embed="rId37"/>
                <a:stretch>
                  <a:fillRect/>
                </a:stretch>
              </p:blipFill>
              <p:spPr>
                <a:xfrm>
                  <a:off x="4164382" y="5356407"/>
                  <a:ext cx="252000" cy="19260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3" name="Ink 12">
                  <a:extLst>
                    <a:ext uri="{FF2B5EF4-FFF2-40B4-BE49-F238E27FC236}">
                      <a16:creationId xmlns:a16="http://schemas.microsoft.com/office/drawing/2014/main" id="{B37638F0-D80B-4E9B-9BAD-CFEB69912604}"/>
                    </a:ext>
                  </a:extLst>
                </p14:cNvPr>
                <p14:cNvContentPartPr/>
                <p14:nvPr/>
              </p14:nvContentPartPr>
              <p14:xfrm>
                <a:off x="4148182" y="5506167"/>
                <a:ext cx="350280" cy="65880"/>
              </p14:xfrm>
            </p:contentPart>
          </mc:Choice>
          <mc:Fallback>
            <p:pic>
              <p:nvPicPr>
                <p:cNvPr id="13" name="Ink 12">
                  <a:extLst>
                    <a:ext uri="{FF2B5EF4-FFF2-40B4-BE49-F238E27FC236}">
                      <a16:creationId xmlns:a16="http://schemas.microsoft.com/office/drawing/2014/main" id="{B37638F0-D80B-4E9B-9BAD-CFEB69912604}"/>
                    </a:ext>
                  </a:extLst>
                </p:cNvPr>
                <p:cNvPicPr/>
                <p:nvPr/>
              </p:nvPicPr>
              <p:blipFill>
                <a:blip r:embed="rId39"/>
                <a:stretch>
                  <a:fillRect/>
                </a:stretch>
              </p:blipFill>
              <p:spPr>
                <a:xfrm>
                  <a:off x="4139542" y="5497167"/>
                  <a:ext cx="36792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4" name="Ink 13">
                  <a:extLst>
                    <a:ext uri="{FF2B5EF4-FFF2-40B4-BE49-F238E27FC236}">
                      <a16:creationId xmlns:a16="http://schemas.microsoft.com/office/drawing/2014/main" id="{23617F71-7574-4BEF-80B1-895EE0D11BF0}"/>
                    </a:ext>
                  </a:extLst>
                </p14:cNvPr>
                <p14:cNvContentPartPr/>
                <p14:nvPr/>
              </p14:nvContentPartPr>
              <p14:xfrm>
                <a:off x="4538062" y="5355687"/>
                <a:ext cx="300600" cy="602280"/>
              </p14:xfrm>
            </p:contentPart>
          </mc:Choice>
          <mc:Fallback>
            <p:pic>
              <p:nvPicPr>
                <p:cNvPr id="14" name="Ink 13">
                  <a:extLst>
                    <a:ext uri="{FF2B5EF4-FFF2-40B4-BE49-F238E27FC236}">
                      <a16:creationId xmlns:a16="http://schemas.microsoft.com/office/drawing/2014/main" id="{23617F71-7574-4BEF-80B1-895EE0D11BF0}"/>
                    </a:ext>
                  </a:extLst>
                </p:cNvPr>
                <p:cNvPicPr/>
                <p:nvPr/>
              </p:nvPicPr>
              <p:blipFill>
                <a:blip r:embed="rId41"/>
                <a:stretch>
                  <a:fillRect/>
                </a:stretch>
              </p:blipFill>
              <p:spPr>
                <a:xfrm>
                  <a:off x="4529422" y="5346687"/>
                  <a:ext cx="318240" cy="6199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5" name="Ink 14">
                  <a:extLst>
                    <a:ext uri="{FF2B5EF4-FFF2-40B4-BE49-F238E27FC236}">
                      <a16:creationId xmlns:a16="http://schemas.microsoft.com/office/drawing/2014/main" id="{29096223-EA03-4498-A27F-90C594C1E8F3}"/>
                    </a:ext>
                  </a:extLst>
                </p14:cNvPr>
                <p14:cNvContentPartPr/>
                <p14:nvPr/>
              </p14:nvContentPartPr>
              <p14:xfrm>
                <a:off x="5026222" y="5333727"/>
                <a:ext cx="209880" cy="164160"/>
              </p14:xfrm>
            </p:contentPart>
          </mc:Choice>
          <mc:Fallback>
            <p:pic>
              <p:nvPicPr>
                <p:cNvPr id="15" name="Ink 14">
                  <a:extLst>
                    <a:ext uri="{FF2B5EF4-FFF2-40B4-BE49-F238E27FC236}">
                      <a16:creationId xmlns:a16="http://schemas.microsoft.com/office/drawing/2014/main" id="{29096223-EA03-4498-A27F-90C594C1E8F3}"/>
                    </a:ext>
                  </a:extLst>
                </p:cNvPr>
                <p:cNvPicPr/>
                <p:nvPr/>
              </p:nvPicPr>
              <p:blipFill>
                <a:blip r:embed="rId43"/>
                <a:stretch>
                  <a:fillRect/>
                </a:stretch>
              </p:blipFill>
              <p:spPr>
                <a:xfrm>
                  <a:off x="5017582" y="5325087"/>
                  <a:ext cx="22752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6" name="Ink 15">
                  <a:extLst>
                    <a:ext uri="{FF2B5EF4-FFF2-40B4-BE49-F238E27FC236}">
                      <a16:creationId xmlns:a16="http://schemas.microsoft.com/office/drawing/2014/main" id="{19FA1BBE-B07A-4836-AD30-9AB51BE2DFF0}"/>
                    </a:ext>
                  </a:extLst>
                </p14:cNvPr>
                <p14:cNvContentPartPr/>
                <p14:nvPr/>
              </p14:nvContentPartPr>
              <p14:xfrm>
                <a:off x="5358502" y="5193687"/>
                <a:ext cx="214560" cy="223560"/>
              </p14:xfrm>
            </p:contentPart>
          </mc:Choice>
          <mc:Fallback>
            <p:pic>
              <p:nvPicPr>
                <p:cNvPr id="16" name="Ink 15">
                  <a:extLst>
                    <a:ext uri="{FF2B5EF4-FFF2-40B4-BE49-F238E27FC236}">
                      <a16:creationId xmlns:a16="http://schemas.microsoft.com/office/drawing/2014/main" id="{19FA1BBE-B07A-4836-AD30-9AB51BE2DFF0}"/>
                    </a:ext>
                  </a:extLst>
                </p:cNvPr>
                <p:cNvPicPr/>
                <p:nvPr/>
              </p:nvPicPr>
              <p:blipFill>
                <a:blip r:embed="rId45"/>
                <a:stretch>
                  <a:fillRect/>
                </a:stretch>
              </p:blipFill>
              <p:spPr>
                <a:xfrm>
                  <a:off x="5349502" y="5185047"/>
                  <a:ext cx="232200" cy="24120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7" name="Ink 16">
                  <a:extLst>
                    <a:ext uri="{FF2B5EF4-FFF2-40B4-BE49-F238E27FC236}">
                      <a16:creationId xmlns:a16="http://schemas.microsoft.com/office/drawing/2014/main" id="{58255DD0-64FD-4FEC-A231-B23947AA95B5}"/>
                    </a:ext>
                  </a:extLst>
                </p14:cNvPr>
                <p14:cNvContentPartPr/>
                <p14:nvPr/>
              </p14:nvContentPartPr>
              <p14:xfrm>
                <a:off x="5684662" y="5153367"/>
                <a:ext cx="253080" cy="315360"/>
              </p14:xfrm>
            </p:contentPart>
          </mc:Choice>
          <mc:Fallback>
            <p:pic>
              <p:nvPicPr>
                <p:cNvPr id="17" name="Ink 16">
                  <a:extLst>
                    <a:ext uri="{FF2B5EF4-FFF2-40B4-BE49-F238E27FC236}">
                      <a16:creationId xmlns:a16="http://schemas.microsoft.com/office/drawing/2014/main" id="{58255DD0-64FD-4FEC-A231-B23947AA95B5}"/>
                    </a:ext>
                  </a:extLst>
                </p:cNvPr>
                <p:cNvPicPr/>
                <p:nvPr/>
              </p:nvPicPr>
              <p:blipFill>
                <a:blip r:embed="rId47"/>
                <a:stretch>
                  <a:fillRect/>
                </a:stretch>
              </p:blipFill>
              <p:spPr>
                <a:xfrm>
                  <a:off x="5676022" y="5144367"/>
                  <a:ext cx="270720" cy="3330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8" name="Ink 17">
                  <a:extLst>
                    <a:ext uri="{FF2B5EF4-FFF2-40B4-BE49-F238E27FC236}">
                      <a16:creationId xmlns:a16="http://schemas.microsoft.com/office/drawing/2014/main" id="{6CCA2B4A-294E-4669-B5DA-44E34157E565}"/>
                    </a:ext>
                  </a:extLst>
                </p14:cNvPr>
                <p14:cNvContentPartPr/>
                <p14:nvPr/>
              </p14:nvContentPartPr>
              <p14:xfrm>
                <a:off x="6092182" y="4912527"/>
                <a:ext cx="204840" cy="557280"/>
              </p14:xfrm>
            </p:contentPart>
          </mc:Choice>
          <mc:Fallback>
            <p:pic>
              <p:nvPicPr>
                <p:cNvPr id="18" name="Ink 17">
                  <a:extLst>
                    <a:ext uri="{FF2B5EF4-FFF2-40B4-BE49-F238E27FC236}">
                      <a16:creationId xmlns:a16="http://schemas.microsoft.com/office/drawing/2014/main" id="{6CCA2B4A-294E-4669-B5DA-44E34157E565}"/>
                    </a:ext>
                  </a:extLst>
                </p:cNvPr>
                <p:cNvPicPr/>
                <p:nvPr/>
              </p:nvPicPr>
              <p:blipFill>
                <a:blip r:embed="rId49"/>
                <a:stretch>
                  <a:fillRect/>
                </a:stretch>
              </p:blipFill>
              <p:spPr>
                <a:xfrm>
                  <a:off x="6083182" y="4903887"/>
                  <a:ext cx="222480" cy="5749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1" name="Ink 30">
                  <a:extLst>
                    <a:ext uri="{FF2B5EF4-FFF2-40B4-BE49-F238E27FC236}">
                      <a16:creationId xmlns:a16="http://schemas.microsoft.com/office/drawing/2014/main" id="{AF55E113-0DE9-4134-8DC9-D78CC35B1167}"/>
                    </a:ext>
                  </a:extLst>
                </p14:cNvPr>
                <p14:cNvContentPartPr/>
                <p14:nvPr/>
              </p14:nvContentPartPr>
              <p14:xfrm>
                <a:off x="3823822" y="6187647"/>
                <a:ext cx="344880" cy="339480"/>
              </p14:xfrm>
            </p:contentPart>
          </mc:Choice>
          <mc:Fallback>
            <p:pic>
              <p:nvPicPr>
                <p:cNvPr id="31" name="Ink 30">
                  <a:extLst>
                    <a:ext uri="{FF2B5EF4-FFF2-40B4-BE49-F238E27FC236}">
                      <a16:creationId xmlns:a16="http://schemas.microsoft.com/office/drawing/2014/main" id="{AF55E113-0DE9-4134-8DC9-D78CC35B1167}"/>
                    </a:ext>
                  </a:extLst>
                </p:cNvPr>
                <p:cNvPicPr/>
                <p:nvPr/>
              </p:nvPicPr>
              <p:blipFill>
                <a:blip r:embed="rId51"/>
                <a:stretch>
                  <a:fillRect/>
                </a:stretch>
              </p:blipFill>
              <p:spPr>
                <a:xfrm>
                  <a:off x="3814822" y="6178647"/>
                  <a:ext cx="362520" cy="35712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2" name="Ink 31">
                  <a:extLst>
                    <a:ext uri="{FF2B5EF4-FFF2-40B4-BE49-F238E27FC236}">
                      <a16:creationId xmlns:a16="http://schemas.microsoft.com/office/drawing/2014/main" id="{1C96DA52-3B2C-4E16-8145-6D2E1B325557}"/>
                    </a:ext>
                  </a:extLst>
                </p14:cNvPr>
                <p14:cNvContentPartPr/>
                <p14:nvPr/>
              </p14:nvContentPartPr>
              <p14:xfrm>
                <a:off x="4286782" y="6231927"/>
                <a:ext cx="190080" cy="201600"/>
              </p14:xfrm>
            </p:contentPart>
          </mc:Choice>
          <mc:Fallback>
            <p:pic>
              <p:nvPicPr>
                <p:cNvPr id="32" name="Ink 31">
                  <a:extLst>
                    <a:ext uri="{FF2B5EF4-FFF2-40B4-BE49-F238E27FC236}">
                      <a16:creationId xmlns:a16="http://schemas.microsoft.com/office/drawing/2014/main" id="{1C96DA52-3B2C-4E16-8145-6D2E1B325557}"/>
                    </a:ext>
                  </a:extLst>
                </p:cNvPr>
                <p:cNvPicPr/>
                <p:nvPr/>
              </p:nvPicPr>
              <p:blipFill>
                <a:blip r:embed="rId53"/>
                <a:stretch>
                  <a:fillRect/>
                </a:stretch>
              </p:blipFill>
              <p:spPr>
                <a:xfrm>
                  <a:off x="4277782" y="6223287"/>
                  <a:ext cx="207720" cy="21924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3" name="Ink 32">
                  <a:extLst>
                    <a:ext uri="{FF2B5EF4-FFF2-40B4-BE49-F238E27FC236}">
                      <a16:creationId xmlns:a16="http://schemas.microsoft.com/office/drawing/2014/main" id="{C7797802-88F7-4692-946E-B78558665E3B}"/>
                    </a:ext>
                  </a:extLst>
                </p14:cNvPr>
                <p14:cNvContentPartPr/>
                <p14:nvPr/>
              </p14:nvContentPartPr>
              <p14:xfrm>
                <a:off x="4334302" y="6269367"/>
                <a:ext cx="195120" cy="187200"/>
              </p14:xfrm>
            </p:contentPart>
          </mc:Choice>
          <mc:Fallback>
            <p:pic>
              <p:nvPicPr>
                <p:cNvPr id="33" name="Ink 32">
                  <a:extLst>
                    <a:ext uri="{FF2B5EF4-FFF2-40B4-BE49-F238E27FC236}">
                      <a16:creationId xmlns:a16="http://schemas.microsoft.com/office/drawing/2014/main" id="{C7797802-88F7-4692-946E-B78558665E3B}"/>
                    </a:ext>
                  </a:extLst>
                </p:cNvPr>
                <p:cNvPicPr/>
                <p:nvPr/>
              </p:nvPicPr>
              <p:blipFill>
                <a:blip r:embed="rId55"/>
                <a:stretch>
                  <a:fillRect/>
                </a:stretch>
              </p:blipFill>
              <p:spPr>
                <a:xfrm>
                  <a:off x="4325662" y="6260727"/>
                  <a:ext cx="212760" cy="20484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4" name="Ink 33">
                  <a:extLst>
                    <a:ext uri="{FF2B5EF4-FFF2-40B4-BE49-F238E27FC236}">
                      <a16:creationId xmlns:a16="http://schemas.microsoft.com/office/drawing/2014/main" id="{35FA1029-60A3-44A4-BF8A-4146866A60D3}"/>
                    </a:ext>
                  </a:extLst>
                </p14:cNvPr>
                <p14:cNvContentPartPr/>
                <p14:nvPr/>
              </p14:nvContentPartPr>
              <p14:xfrm>
                <a:off x="4794742" y="6142287"/>
                <a:ext cx="207000" cy="595800"/>
              </p14:xfrm>
            </p:contentPart>
          </mc:Choice>
          <mc:Fallback>
            <p:pic>
              <p:nvPicPr>
                <p:cNvPr id="34" name="Ink 33">
                  <a:extLst>
                    <a:ext uri="{FF2B5EF4-FFF2-40B4-BE49-F238E27FC236}">
                      <a16:creationId xmlns:a16="http://schemas.microsoft.com/office/drawing/2014/main" id="{35FA1029-60A3-44A4-BF8A-4146866A60D3}"/>
                    </a:ext>
                  </a:extLst>
                </p:cNvPr>
                <p:cNvPicPr/>
                <p:nvPr/>
              </p:nvPicPr>
              <p:blipFill>
                <a:blip r:embed="rId57"/>
                <a:stretch>
                  <a:fillRect/>
                </a:stretch>
              </p:blipFill>
              <p:spPr>
                <a:xfrm>
                  <a:off x="4786102" y="6133647"/>
                  <a:ext cx="224640" cy="61344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5" name="Ink 34">
                  <a:extLst>
                    <a:ext uri="{FF2B5EF4-FFF2-40B4-BE49-F238E27FC236}">
                      <a16:creationId xmlns:a16="http://schemas.microsoft.com/office/drawing/2014/main" id="{A6873ACA-71EB-4BD7-8570-929B7768858A}"/>
                    </a:ext>
                  </a:extLst>
                </p14:cNvPr>
                <p14:cNvContentPartPr/>
                <p14:nvPr/>
              </p14:nvContentPartPr>
              <p14:xfrm>
                <a:off x="5235742" y="6071727"/>
                <a:ext cx="170640" cy="113040"/>
              </p14:xfrm>
            </p:contentPart>
          </mc:Choice>
          <mc:Fallback>
            <p:pic>
              <p:nvPicPr>
                <p:cNvPr id="35" name="Ink 34">
                  <a:extLst>
                    <a:ext uri="{FF2B5EF4-FFF2-40B4-BE49-F238E27FC236}">
                      <a16:creationId xmlns:a16="http://schemas.microsoft.com/office/drawing/2014/main" id="{A6873ACA-71EB-4BD7-8570-929B7768858A}"/>
                    </a:ext>
                  </a:extLst>
                </p:cNvPr>
                <p:cNvPicPr/>
                <p:nvPr/>
              </p:nvPicPr>
              <p:blipFill>
                <a:blip r:embed="rId59"/>
                <a:stretch>
                  <a:fillRect/>
                </a:stretch>
              </p:blipFill>
              <p:spPr>
                <a:xfrm>
                  <a:off x="5227102" y="6062727"/>
                  <a:ext cx="18828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6" name="Ink 35">
                  <a:extLst>
                    <a:ext uri="{FF2B5EF4-FFF2-40B4-BE49-F238E27FC236}">
                      <a16:creationId xmlns:a16="http://schemas.microsoft.com/office/drawing/2014/main" id="{645A4321-E194-41DC-982B-A679EDC49290}"/>
                    </a:ext>
                  </a:extLst>
                </p14:cNvPr>
                <p14:cNvContentPartPr/>
                <p14:nvPr/>
              </p14:nvContentPartPr>
              <p14:xfrm>
                <a:off x="5608702" y="5969127"/>
                <a:ext cx="134280" cy="181080"/>
              </p14:xfrm>
            </p:contentPart>
          </mc:Choice>
          <mc:Fallback>
            <p:pic>
              <p:nvPicPr>
                <p:cNvPr id="36" name="Ink 35">
                  <a:extLst>
                    <a:ext uri="{FF2B5EF4-FFF2-40B4-BE49-F238E27FC236}">
                      <a16:creationId xmlns:a16="http://schemas.microsoft.com/office/drawing/2014/main" id="{645A4321-E194-41DC-982B-A679EDC49290}"/>
                    </a:ext>
                  </a:extLst>
                </p:cNvPr>
                <p:cNvPicPr/>
                <p:nvPr/>
              </p:nvPicPr>
              <p:blipFill>
                <a:blip r:embed="rId61"/>
                <a:stretch>
                  <a:fillRect/>
                </a:stretch>
              </p:blipFill>
              <p:spPr>
                <a:xfrm>
                  <a:off x="5599702" y="5960127"/>
                  <a:ext cx="15192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7" name="Ink 36">
                  <a:extLst>
                    <a:ext uri="{FF2B5EF4-FFF2-40B4-BE49-F238E27FC236}">
                      <a16:creationId xmlns:a16="http://schemas.microsoft.com/office/drawing/2014/main" id="{8D8FBE70-278A-4A97-B3B8-A3536B5EB39B}"/>
                    </a:ext>
                  </a:extLst>
                </p14:cNvPr>
                <p14:cNvContentPartPr/>
                <p14:nvPr/>
              </p14:nvContentPartPr>
              <p14:xfrm>
                <a:off x="5912902" y="6032127"/>
                <a:ext cx="131760" cy="20880"/>
              </p14:xfrm>
            </p:contentPart>
          </mc:Choice>
          <mc:Fallback>
            <p:pic>
              <p:nvPicPr>
                <p:cNvPr id="37" name="Ink 36">
                  <a:extLst>
                    <a:ext uri="{FF2B5EF4-FFF2-40B4-BE49-F238E27FC236}">
                      <a16:creationId xmlns:a16="http://schemas.microsoft.com/office/drawing/2014/main" id="{8D8FBE70-278A-4A97-B3B8-A3536B5EB39B}"/>
                    </a:ext>
                  </a:extLst>
                </p:cNvPr>
                <p:cNvPicPr/>
                <p:nvPr/>
              </p:nvPicPr>
              <p:blipFill>
                <a:blip r:embed="rId63"/>
                <a:stretch>
                  <a:fillRect/>
                </a:stretch>
              </p:blipFill>
              <p:spPr>
                <a:xfrm>
                  <a:off x="5904262" y="6023487"/>
                  <a:ext cx="149400" cy="3852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8" name="Ink 37">
                  <a:extLst>
                    <a:ext uri="{FF2B5EF4-FFF2-40B4-BE49-F238E27FC236}">
                      <a16:creationId xmlns:a16="http://schemas.microsoft.com/office/drawing/2014/main" id="{89834E6F-16B9-4F8C-BEAE-59EEC378C0EC}"/>
                    </a:ext>
                  </a:extLst>
                </p14:cNvPr>
                <p14:cNvContentPartPr/>
                <p14:nvPr/>
              </p14:nvContentPartPr>
              <p14:xfrm>
                <a:off x="5934142" y="5929527"/>
                <a:ext cx="111960" cy="253800"/>
              </p14:xfrm>
            </p:contentPart>
          </mc:Choice>
          <mc:Fallback>
            <p:pic>
              <p:nvPicPr>
                <p:cNvPr id="38" name="Ink 37">
                  <a:extLst>
                    <a:ext uri="{FF2B5EF4-FFF2-40B4-BE49-F238E27FC236}">
                      <a16:creationId xmlns:a16="http://schemas.microsoft.com/office/drawing/2014/main" id="{89834E6F-16B9-4F8C-BEAE-59EEC378C0EC}"/>
                    </a:ext>
                  </a:extLst>
                </p:cNvPr>
                <p:cNvPicPr/>
                <p:nvPr/>
              </p:nvPicPr>
              <p:blipFill>
                <a:blip r:embed="rId65"/>
                <a:stretch>
                  <a:fillRect/>
                </a:stretch>
              </p:blipFill>
              <p:spPr>
                <a:xfrm>
                  <a:off x="5925502" y="5920887"/>
                  <a:ext cx="129600" cy="2714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39" name="Ink 38">
                  <a:extLst>
                    <a:ext uri="{FF2B5EF4-FFF2-40B4-BE49-F238E27FC236}">
                      <a16:creationId xmlns:a16="http://schemas.microsoft.com/office/drawing/2014/main" id="{50031218-555C-407C-A723-2CF8FE44CA4A}"/>
                    </a:ext>
                  </a:extLst>
                </p14:cNvPr>
                <p14:cNvContentPartPr/>
                <p14:nvPr/>
              </p14:nvContentPartPr>
              <p14:xfrm>
                <a:off x="6254902" y="5705967"/>
                <a:ext cx="228600" cy="500040"/>
              </p14:xfrm>
            </p:contentPart>
          </mc:Choice>
          <mc:Fallback>
            <p:pic>
              <p:nvPicPr>
                <p:cNvPr id="39" name="Ink 38">
                  <a:extLst>
                    <a:ext uri="{FF2B5EF4-FFF2-40B4-BE49-F238E27FC236}">
                      <a16:creationId xmlns:a16="http://schemas.microsoft.com/office/drawing/2014/main" id="{50031218-555C-407C-A723-2CF8FE44CA4A}"/>
                    </a:ext>
                  </a:extLst>
                </p:cNvPr>
                <p:cNvPicPr/>
                <p:nvPr/>
              </p:nvPicPr>
              <p:blipFill>
                <a:blip r:embed="rId67"/>
                <a:stretch>
                  <a:fillRect/>
                </a:stretch>
              </p:blipFill>
              <p:spPr>
                <a:xfrm>
                  <a:off x="6245902" y="5696967"/>
                  <a:ext cx="246240" cy="517680"/>
                </a:xfrm>
                <a:prstGeom prst="rect">
                  <a:avLst/>
                </a:prstGeom>
              </p:spPr>
            </p:pic>
          </mc:Fallback>
        </mc:AlternateContent>
      </p:grpSp>
      <p:grpSp>
        <p:nvGrpSpPr>
          <p:cNvPr id="49" name="Group 48">
            <a:extLst>
              <a:ext uri="{FF2B5EF4-FFF2-40B4-BE49-F238E27FC236}">
                <a16:creationId xmlns:a16="http://schemas.microsoft.com/office/drawing/2014/main" id="{F4452B64-9F0F-42A2-A5B8-E3DA6AB9D84E}"/>
              </a:ext>
            </a:extLst>
          </p:cNvPr>
          <p:cNvGrpSpPr/>
          <p:nvPr/>
        </p:nvGrpSpPr>
        <p:grpSpPr>
          <a:xfrm>
            <a:off x="6974182" y="5672487"/>
            <a:ext cx="1271160" cy="510120"/>
            <a:chOff x="6974182" y="5672487"/>
            <a:chExt cx="1271160" cy="510120"/>
          </a:xfrm>
        </p:grpSpPr>
        <mc:AlternateContent xmlns:mc="http://schemas.openxmlformats.org/markup-compatibility/2006">
          <mc:Choice xmlns:p14="http://schemas.microsoft.com/office/powerpoint/2010/main" Requires="p14">
            <p:contentPart p14:bwMode="auto" r:id="rId68">
              <p14:nvContentPartPr>
                <p14:cNvPr id="40" name="Ink 39">
                  <a:extLst>
                    <a:ext uri="{FF2B5EF4-FFF2-40B4-BE49-F238E27FC236}">
                      <a16:creationId xmlns:a16="http://schemas.microsoft.com/office/drawing/2014/main" id="{1FFF77A9-D33F-4886-911E-268F70EC3732}"/>
                    </a:ext>
                  </a:extLst>
                </p14:cNvPr>
                <p14:cNvContentPartPr/>
                <p14:nvPr/>
              </p14:nvContentPartPr>
              <p14:xfrm>
                <a:off x="6974182" y="5798487"/>
                <a:ext cx="631440" cy="384120"/>
              </p14:xfrm>
            </p:contentPart>
          </mc:Choice>
          <mc:Fallback>
            <p:pic>
              <p:nvPicPr>
                <p:cNvPr id="40" name="Ink 39">
                  <a:extLst>
                    <a:ext uri="{FF2B5EF4-FFF2-40B4-BE49-F238E27FC236}">
                      <a16:creationId xmlns:a16="http://schemas.microsoft.com/office/drawing/2014/main" id="{1FFF77A9-D33F-4886-911E-268F70EC3732}"/>
                    </a:ext>
                  </a:extLst>
                </p:cNvPr>
                <p:cNvPicPr/>
                <p:nvPr/>
              </p:nvPicPr>
              <p:blipFill>
                <a:blip r:embed="rId69"/>
                <a:stretch>
                  <a:fillRect/>
                </a:stretch>
              </p:blipFill>
              <p:spPr>
                <a:xfrm>
                  <a:off x="6965182" y="5789487"/>
                  <a:ext cx="649080" cy="40176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1" name="Ink 40">
                  <a:extLst>
                    <a:ext uri="{FF2B5EF4-FFF2-40B4-BE49-F238E27FC236}">
                      <a16:creationId xmlns:a16="http://schemas.microsoft.com/office/drawing/2014/main" id="{65592740-249B-4FA6-B4C4-9B2CBC00B4AC}"/>
                    </a:ext>
                  </a:extLst>
                </p14:cNvPr>
                <p14:cNvContentPartPr/>
                <p14:nvPr/>
              </p14:nvContentPartPr>
              <p14:xfrm>
                <a:off x="7667182" y="5881287"/>
                <a:ext cx="289080" cy="232560"/>
              </p14:xfrm>
            </p:contentPart>
          </mc:Choice>
          <mc:Fallback>
            <p:pic>
              <p:nvPicPr>
                <p:cNvPr id="41" name="Ink 40">
                  <a:extLst>
                    <a:ext uri="{FF2B5EF4-FFF2-40B4-BE49-F238E27FC236}">
                      <a16:creationId xmlns:a16="http://schemas.microsoft.com/office/drawing/2014/main" id="{65592740-249B-4FA6-B4C4-9B2CBC00B4AC}"/>
                    </a:ext>
                  </a:extLst>
                </p:cNvPr>
                <p:cNvPicPr/>
                <p:nvPr/>
              </p:nvPicPr>
              <p:blipFill>
                <a:blip r:embed="rId71"/>
                <a:stretch>
                  <a:fillRect/>
                </a:stretch>
              </p:blipFill>
              <p:spPr>
                <a:xfrm>
                  <a:off x="7658182" y="5872287"/>
                  <a:ext cx="30672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2" name="Ink 41">
                  <a:extLst>
                    <a:ext uri="{FF2B5EF4-FFF2-40B4-BE49-F238E27FC236}">
                      <a16:creationId xmlns:a16="http://schemas.microsoft.com/office/drawing/2014/main" id="{737B2847-07F8-47A5-8D48-0AE3D9D2CEA6}"/>
                    </a:ext>
                  </a:extLst>
                </p14:cNvPr>
                <p14:cNvContentPartPr/>
                <p14:nvPr/>
              </p14:nvContentPartPr>
              <p14:xfrm>
                <a:off x="8073262" y="5672487"/>
                <a:ext cx="128160" cy="363960"/>
              </p14:xfrm>
            </p:contentPart>
          </mc:Choice>
          <mc:Fallback>
            <p:pic>
              <p:nvPicPr>
                <p:cNvPr id="42" name="Ink 41">
                  <a:extLst>
                    <a:ext uri="{FF2B5EF4-FFF2-40B4-BE49-F238E27FC236}">
                      <a16:creationId xmlns:a16="http://schemas.microsoft.com/office/drawing/2014/main" id="{737B2847-07F8-47A5-8D48-0AE3D9D2CEA6}"/>
                    </a:ext>
                  </a:extLst>
                </p:cNvPr>
                <p:cNvPicPr/>
                <p:nvPr/>
              </p:nvPicPr>
              <p:blipFill>
                <a:blip r:embed="rId73"/>
                <a:stretch>
                  <a:fillRect/>
                </a:stretch>
              </p:blipFill>
              <p:spPr>
                <a:xfrm>
                  <a:off x="8064622" y="5663487"/>
                  <a:ext cx="145800" cy="38160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3" name="Ink 42">
                  <a:extLst>
                    <a:ext uri="{FF2B5EF4-FFF2-40B4-BE49-F238E27FC236}">
                      <a16:creationId xmlns:a16="http://schemas.microsoft.com/office/drawing/2014/main" id="{58BF4431-6843-4484-AF7A-96135FA6E710}"/>
                    </a:ext>
                  </a:extLst>
                </p14:cNvPr>
                <p14:cNvContentPartPr/>
                <p14:nvPr/>
              </p14:nvContentPartPr>
              <p14:xfrm>
                <a:off x="8136622" y="5824407"/>
                <a:ext cx="108720" cy="112680"/>
              </p14:xfrm>
            </p:contentPart>
          </mc:Choice>
          <mc:Fallback>
            <p:pic>
              <p:nvPicPr>
                <p:cNvPr id="43" name="Ink 42">
                  <a:extLst>
                    <a:ext uri="{FF2B5EF4-FFF2-40B4-BE49-F238E27FC236}">
                      <a16:creationId xmlns:a16="http://schemas.microsoft.com/office/drawing/2014/main" id="{58BF4431-6843-4484-AF7A-96135FA6E710}"/>
                    </a:ext>
                  </a:extLst>
                </p:cNvPr>
                <p:cNvPicPr/>
                <p:nvPr/>
              </p:nvPicPr>
              <p:blipFill>
                <a:blip r:embed="rId75"/>
                <a:stretch>
                  <a:fillRect/>
                </a:stretch>
              </p:blipFill>
              <p:spPr>
                <a:xfrm>
                  <a:off x="8127622" y="5815767"/>
                  <a:ext cx="126360" cy="130320"/>
                </a:xfrm>
                <a:prstGeom prst="rect">
                  <a:avLst/>
                </a:prstGeom>
              </p:spPr>
            </p:pic>
          </mc:Fallback>
        </mc:AlternateContent>
      </p:grpSp>
      <p:grpSp>
        <p:nvGrpSpPr>
          <p:cNvPr id="48" name="Group 47">
            <a:extLst>
              <a:ext uri="{FF2B5EF4-FFF2-40B4-BE49-F238E27FC236}">
                <a16:creationId xmlns:a16="http://schemas.microsoft.com/office/drawing/2014/main" id="{4BBF4999-F505-4499-9ED0-DE2C43A44686}"/>
              </a:ext>
            </a:extLst>
          </p:cNvPr>
          <p:cNvGrpSpPr/>
          <p:nvPr/>
        </p:nvGrpSpPr>
        <p:grpSpPr>
          <a:xfrm>
            <a:off x="8549182" y="5531727"/>
            <a:ext cx="1013040" cy="482760"/>
            <a:chOff x="8549182" y="5531727"/>
            <a:chExt cx="1013040" cy="482760"/>
          </a:xfrm>
        </p:grpSpPr>
        <mc:AlternateContent xmlns:mc="http://schemas.openxmlformats.org/markup-compatibility/2006">
          <mc:Choice xmlns:p14="http://schemas.microsoft.com/office/powerpoint/2010/main" Requires="p14">
            <p:contentPart p14:bwMode="auto" r:id="rId76">
              <p14:nvContentPartPr>
                <p14:cNvPr id="44" name="Ink 43">
                  <a:extLst>
                    <a:ext uri="{FF2B5EF4-FFF2-40B4-BE49-F238E27FC236}">
                      <a16:creationId xmlns:a16="http://schemas.microsoft.com/office/drawing/2014/main" id="{A059CB0B-5652-4C18-9D10-50ABB819C4C4}"/>
                    </a:ext>
                  </a:extLst>
                </p14:cNvPr>
                <p14:cNvContentPartPr/>
                <p14:nvPr/>
              </p14:nvContentPartPr>
              <p14:xfrm>
                <a:off x="8549182" y="5846367"/>
                <a:ext cx="80280" cy="168120"/>
              </p14:xfrm>
            </p:contentPart>
          </mc:Choice>
          <mc:Fallback>
            <p:pic>
              <p:nvPicPr>
                <p:cNvPr id="44" name="Ink 43">
                  <a:extLst>
                    <a:ext uri="{FF2B5EF4-FFF2-40B4-BE49-F238E27FC236}">
                      <a16:creationId xmlns:a16="http://schemas.microsoft.com/office/drawing/2014/main" id="{A059CB0B-5652-4C18-9D10-50ABB819C4C4}"/>
                    </a:ext>
                  </a:extLst>
                </p:cNvPr>
                <p:cNvPicPr/>
                <p:nvPr/>
              </p:nvPicPr>
              <p:blipFill>
                <a:blip r:embed="rId77"/>
                <a:stretch>
                  <a:fillRect/>
                </a:stretch>
              </p:blipFill>
              <p:spPr>
                <a:xfrm>
                  <a:off x="8540542" y="5837727"/>
                  <a:ext cx="9792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5" name="Ink 44">
                  <a:extLst>
                    <a:ext uri="{FF2B5EF4-FFF2-40B4-BE49-F238E27FC236}">
                      <a16:creationId xmlns:a16="http://schemas.microsoft.com/office/drawing/2014/main" id="{499900C5-DFE7-42BC-B4C5-1CA8094722A7}"/>
                    </a:ext>
                  </a:extLst>
                </p14:cNvPr>
                <p14:cNvContentPartPr/>
                <p14:nvPr/>
              </p14:nvContentPartPr>
              <p14:xfrm>
                <a:off x="8730982" y="5706687"/>
                <a:ext cx="124200" cy="299880"/>
              </p14:xfrm>
            </p:contentPart>
          </mc:Choice>
          <mc:Fallback>
            <p:pic>
              <p:nvPicPr>
                <p:cNvPr id="45" name="Ink 44">
                  <a:extLst>
                    <a:ext uri="{FF2B5EF4-FFF2-40B4-BE49-F238E27FC236}">
                      <a16:creationId xmlns:a16="http://schemas.microsoft.com/office/drawing/2014/main" id="{499900C5-DFE7-42BC-B4C5-1CA8094722A7}"/>
                    </a:ext>
                  </a:extLst>
                </p:cNvPr>
                <p:cNvPicPr/>
                <p:nvPr/>
              </p:nvPicPr>
              <p:blipFill>
                <a:blip r:embed="rId79"/>
                <a:stretch>
                  <a:fillRect/>
                </a:stretch>
              </p:blipFill>
              <p:spPr>
                <a:xfrm>
                  <a:off x="8722342" y="5697687"/>
                  <a:ext cx="141840" cy="3175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6" name="Ink 45">
                  <a:extLst>
                    <a:ext uri="{FF2B5EF4-FFF2-40B4-BE49-F238E27FC236}">
                      <a16:creationId xmlns:a16="http://schemas.microsoft.com/office/drawing/2014/main" id="{E4A0506A-3A46-412A-9E54-903B19539EA9}"/>
                    </a:ext>
                  </a:extLst>
                </p14:cNvPr>
                <p14:cNvContentPartPr/>
                <p14:nvPr/>
              </p14:nvContentPartPr>
              <p14:xfrm>
                <a:off x="9034102" y="5531727"/>
                <a:ext cx="100800" cy="390960"/>
              </p14:xfrm>
            </p:contentPart>
          </mc:Choice>
          <mc:Fallback>
            <p:pic>
              <p:nvPicPr>
                <p:cNvPr id="46" name="Ink 45">
                  <a:extLst>
                    <a:ext uri="{FF2B5EF4-FFF2-40B4-BE49-F238E27FC236}">
                      <a16:creationId xmlns:a16="http://schemas.microsoft.com/office/drawing/2014/main" id="{E4A0506A-3A46-412A-9E54-903B19539EA9}"/>
                    </a:ext>
                  </a:extLst>
                </p:cNvPr>
                <p:cNvPicPr/>
                <p:nvPr/>
              </p:nvPicPr>
              <p:blipFill>
                <a:blip r:embed="rId81"/>
                <a:stretch>
                  <a:fillRect/>
                </a:stretch>
              </p:blipFill>
              <p:spPr>
                <a:xfrm>
                  <a:off x="9025462" y="5523087"/>
                  <a:ext cx="118440" cy="40860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7" name="Ink 46">
                  <a:extLst>
                    <a:ext uri="{FF2B5EF4-FFF2-40B4-BE49-F238E27FC236}">
                      <a16:creationId xmlns:a16="http://schemas.microsoft.com/office/drawing/2014/main" id="{EF06A912-224D-49BD-9BF6-9A19B6D05233}"/>
                    </a:ext>
                  </a:extLst>
                </p14:cNvPr>
                <p14:cNvContentPartPr/>
                <p14:nvPr/>
              </p14:nvContentPartPr>
              <p14:xfrm>
                <a:off x="9239302" y="5678607"/>
                <a:ext cx="322920" cy="335520"/>
              </p14:xfrm>
            </p:contentPart>
          </mc:Choice>
          <mc:Fallback>
            <p:pic>
              <p:nvPicPr>
                <p:cNvPr id="47" name="Ink 46">
                  <a:extLst>
                    <a:ext uri="{FF2B5EF4-FFF2-40B4-BE49-F238E27FC236}">
                      <a16:creationId xmlns:a16="http://schemas.microsoft.com/office/drawing/2014/main" id="{EF06A912-224D-49BD-9BF6-9A19B6D05233}"/>
                    </a:ext>
                  </a:extLst>
                </p:cNvPr>
                <p:cNvPicPr/>
                <p:nvPr/>
              </p:nvPicPr>
              <p:blipFill>
                <a:blip r:embed="rId83"/>
                <a:stretch>
                  <a:fillRect/>
                </a:stretch>
              </p:blipFill>
              <p:spPr>
                <a:xfrm>
                  <a:off x="9230302" y="5669967"/>
                  <a:ext cx="340560" cy="353160"/>
                </a:xfrm>
                <a:prstGeom prst="rect">
                  <a:avLst/>
                </a:prstGeom>
              </p:spPr>
            </p:pic>
          </mc:Fallback>
        </mc:AlternateContent>
      </p:grpSp>
      <p:grpSp>
        <p:nvGrpSpPr>
          <p:cNvPr id="53" name="Group 52">
            <a:extLst>
              <a:ext uri="{FF2B5EF4-FFF2-40B4-BE49-F238E27FC236}">
                <a16:creationId xmlns:a16="http://schemas.microsoft.com/office/drawing/2014/main" id="{4B0B1FB0-658A-43EA-94DB-74E5D54B21AC}"/>
              </a:ext>
            </a:extLst>
          </p:cNvPr>
          <p:cNvGrpSpPr/>
          <p:nvPr/>
        </p:nvGrpSpPr>
        <p:grpSpPr>
          <a:xfrm>
            <a:off x="5041342" y="7007007"/>
            <a:ext cx="466920" cy="248040"/>
            <a:chOff x="5041342" y="7007007"/>
            <a:chExt cx="466920" cy="248040"/>
          </a:xfrm>
        </p:grpSpPr>
        <mc:AlternateContent xmlns:mc="http://schemas.openxmlformats.org/markup-compatibility/2006">
          <mc:Choice xmlns:p14="http://schemas.microsoft.com/office/powerpoint/2010/main" Requires="p14">
            <p:contentPart p14:bwMode="auto" r:id="rId84">
              <p14:nvContentPartPr>
                <p14:cNvPr id="51" name="Ink 50">
                  <a:extLst>
                    <a:ext uri="{FF2B5EF4-FFF2-40B4-BE49-F238E27FC236}">
                      <a16:creationId xmlns:a16="http://schemas.microsoft.com/office/drawing/2014/main" id="{68443481-EF36-4F97-A7A2-7ED74F607623}"/>
                    </a:ext>
                  </a:extLst>
                </p14:cNvPr>
                <p14:cNvContentPartPr/>
                <p14:nvPr/>
              </p14:nvContentPartPr>
              <p14:xfrm>
                <a:off x="5041342" y="7007007"/>
                <a:ext cx="401400" cy="100800"/>
              </p14:xfrm>
            </p:contentPart>
          </mc:Choice>
          <mc:Fallback>
            <p:pic>
              <p:nvPicPr>
                <p:cNvPr id="51" name="Ink 50">
                  <a:extLst>
                    <a:ext uri="{FF2B5EF4-FFF2-40B4-BE49-F238E27FC236}">
                      <a16:creationId xmlns:a16="http://schemas.microsoft.com/office/drawing/2014/main" id="{68443481-EF36-4F97-A7A2-7ED74F607623}"/>
                    </a:ext>
                  </a:extLst>
                </p:cNvPr>
                <p:cNvPicPr/>
                <p:nvPr/>
              </p:nvPicPr>
              <p:blipFill>
                <a:blip r:embed="rId85"/>
                <a:stretch>
                  <a:fillRect/>
                </a:stretch>
              </p:blipFill>
              <p:spPr>
                <a:xfrm>
                  <a:off x="5032342" y="6998367"/>
                  <a:ext cx="41904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2" name="Ink 51">
                  <a:extLst>
                    <a:ext uri="{FF2B5EF4-FFF2-40B4-BE49-F238E27FC236}">
                      <a16:creationId xmlns:a16="http://schemas.microsoft.com/office/drawing/2014/main" id="{3FFAD580-F8B4-42B1-8EE0-9BE54FA9330F}"/>
                    </a:ext>
                  </a:extLst>
                </p14:cNvPr>
                <p14:cNvContentPartPr/>
                <p14:nvPr/>
              </p14:nvContentPartPr>
              <p14:xfrm>
                <a:off x="5288662" y="7217247"/>
                <a:ext cx="219600" cy="37800"/>
              </p14:xfrm>
            </p:contentPart>
          </mc:Choice>
          <mc:Fallback>
            <p:pic>
              <p:nvPicPr>
                <p:cNvPr id="52" name="Ink 51">
                  <a:extLst>
                    <a:ext uri="{FF2B5EF4-FFF2-40B4-BE49-F238E27FC236}">
                      <a16:creationId xmlns:a16="http://schemas.microsoft.com/office/drawing/2014/main" id="{3FFAD580-F8B4-42B1-8EE0-9BE54FA9330F}"/>
                    </a:ext>
                  </a:extLst>
                </p:cNvPr>
                <p:cNvPicPr/>
                <p:nvPr/>
              </p:nvPicPr>
              <p:blipFill>
                <a:blip r:embed="rId87"/>
                <a:stretch>
                  <a:fillRect/>
                </a:stretch>
              </p:blipFill>
              <p:spPr>
                <a:xfrm>
                  <a:off x="5280022" y="7208607"/>
                  <a:ext cx="237240" cy="554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88">
            <p14:nvContentPartPr>
              <p14:cNvPr id="54" name="Ink 53">
                <a:extLst>
                  <a:ext uri="{FF2B5EF4-FFF2-40B4-BE49-F238E27FC236}">
                    <a16:creationId xmlns:a16="http://schemas.microsoft.com/office/drawing/2014/main" id="{CD01CC23-1C73-44B8-87CE-2066E4DFA178}"/>
                  </a:ext>
                </a:extLst>
              </p14:cNvPr>
              <p14:cNvContentPartPr/>
              <p14:nvPr/>
            </p14:nvContentPartPr>
            <p14:xfrm>
              <a:off x="5239342" y="3484407"/>
              <a:ext cx="816840" cy="770400"/>
            </p14:xfrm>
          </p:contentPart>
        </mc:Choice>
        <mc:Fallback>
          <p:pic>
            <p:nvPicPr>
              <p:cNvPr id="54" name="Ink 53">
                <a:extLst>
                  <a:ext uri="{FF2B5EF4-FFF2-40B4-BE49-F238E27FC236}">
                    <a16:creationId xmlns:a16="http://schemas.microsoft.com/office/drawing/2014/main" id="{CD01CC23-1C73-44B8-87CE-2066E4DFA178}"/>
                  </a:ext>
                </a:extLst>
              </p:cNvPr>
              <p:cNvPicPr/>
              <p:nvPr/>
            </p:nvPicPr>
            <p:blipFill>
              <a:blip r:embed="rId89"/>
              <a:stretch>
                <a:fillRect/>
              </a:stretch>
            </p:blipFill>
            <p:spPr>
              <a:xfrm>
                <a:off x="5230342" y="3475407"/>
                <a:ext cx="834480" cy="7880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5" name="Ink 54">
                <a:extLst>
                  <a:ext uri="{FF2B5EF4-FFF2-40B4-BE49-F238E27FC236}">
                    <a16:creationId xmlns:a16="http://schemas.microsoft.com/office/drawing/2014/main" id="{373731CF-8145-4D1B-BD40-B4399E704362}"/>
                  </a:ext>
                </a:extLst>
              </p14:cNvPr>
              <p14:cNvContentPartPr/>
              <p14:nvPr/>
            </p14:nvContentPartPr>
            <p14:xfrm>
              <a:off x="6582502" y="2944767"/>
              <a:ext cx="947880" cy="622440"/>
            </p14:xfrm>
          </p:contentPart>
        </mc:Choice>
        <mc:Fallback>
          <p:pic>
            <p:nvPicPr>
              <p:cNvPr id="55" name="Ink 54">
                <a:extLst>
                  <a:ext uri="{FF2B5EF4-FFF2-40B4-BE49-F238E27FC236}">
                    <a16:creationId xmlns:a16="http://schemas.microsoft.com/office/drawing/2014/main" id="{373731CF-8145-4D1B-BD40-B4399E704362}"/>
                  </a:ext>
                </a:extLst>
              </p:cNvPr>
              <p:cNvPicPr/>
              <p:nvPr/>
            </p:nvPicPr>
            <p:blipFill>
              <a:blip r:embed="rId91"/>
              <a:stretch>
                <a:fillRect/>
              </a:stretch>
            </p:blipFill>
            <p:spPr>
              <a:xfrm>
                <a:off x="6573502" y="2936127"/>
                <a:ext cx="965520" cy="64008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6" name="Ink 55">
                <a:extLst>
                  <a:ext uri="{FF2B5EF4-FFF2-40B4-BE49-F238E27FC236}">
                    <a16:creationId xmlns:a16="http://schemas.microsoft.com/office/drawing/2014/main" id="{EA076E8C-C3AE-412E-A1B9-5F439802A1BE}"/>
                  </a:ext>
                </a:extLst>
              </p14:cNvPr>
              <p14:cNvContentPartPr/>
              <p14:nvPr/>
            </p14:nvContentPartPr>
            <p14:xfrm>
              <a:off x="6244462" y="2437887"/>
              <a:ext cx="1800" cy="2880"/>
            </p14:xfrm>
          </p:contentPart>
        </mc:Choice>
        <mc:Fallback>
          <p:pic>
            <p:nvPicPr>
              <p:cNvPr id="56" name="Ink 55">
                <a:extLst>
                  <a:ext uri="{FF2B5EF4-FFF2-40B4-BE49-F238E27FC236}">
                    <a16:creationId xmlns:a16="http://schemas.microsoft.com/office/drawing/2014/main" id="{EA076E8C-C3AE-412E-A1B9-5F439802A1BE}"/>
                  </a:ext>
                </a:extLst>
              </p:cNvPr>
              <p:cNvPicPr/>
              <p:nvPr/>
            </p:nvPicPr>
            <p:blipFill>
              <a:blip r:embed="rId93"/>
              <a:stretch>
                <a:fillRect/>
              </a:stretch>
            </p:blipFill>
            <p:spPr>
              <a:xfrm>
                <a:off x="6235822" y="2428887"/>
                <a:ext cx="1944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7" name="Ink 56">
                <a:extLst>
                  <a:ext uri="{FF2B5EF4-FFF2-40B4-BE49-F238E27FC236}">
                    <a16:creationId xmlns:a16="http://schemas.microsoft.com/office/drawing/2014/main" id="{4459FD5A-2B2C-41F5-894D-2EC2260B26D2}"/>
                  </a:ext>
                </a:extLst>
              </p14:cNvPr>
              <p14:cNvContentPartPr/>
              <p14:nvPr/>
            </p14:nvContentPartPr>
            <p14:xfrm>
              <a:off x="5682142" y="2867367"/>
              <a:ext cx="11880" cy="1800"/>
            </p14:xfrm>
          </p:contentPart>
        </mc:Choice>
        <mc:Fallback>
          <p:pic>
            <p:nvPicPr>
              <p:cNvPr id="57" name="Ink 56">
                <a:extLst>
                  <a:ext uri="{FF2B5EF4-FFF2-40B4-BE49-F238E27FC236}">
                    <a16:creationId xmlns:a16="http://schemas.microsoft.com/office/drawing/2014/main" id="{4459FD5A-2B2C-41F5-894D-2EC2260B26D2}"/>
                  </a:ext>
                </a:extLst>
              </p:cNvPr>
              <p:cNvPicPr/>
              <p:nvPr/>
            </p:nvPicPr>
            <p:blipFill>
              <a:blip r:embed="rId95"/>
              <a:stretch>
                <a:fillRect/>
              </a:stretch>
            </p:blipFill>
            <p:spPr>
              <a:xfrm>
                <a:off x="5673502" y="2858367"/>
                <a:ext cx="2952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58" name="Ink 57">
                <a:extLst>
                  <a:ext uri="{FF2B5EF4-FFF2-40B4-BE49-F238E27FC236}">
                    <a16:creationId xmlns:a16="http://schemas.microsoft.com/office/drawing/2014/main" id="{EBD8551A-56DA-467D-99CF-075E83640317}"/>
                  </a:ext>
                </a:extLst>
              </p14:cNvPr>
              <p14:cNvContentPartPr/>
              <p14:nvPr/>
            </p14:nvContentPartPr>
            <p14:xfrm>
              <a:off x="5655142" y="3958167"/>
              <a:ext cx="14400" cy="9360"/>
            </p14:xfrm>
          </p:contentPart>
        </mc:Choice>
        <mc:Fallback>
          <p:pic>
            <p:nvPicPr>
              <p:cNvPr id="58" name="Ink 57">
                <a:extLst>
                  <a:ext uri="{FF2B5EF4-FFF2-40B4-BE49-F238E27FC236}">
                    <a16:creationId xmlns:a16="http://schemas.microsoft.com/office/drawing/2014/main" id="{EBD8551A-56DA-467D-99CF-075E83640317}"/>
                  </a:ext>
                </a:extLst>
              </p:cNvPr>
              <p:cNvPicPr/>
              <p:nvPr/>
            </p:nvPicPr>
            <p:blipFill>
              <a:blip r:embed="rId97"/>
              <a:stretch>
                <a:fillRect/>
              </a:stretch>
            </p:blipFill>
            <p:spPr>
              <a:xfrm>
                <a:off x="5646142" y="3949527"/>
                <a:ext cx="32040" cy="27000"/>
              </a:xfrm>
              <a:prstGeom prst="rect">
                <a:avLst/>
              </a:prstGeom>
            </p:spPr>
          </p:pic>
        </mc:Fallback>
      </mc:AlternateContent>
      <p:grpSp>
        <p:nvGrpSpPr>
          <p:cNvPr id="62" name="Group 61">
            <a:extLst>
              <a:ext uri="{FF2B5EF4-FFF2-40B4-BE49-F238E27FC236}">
                <a16:creationId xmlns:a16="http://schemas.microsoft.com/office/drawing/2014/main" id="{2A738EBB-4D1A-49E4-A101-F36DA98B094B}"/>
              </a:ext>
            </a:extLst>
          </p:cNvPr>
          <p:cNvGrpSpPr/>
          <p:nvPr/>
        </p:nvGrpSpPr>
        <p:grpSpPr>
          <a:xfrm>
            <a:off x="5940262" y="6487887"/>
            <a:ext cx="2057760" cy="727200"/>
            <a:chOff x="5940262" y="6487887"/>
            <a:chExt cx="2057760" cy="727200"/>
          </a:xfrm>
        </p:grpSpPr>
        <mc:AlternateContent xmlns:mc="http://schemas.openxmlformats.org/markup-compatibility/2006">
          <mc:Choice xmlns:p14="http://schemas.microsoft.com/office/powerpoint/2010/main" Requires="p14">
            <p:contentPart p14:bwMode="auto" r:id="rId98">
              <p14:nvContentPartPr>
                <p14:cNvPr id="59" name="Ink 58">
                  <a:extLst>
                    <a:ext uri="{FF2B5EF4-FFF2-40B4-BE49-F238E27FC236}">
                      <a16:creationId xmlns:a16="http://schemas.microsoft.com/office/drawing/2014/main" id="{581662BE-CA48-4E8A-AB88-D664E69FCDD3}"/>
                    </a:ext>
                  </a:extLst>
                </p14:cNvPr>
                <p14:cNvContentPartPr/>
                <p14:nvPr/>
              </p14:nvContentPartPr>
              <p14:xfrm>
                <a:off x="6290542" y="6654567"/>
                <a:ext cx="612000" cy="353160"/>
              </p14:xfrm>
            </p:contentPart>
          </mc:Choice>
          <mc:Fallback>
            <p:pic>
              <p:nvPicPr>
                <p:cNvPr id="59" name="Ink 58">
                  <a:extLst>
                    <a:ext uri="{FF2B5EF4-FFF2-40B4-BE49-F238E27FC236}">
                      <a16:creationId xmlns:a16="http://schemas.microsoft.com/office/drawing/2014/main" id="{581662BE-CA48-4E8A-AB88-D664E69FCDD3}"/>
                    </a:ext>
                  </a:extLst>
                </p:cNvPr>
                <p:cNvPicPr/>
                <p:nvPr/>
              </p:nvPicPr>
              <p:blipFill>
                <a:blip r:embed="rId99"/>
                <a:stretch>
                  <a:fillRect/>
                </a:stretch>
              </p:blipFill>
              <p:spPr>
                <a:xfrm>
                  <a:off x="6281542" y="6645567"/>
                  <a:ext cx="629640" cy="37080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60" name="Ink 59">
                  <a:extLst>
                    <a:ext uri="{FF2B5EF4-FFF2-40B4-BE49-F238E27FC236}">
                      <a16:creationId xmlns:a16="http://schemas.microsoft.com/office/drawing/2014/main" id="{87BA58BA-8D20-4FE9-AF7A-445811536065}"/>
                    </a:ext>
                  </a:extLst>
                </p14:cNvPr>
                <p14:cNvContentPartPr/>
                <p14:nvPr/>
              </p14:nvContentPartPr>
              <p14:xfrm>
                <a:off x="7148422" y="6487887"/>
                <a:ext cx="324720" cy="485640"/>
              </p14:xfrm>
            </p:contentPart>
          </mc:Choice>
          <mc:Fallback>
            <p:pic>
              <p:nvPicPr>
                <p:cNvPr id="60" name="Ink 59">
                  <a:extLst>
                    <a:ext uri="{FF2B5EF4-FFF2-40B4-BE49-F238E27FC236}">
                      <a16:creationId xmlns:a16="http://schemas.microsoft.com/office/drawing/2014/main" id="{87BA58BA-8D20-4FE9-AF7A-445811536065}"/>
                    </a:ext>
                  </a:extLst>
                </p:cNvPr>
                <p:cNvPicPr/>
                <p:nvPr/>
              </p:nvPicPr>
              <p:blipFill>
                <a:blip r:embed="rId101"/>
                <a:stretch>
                  <a:fillRect/>
                </a:stretch>
              </p:blipFill>
              <p:spPr>
                <a:xfrm>
                  <a:off x="7139782" y="6479247"/>
                  <a:ext cx="342360" cy="50328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61" name="Ink 60">
                  <a:extLst>
                    <a:ext uri="{FF2B5EF4-FFF2-40B4-BE49-F238E27FC236}">
                      <a16:creationId xmlns:a16="http://schemas.microsoft.com/office/drawing/2014/main" id="{656665F3-6AFC-4647-89A4-30D00D397D2B}"/>
                    </a:ext>
                  </a:extLst>
                </p14:cNvPr>
                <p14:cNvContentPartPr/>
                <p14:nvPr/>
              </p14:nvContentPartPr>
              <p14:xfrm>
                <a:off x="5940262" y="7027527"/>
                <a:ext cx="2057760" cy="187560"/>
              </p14:xfrm>
            </p:contentPart>
          </mc:Choice>
          <mc:Fallback>
            <p:pic>
              <p:nvPicPr>
                <p:cNvPr id="61" name="Ink 60">
                  <a:extLst>
                    <a:ext uri="{FF2B5EF4-FFF2-40B4-BE49-F238E27FC236}">
                      <a16:creationId xmlns:a16="http://schemas.microsoft.com/office/drawing/2014/main" id="{656665F3-6AFC-4647-89A4-30D00D397D2B}"/>
                    </a:ext>
                  </a:extLst>
                </p:cNvPr>
                <p:cNvPicPr/>
                <p:nvPr/>
              </p:nvPicPr>
              <p:blipFill>
                <a:blip r:embed="rId103"/>
                <a:stretch>
                  <a:fillRect/>
                </a:stretch>
              </p:blipFill>
              <p:spPr>
                <a:xfrm>
                  <a:off x="5931262" y="7018887"/>
                  <a:ext cx="2075400" cy="205200"/>
                </a:xfrm>
                <a:prstGeom prst="rect">
                  <a:avLst/>
                </a:prstGeom>
              </p:spPr>
            </p:pic>
          </mc:Fallback>
        </mc:AlternateContent>
      </p:grpSp>
      <p:grpSp>
        <p:nvGrpSpPr>
          <p:cNvPr id="66" name="Group 65">
            <a:extLst>
              <a:ext uri="{FF2B5EF4-FFF2-40B4-BE49-F238E27FC236}">
                <a16:creationId xmlns:a16="http://schemas.microsoft.com/office/drawing/2014/main" id="{1EC31A0C-59D7-4619-9040-222E37937705}"/>
              </a:ext>
            </a:extLst>
          </p:cNvPr>
          <p:cNvGrpSpPr/>
          <p:nvPr/>
        </p:nvGrpSpPr>
        <p:grpSpPr>
          <a:xfrm>
            <a:off x="4449142" y="3370287"/>
            <a:ext cx="51840" cy="16920"/>
            <a:chOff x="4449142" y="3370287"/>
            <a:chExt cx="51840" cy="16920"/>
          </a:xfrm>
        </p:grpSpPr>
        <mc:AlternateContent xmlns:mc="http://schemas.openxmlformats.org/markup-compatibility/2006">
          <mc:Choice xmlns:p14="http://schemas.microsoft.com/office/powerpoint/2010/main" Requires="p14">
            <p:contentPart p14:bwMode="auto" r:id="rId104">
              <p14:nvContentPartPr>
                <p14:cNvPr id="63" name="Ink 62">
                  <a:extLst>
                    <a:ext uri="{FF2B5EF4-FFF2-40B4-BE49-F238E27FC236}">
                      <a16:creationId xmlns:a16="http://schemas.microsoft.com/office/drawing/2014/main" id="{C9268F50-E17D-40AE-A1C2-ED8C2933BC39}"/>
                    </a:ext>
                  </a:extLst>
                </p14:cNvPr>
                <p14:cNvContentPartPr/>
                <p14:nvPr/>
              </p14:nvContentPartPr>
              <p14:xfrm>
                <a:off x="4449142" y="3377847"/>
                <a:ext cx="51840" cy="9360"/>
              </p14:xfrm>
            </p:contentPart>
          </mc:Choice>
          <mc:Fallback>
            <p:pic>
              <p:nvPicPr>
                <p:cNvPr id="63" name="Ink 62">
                  <a:extLst>
                    <a:ext uri="{FF2B5EF4-FFF2-40B4-BE49-F238E27FC236}">
                      <a16:creationId xmlns:a16="http://schemas.microsoft.com/office/drawing/2014/main" id="{C9268F50-E17D-40AE-A1C2-ED8C2933BC39}"/>
                    </a:ext>
                  </a:extLst>
                </p:cNvPr>
                <p:cNvPicPr/>
                <p:nvPr/>
              </p:nvPicPr>
              <p:blipFill>
                <a:blip r:embed="rId105"/>
                <a:stretch>
                  <a:fillRect/>
                </a:stretch>
              </p:blipFill>
              <p:spPr>
                <a:xfrm>
                  <a:off x="4440502" y="3369207"/>
                  <a:ext cx="69480" cy="2700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4" name="Ink 63">
                  <a:extLst>
                    <a:ext uri="{FF2B5EF4-FFF2-40B4-BE49-F238E27FC236}">
                      <a16:creationId xmlns:a16="http://schemas.microsoft.com/office/drawing/2014/main" id="{6A102DBE-C450-4588-B4F4-3296C0D94391}"/>
                    </a:ext>
                  </a:extLst>
                </p14:cNvPr>
                <p14:cNvContentPartPr/>
                <p14:nvPr/>
              </p14:nvContentPartPr>
              <p14:xfrm>
                <a:off x="4494502" y="3370287"/>
                <a:ext cx="1800" cy="2880"/>
              </p14:xfrm>
            </p:contentPart>
          </mc:Choice>
          <mc:Fallback>
            <p:pic>
              <p:nvPicPr>
                <p:cNvPr id="64" name="Ink 63">
                  <a:extLst>
                    <a:ext uri="{FF2B5EF4-FFF2-40B4-BE49-F238E27FC236}">
                      <a16:creationId xmlns:a16="http://schemas.microsoft.com/office/drawing/2014/main" id="{6A102DBE-C450-4588-B4F4-3296C0D94391}"/>
                    </a:ext>
                  </a:extLst>
                </p:cNvPr>
                <p:cNvPicPr/>
                <p:nvPr/>
              </p:nvPicPr>
              <p:blipFill>
                <a:blip r:embed="rId93"/>
                <a:stretch>
                  <a:fillRect/>
                </a:stretch>
              </p:blipFill>
              <p:spPr>
                <a:xfrm>
                  <a:off x="4485502" y="3361287"/>
                  <a:ext cx="19440" cy="205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7">
            <p14:nvContentPartPr>
              <p14:cNvPr id="65" name="Ink 64">
                <a:extLst>
                  <a:ext uri="{FF2B5EF4-FFF2-40B4-BE49-F238E27FC236}">
                    <a16:creationId xmlns:a16="http://schemas.microsoft.com/office/drawing/2014/main" id="{1C7EB5D6-0C96-40DD-9957-E0E1E52B4068}"/>
                  </a:ext>
                </a:extLst>
              </p14:cNvPr>
              <p14:cNvContentPartPr/>
              <p14:nvPr/>
            </p14:nvContentPartPr>
            <p14:xfrm>
              <a:off x="7013062" y="3341847"/>
              <a:ext cx="1800" cy="7920"/>
            </p14:xfrm>
          </p:contentPart>
        </mc:Choice>
        <mc:Fallback>
          <p:pic>
            <p:nvPicPr>
              <p:cNvPr id="65" name="Ink 64">
                <a:extLst>
                  <a:ext uri="{FF2B5EF4-FFF2-40B4-BE49-F238E27FC236}">
                    <a16:creationId xmlns:a16="http://schemas.microsoft.com/office/drawing/2014/main" id="{1C7EB5D6-0C96-40DD-9957-E0E1E52B4068}"/>
                  </a:ext>
                </a:extLst>
              </p:cNvPr>
              <p:cNvPicPr/>
              <p:nvPr/>
            </p:nvPicPr>
            <p:blipFill>
              <a:blip r:embed="rId108"/>
              <a:stretch>
                <a:fillRect/>
              </a:stretch>
            </p:blipFill>
            <p:spPr>
              <a:xfrm>
                <a:off x="7004422" y="3333207"/>
                <a:ext cx="19440" cy="25560"/>
              </a:xfrm>
              <a:prstGeom prst="rect">
                <a:avLst/>
              </a:prstGeom>
            </p:spPr>
          </p:pic>
        </mc:Fallback>
      </mc:AlternateContent>
      <p:grpSp>
        <p:nvGrpSpPr>
          <p:cNvPr id="70" name="Group 69">
            <a:extLst>
              <a:ext uri="{FF2B5EF4-FFF2-40B4-BE49-F238E27FC236}">
                <a16:creationId xmlns:a16="http://schemas.microsoft.com/office/drawing/2014/main" id="{A3CC45CC-419E-4AE8-B6BF-07711A5A56BF}"/>
              </a:ext>
            </a:extLst>
          </p:cNvPr>
          <p:cNvGrpSpPr/>
          <p:nvPr/>
        </p:nvGrpSpPr>
        <p:grpSpPr>
          <a:xfrm>
            <a:off x="6529582" y="7199247"/>
            <a:ext cx="558720" cy="637560"/>
            <a:chOff x="6529582" y="7199247"/>
            <a:chExt cx="558720" cy="637560"/>
          </a:xfrm>
        </p:grpSpPr>
        <mc:AlternateContent xmlns:mc="http://schemas.openxmlformats.org/markup-compatibility/2006">
          <mc:Choice xmlns:p14="http://schemas.microsoft.com/office/powerpoint/2010/main" Requires="p14">
            <p:contentPart p14:bwMode="auto" r:id="rId109">
              <p14:nvContentPartPr>
                <p14:cNvPr id="67" name="Ink 66">
                  <a:extLst>
                    <a:ext uri="{FF2B5EF4-FFF2-40B4-BE49-F238E27FC236}">
                      <a16:creationId xmlns:a16="http://schemas.microsoft.com/office/drawing/2014/main" id="{12F851BE-0832-41BE-89A9-1FC44A730621}"/>
                    </a:ext>
                  </a:extLst>
                </p14:cNvPr>
                <p14:cNvContentPartPr/>
                <p14:nvPr/>
              </p14:nvContentPartPr>
              <p14:xfrm>
                <a:off x="6529582" y="7298607"/>
                <a:ext cx="69840" cy="335160"/>
              </p14:xfrm>
            </p:contentPart>
          </mc:Choice>
          <mc:Fallback>
            <p:pic>
              <p:nvPicPr>
                <p:cNvPr id="67" name="Ink 66">
                  <a:extLst>
                    <a:ext uri="{FF2B5EF4-FFF2-40B4-BE49-F238E27FC236}">
                      <a16:creationId xmlns:a16="http://schemas.microsoft.com/office/drawing/2014/main" id="{12F851BE-0832-41BE-89A9-1FC44A730621}"/>
                    </a:ext>
                  </a:extLst>
                </p:cNvPr>
                <p:cNvPicPr/>
                <p:nvPr/>
              </p:nvPicPr>
              <p:blipFill>
                <a:blip r:embed="rId110"/>
                <a:stretch>
                  <a:fillRect/>
                </a:stretch>
              </p:blipFill>
              <p:spPr>
                <a:xfrm>
                  <a:off x="6520942" y="7289967"/>
                  <a:ext cx="87480" cy="35280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68" name="Ink 67">
                  <a:extLst>
                    <a:ext uri="{FF2B5EF4-FFF2-40B4-BE49-F238E27FC236}">
                      <a16:creationId xmlns:a16="http://schemas.microsoft.com/office/drawing/2014/main" id="{5B492A97-8550-4570-A961-CB8953AFB496}"/>
                    </a:ext>
                  </a:extLst>
                </p14:cNvPr>
                <p14:cNvContentPartPr/>
                <p14:nvPr/>
              </p14:nvContentPartPr>
              <p14:xfrm>
                <a:off x="6751342" y="7302567"/>
                <a:ext cx="258480" cy="167760"/>
              </p14:xfrm>
            </p:contentPart>
          </mc:Choice>
          <mc:Fallback>
            <p:pic>
              <p:nvPicPr>
                <p:cNvPr id="68" name="Ink 67">
                  <a:extLst>
                    <a:ext uri="{FF2B5EF4-FFF2-40B4-BE49-F238E27FC236}">
                      <a16:creationId xmlns:a16="http://schemas.microsoft.com/office/drawing/2014/main" id="{5B492A97-8550-4570-A961-CB8953AFB496}"/>
                    </a:ext>
                  </a:extLst>
                </p:cNvPr>
                <p:cNvPicPr/>
                <p:nvPr/>
              </p:nvPicPr>
              <p:blipFill>
                <a:blip r:embed="rId112"/>
                <a:stretch>
                  <a:fillRect/>
                </a:stretch>
              </p:blipFill>
              <p:spPr>
                <a:xfrm>
                  <a:off x="6742342" y="7293567"/>
                  <a:ext cx="276120" cy="18540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69" name="Ink 68">
                  <a:extLst>
                    <a:ext uri="{FF2B5EF4-FFF2-40B4-BE49-F238E27FC236}">
                      <a16:creationId xmlns:a16="http://schemas.microsoft.com/office/drawing/2014/main" id="{8AE47161-38CC-487B-91D8-002D56DA6CA1}"/>
                    </a:ext>
                  </a:extLst>
                </p14:cNvPr>
                <p14:cNvContentPartPr/>
                <p14:nvPr/>
              </p14:nvContentPartPr>
              <p14:xfrm>
                <a:off x="7011982" y="7199247"/>
                <a:ext cx="76320" cy="637560"/>
              </p14:xfrm>
            </p:contentPart>
          </mc:Choice>
          <mc:Fallback>
            <p:pic>
              <p:nvPicPr>
                <p:cNvPr id="69" name="Ink 68">
                  <a:extLst>
                    <a:ext uri="{FF2B5EF4-FFF2-40B4-BE49-F238E27FC236}">
                      <a16:creationId xmlns:a16="http://schemas.microsoft.com/office/drawing/2014/main" id="{8AE47161-38CC-487B-91D8-002D56DA6CA1}"/>
                    </a:ext>
                  </a:extLst>
                </p:cNvPr>
                <p:cNvPicPr/>
                <p:nvPr/>
              </p:nvPicPr>
              <p:blipFill>
                <a:blip r:embed="rId114"/>
                <a:stretch>
                  <a:fillRect/>
                </a:stretch>
              </p:blipFill>
              <p:spPr>
                <a:xfrm>
                  <a:off x="7002982" y="7190607"/>
                  <a:ext cx="93960" cy="655200"/>
                </a:xfrm>
                <a:prstGeom prst="rect">
                  <a:avLst/>
                </a:prstGeom>
              </p:spPr>
            </p:pic>
          </mc:Fallback>
        </mc:AlternateContent>
      </p:grpSp>
      <p:grpSp>
        <p:nvGrpSpPr>
          <p:cNvPr id="75" name="Group 74">
            <a:extLst>
              <a:ext uri="{FF2B5EF4-FFF2-40B4-BE49-F238E27FC236}">
                <a16:creationId xmlns:a16="http://schemas.microsoft.com/office/drawing/2014/main" id="{28999C84-C4EA-430A-B4F2-2B4B4B084B31}"/>
              </a:ext>
            </a:extLst>
          </p:cNvPr>
          <p:cNvGrpSpPr/>
          <p:nvPr/>
        </p:nvGrpSpPr>
        <p:grpSpPr>
          <a:xfrm>
            <a:off x="1047862" y="5789847"/>
            <a:ext cx="1227240" cy="672480"/>
            <a:chOff x="1047862" y="5789847"/>
            <a:chExt cx="1227240" cy="672480"/>
          </a:xfrm>
        </p:grpSpPr>
        <mc:AlternateContent xmlns:mc="http://schemas.openxmlformats.org/markup-compatibility/2006">
          <mc:Choice xmlns:p14="http://schemas.microsoft.com/office/powerpoint/2010/main" Requires="p14">
            <p:contentPart p14:bwMode="auto" r:id="rId115">
              <p14:nvContentPartPr>
                <p14:cNvPr id="71" name="Ink 70">
                  <a:extLst>
                    <a:ext uri="{FF2B5EF4-FFF2-40B4-BE49-F238E27FC236}">
                      <a16:creationId xmlns:a16="http://schemas.microsoft.com/office/drawing/2014/main" id="{2DD7DA5F-1DD8-46FF-9E95-6D2E394D1357}"/>
                    </a:ext>
                  </a:extLst>
                </p14:cNvPr>
                <p14:cNvContentPartPr/>
                <p14:nvPr/>
              </p14:nvContentPartPr>
              <p14:xfrm>
                <a:off x="1047862" y="5789847"/>
                <a:ext cx="368640" cy="641520"/>
              </p14:xfrm>
            </p:contentPart>
          </mc:Choice>
          <mc:Fallback>
            <p:pic>
              <p:nvPicPr>
                <p:cNvPr id="71" name="Ink 70">
                  <a:extLst>
                    <a:ext uri="{FF2B5EF4-FFF2-40B4-BE49-F238E27FC236}">
                      <a16:creationId xmlns:a16="http://schemas.microsoft.com/office/drawing/2014/main" id="{2DD7DA5F-1DD8-46FF-9E95-6D2E394D1357}"/>
                    </a:ext>
                  </a:extLst>
                </p:cNvPr>
                <p:cNvPicPr/>
                <p:nvPr/>
              </p:nvPicPr>
              <p:blipFill>
                <a:blip r:embed="rId116"/>
                <a:stretch>
                  <a:fillRect/>
                </a:stretch>
              </p:blipFill>
              <p:spPr>
                <a:xfrm>
                  <a:off x="1038862" y="5780847"/>
                  <a:ext cx="386280" cy="65916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72" name="Ink 71">
                  <a:extLst>
                    <a:ext uri="{FF2B5EF4-FFF2-40B4-BE49-F238E27FC236}">
                      <a16:creationId xmlns:a16="http://schemas.microsoft.com/office/drawing/2014/main" id="{DFDD6642-048D-4F79-9103-012AA9B65F1C}"/>
                    </a:ext>
                  </a:extLst>
                </p14:cNvPr>
                <p14:cNvContentPartPr/>
                <p14:nvPr/>
              </p14:nvContentPartPr>
              <p14:xfrm>
                <a:off x="1438822" y="5819367"/>
                <a:ext cx="443160" cy="642960"/>
              </p14:xfrm>
            </p:contentPart>
          </mc:Choice>
          <mc:Fallback>
            <p:pic>
              <p:nvPicPr>
                <p:cNvPr id="72" name="Ink 71">
                  <a:extLst>
                    <a:ext uri="{FF2B5EF4-FFF2-40B4-BE49-F238E27FC236}">
                      <a16:creationId xmlns:a16="http://schemas.microsoft.com/office/drawing/2014/main" id="{DFDD6642-048D-4F79-9103-012AA9B65F1C}"/>
                    </a:ext>
                  </a:extLst>
                </p:cNvPr>
                <p:cNvPicPr/>
                <p:nvPr/>
              </p:nvPicPr>
              <p:blipFill>
                <a:blip r:embed="rId118"/>
                <a:stretch>
                  <a:fillRect/>
                </a:stretch>
              </p:blipFill>
              <p:spPr>
                <a:xfrm>
                  <a:off x="1429822" y="5810367"/>
                  <a:ext cx="460800" cy="66060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73" name="Ink 72">
                  <a:extLst>
                    <a:ext uri="{FF2B5EF4-FFF2-40B4-BE49-F238E27FC236}">
                      <a16:creationId xmlns:a16="http://schemas.microsoft.com/office/drawing/2014/main" id="{D9DB05E3-2A40-43D5-A4AF-6492243B884D}"/>
                    </a:ext>
                  </a:extLst>
                </p14:cNvPr>
                <p14:cNvContentPartPr/>
                <p14:nvPr/>
              </p14:nvContentPartPr>
              <p14:xfrm>
                <a:off x="1970182" y="5899287"/>
                <a:ext cx="232920" cy="100800"/>
              </p14:xfrm>
            </p:contentPart>
          </mc:Choice>
          <mc:Fallback>
            <p:pic>
              <p:nvPicPr>
                <p:cNvPr id="73" name="Ink 72">
                  <a:extLst>
                    <a:ext uri="{FF2B5EF4-FFF2-40B4-BE49-F238E27FC236}">
                      <a16:creationId xmlns:a16="http://schemas.microsoft.com/office/drawing/2014/main" id="{D9DB05E3-2A40-43D5-A4AF-6492243B884D}"/>
                    </a:ext>
                  </a:extLst>
                </p:cNvPr>
                <p:cNvPicPr/>
                <p:nvPr/>
              </p:nvPicPr>
              <p:blipFill>
                <a:blip r:embed="rId120"/>
                <a:stretch>
                  <a:fillRect/>
                </a:stretch>
              </p:blipFill>
              <p:spPr>
                <a:xfrm>
                  <a:off x="1961182" y="5890287"/>
                  <a:ext cx="25056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74" name="Ink 73">
                  <a:extLst>
                    <a:ext uri="{FF2B5EF4-FFF2-40B4-BE49-F238E27FC236}">
                      <a16:creationId xmlns:a16="http://schemas.microsoft.com/office/drawing/2014/main" id="{51AB880D-F7E5-4E2A-BB6F-F04FAA2EAC00}"/>
                    </a:ext>
                  </a:extLst>
                </p14:cNvPr>
                <p14:cNvContentPartPr/>
                <p14:nvPr/>
              </p14:nvContentPartPr>
              <p14:xfrm>
                <a:off x="2081422" y="6118527"/>
                <a:ext cx="193680" cy="29880"/>
              </p14:xfrm>
            </p:contentPart>
          </mc:Choice>
          <mc:Fallback>
            <p:pic>
              <p:nvPicPr>
                <p:cNvPr id="74" name="Ink 73">
                  <a:extLst>
                    <a:ext uri="{FF2B5EF4-FFF2-40B4-BE49-F238E27FC236}">
                      <a16:creationId xmlns:a16="http://schemas.microsoft.com/office/drawing/2014/main" id="{51AB880D-F7E5-4E2A-BB6F-F04FAA2EAC00}"/>
                    </a:ext>
                  </a:extLst>
                </p:cNvPr>
                <p:cNvPicPr/>
                <p:nvPr/>
              </p:nvPicPr>
              <p:blipFill>
                <a:blip r:embed="rId122"/>
                <a:stretch>
                  <a:fillRect/>
                </a:stretch>
              </p:blipFill>
              <p:spPr>
                <a:xfrm>
                  <a:off x="2072422" y="6109887"/>
                  <a:ext cx="211320" cy="475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23">
            <p14:nvContentPartPr>
              <p14:cNvPr id="76" name="Ink 75">
                <a:extLst>
                  <a:ext uri="{FF2B5EF4-FFF2-40B4-BE49-F238E27FC236}">
                    <a16:creationId xmlns:a16="http://schemas.microsoft.com/office/drawing/2014/main" id="{CBF3C2AD-64B9-4740-B79E-50CB9AB860AF}"/>
                  </a:ext>
                </a:extLst>
              </p14:cNvPr>
              <p14:cNvContentPartPr/>
              <p14:nvPr/>
            </p14:nvContentPartPr>
            <p14:xfrm>
              <a:off x="8323462" y="6883167"/>
              <a:ext cx="177120" cy="11880"/>
            </p14:xfrm>
          </p:contentPart>
        </mc:Choice>
        <mc:Fallback>
          <p:pic>
            <p:nvPicPr>
              <p:cNvPr id="76" name="Ink 75">
                <a:extLst>
                  <a:ext uri="{FF2B5EF4-FFF2-40B4-BE49-F238E27FC236}">
                    <a16:creationId xmlns:a16="http://schemas.microsoft.com/office/drawing/2014/main" id="{CBF3C2AD-64B9-4740-B79E-50CB9AB860AF}"/>
                  </a:ext>
                </a:extLst>
              </p:cNvPr>
              <p:cNvPicPr/>
              <p:nvPr/>
            </p:nvPicPr>
            <p:blipFill>
              <a:blip r:embed="rId124"/>
              <a:stretch>
                <a:fillRect/>
              </a:stretch>
            </p:blipFill>
            <p:spPr>
              <a:xfrm>
                <a:off x="8314822" y="6874527"/>
                <a:ext cx="194760" cy="2952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77" name="Ink 76">
                <a:extLst>
                  <a:ext uri="{FF2B5EF4-FFF2-40B4-BE49-F238E27FC236}">
                    <a16:creationId xmlns:a16="http://schemas.microsoft.com/office/drawing/2014/main" id="{80260183-669B-4835-8A65-DC962167E8CD}"/>
                  </a:ext>
                </a:extLst>
              </p14:cNvPr>
              <p14:cNvContentPartPr/>
              <p14:nvPr/>
            </p14:nvContentPartPr>
            <p14:xfrm>
              <a:off x="8355862" y="7084407"/>
              <a:ext cx="233640" cy="37800"/>
            </p14:xfrm>
          </p:contentPart>
        </mc:Choice>
        <mc:Fallback>
          <p:pic>
            <p:nvPicPr>
              <p:cNvPr id="77" name="Ink 76">
                <a:extLst>
                  <a:ext uri="{FF2B5EF4-FFF2-40B4-BE49-F238E27FC236}">
                    <a16:creationId xmlns:a16="http://schemas.microsoft.com/office/drawing/2014/main" id="{80260183-669B-4835-8A65-DC962167E8CD}"/>
                  </a:ext>
                </a:extLst>
              </p:cNvPr>
              <p:cNvPicPr/>
              <p:nvPr/>
            </p:nvPicPr>
            <p:blipFill>
              <a:blip r:embed="rId126"/>
              <a:stretch>
                <a:fillRect/>
              </a:stretch>
            </p:blipFill>
            <p:spPr>
              <a:xfrm>
                <a:off x="8346862" y="7075767"/>
                <a:ext cx="251280" cy="55440"/>
              </a:xfrm>
              <a:prstGeom prst="rect">
                <a:avLst/>
              </a:prstGeom>
            </p:spPr>
          </p:pic>
        </mc:Fallback>
      </mc:AlternateContent>
      <p:grpSp>
        <p:nvGrpSpPr>
          <p:cNvPr id="84" name="Group 83">
            <a:extLst>
              <a:ext uri="{FF2B5EF4-FFF2-40B4-BE49-F238E27FC236}">
                <a16:creationId xmlns:a16="http://schemas.microsoft.com/office/drawing/2014/main" id="{BBE391BB-261C-4F38-B9EA-11A0DAD59025}"/>
              </a:ext>
            </a:extLst>
          </p:cNvPr>
          <p:cNvGrpSpPr/>
          <p:nvPr/>
        </p:nvGrpSpPr>
        <p:grpSpPr>
          <a:xfrm>
            <a:off x="9020062" y="6705327"/>
            <a:ext cx="1653840" cy="699480"/>
            <a:chOff x="9020062" y="6705327"/>
            <a:chExt cx="1653840" cy="699480"/>
          </a:xfrm>
        </p:grpSpPr>
        <mc:AlternateContent xmlns:mc="http://schemas.openxmlformats.org/markup-compatibility/2006">
          <mc:Choice xmlns:p14="http://schemas.microsoft.com/office/powerpoint/2010/main" Requires="p14">
            <p:contentPart p14:bwMode="auto" r:id="rId127">
              <p14:nvContentPartPr>
                <p14:cNvPr id="78" name="Ink 77">
                  <a:extLst>
                    <a:ext uri="{FF2B5EF4-FFF2-40B4-BE49-F238E27FC236}">
                      <a16:creationId xmlns:a16="http://schemas.microsoft.com/office/drawing/2014/main" id="{B7353DA7-BA38-4899-A5C6-9E11AB316EAB}"/>
                    </a:ext>
                  </a:extLst>
                </p14:cNvPr>
                <p14:cNvContentPartPr/>
                <p14:nvPr/>
              </p14:nvContentPartPr>
              <p14:xfrm>
                <a:off x="9020062" y="6768687"/>
                <a:ext cx="140760" cy="636120"/>
              </p14:xfrm>
            </p:contentPart>
          </mc:Choice>
          <mc:Fallback>
            <p:pic>
              <p:nvPicPr>
                <p:cNvPr id="78" name="Ink 77">
                  <a:extLst>
                    <a:ext uri="{FF2B5EF4-FFF2-40B4-BE49-F238E27FC236}">
                      <a16:creationId xmlns:a16="http://schemas.microsoft.com/office/drawing/2014/main" id="{B7353DA7-BA38-4899-A5C6-9E11AB316EAB}"/>
                    </a:ext>
                  </a:extLst>
                </p:cNvPr>
                <p:cNvPicPr/>
                <p:nvPr/>
              </p:nvPicPr>
              <p:blipFill>
                <a:blip r:embed="rId128"/>
                <a:stretch>
                  <a:fillRect/>
                </a:stretch>
              </p:blipFill>
              <p:spPr>
                <a:xfrm>
                  <a:off x="9011422" y="6760047"/>
                  <a:ext cx="158400" cy="65376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79" name="Ink 78">
                  <a:extLst>
                    <a:ext uri="{FF2B5EF4-FFF2-40B4-BE49-F238E27FC236}">
                      <a16:creationId xmlns:a16="http://schemas.microsoft.com/office/drawing/2014/main" id="{F2BADBA2-A57E-47CE-92A3-70A3810ADEFF}"/>
                    </a:ext>
                  </a:extLst>
                </p14:cNvPr>
                <p14:cNvContentPartPr/>
                <p14:nvPr/>
              </p14:nvContentPartPr>
              <p14:xfrm>
                <a:off x="9351262" y="7187727"/>
                <a:ext cx="23400" cy="66240"/>
              </p14:xfrm>
            </p:contentPart>
          </mc:Choice>
          <mc:Fallback>
            <p:pic>
              <p:nvPicPr>
                <p:cNvPr id="79" name="Ink 78">
                  <a:extLst>
                    <a:ext uri="{FF2B5EF4-FFF2-40B4-BE49-F238E27FC236}">
                      <a16:creationId xmlns:a16="http://schemas.microsoft.com/office/drawing/2014/main" id="{F2BADBA2-A57E-47CE-92A3-70A3810ADEFF}"/>
                    </a:ext>
                  </a:extLst>
                </p:cNvPr>
                <p:cNvPicPr/>
                <p:nvPr/>
              </p:nvPicPr>
              <p:blipFill>
                <a:blip r:embed="rId130"/>
                <a:stretch>
                  <a:fillRect/>
                </a:stretch>
              </p:blipFill>
              <p:spPr>
                <a:xfrm>
                  <a:off x="9342622" y="7178727"/>
                  <a:ext cx="41040" cy="8388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80" name="Ink 79">
                  <a:extLst>
                    <a:ext uri="{FF2B5EF4-FFF2-40B4-BE49-F238E27FC236}">
                      <a16:creationId xmlns:a16="http://schemas.microsoft.com/office/drawing/2014/main" id="{0587CAE8-67D2-4013-B36A-042F252BEFB8}"/>
                    </a:ext>
                  </a:extLst>
                </p14:cNvPr>
                <p14:cNvContentPartPr/>
                <p14:nvPr/>
              </p14:nvContentPartPr>
              <p14:xfrm>
                <a:off x="9636742" y="6817647"/>
                <a:ext cx="375120" cy="467280"/>
              </p14:xfrm>
            </p:contentPart>
          </mc:Choice>
          <mc:Fallback>
            <p:pic>
              <p:nvPicPr>
                <p:cNvPr id="80" name="Ink 79">
                  <a:extLst>
                    <a:ext uri="{FF2B5EF4-FFF2-40B4-BE49-F238E27FC236}">
                      <a16:creationId xmlns:a16="http://schemas.microsoft.com/office/drawing/2014/main" id="{0587CAE8-67D2-4013-B36A-042F252BEFB8}"/>
                    </a:ext>
                  </a:extLst>
                </p:cNvPr>
                <p:cNvPicPr/>
                <p:nvPr/>
              </p:nvPicPr>
              <p:blipFill>
                <a:blip r:embed="rId132"/>
                <a:stretch>
                  <a:fillRect/>
                </a:stretch>
              </p:blipFill>
              <p:spPr>
                <a:xfrm>
                  <a:off x="9627742" y="6808647"/>
                  <a:ext cx="392760" cy="48492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81" name="Ink 80">
                  <a:extLst>
                    <a:ext uri="{FF2B5EF4-FFF2-40B4-BE49-F238E27FC236}">
                      <a16:creationId xmlns:a16="http://schemas.microsoft.com/office/drawing/2014/main" id="{709A46BC-0B24-4C94-B75F-C8A510064E94}"/>
                    </a:ext>
                  </a:extLst>
                </p14:cNvPr>
                <p14:cNvContentPartPr/>
                <p14:nvPr/>
              </p14:nvContentPartPr>
              <p14:xfrm>
                <a:off x="10134262" y="6870567"/>
                <a:ext cx="370440" cy="186120"/>
              </p14:xfrm>
            </p:contentPart>
          </mc:Choice>
          <mc:Fallback>
            <p:pic>
              <p:nvPicPr>
                <p:cNvPr id="81" name="Ink 80">
                  <a:extLst>
                    <a:ext uri="{FF2B5EF4-FFF2-40B4-BE49-F238E27FC236}">
                      <a16:creationId xmlns:a16="http://schemas.microsoft.com/office/drawing/2014/main" id="{709A46BC-0B24-4C94-B75F-C8A510064E94}"/>
                    </a:ext>
                  </a:extLst>
                </p:cNvPr>
                <p:cNvPicPr/>
                <p:nvPr/>
              </p:nvPicPr>
              <p:blipFill>
                <a:blip r:embed="rId134"/>
                <a:stretch>
                  <a:fillRect/>
                </a:stretch>
              </p:blipFill>
              <p:spPr>
                <a:xfrm>
                  <a:off x="10125262" y="6861567"/>
                  <a:ext cx="388080" cy="20376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82" name="Ink 81">
                  <a:extLst>
                    <a:ext uri="{FF2B5EF4-FFF2-40B4-BE49-F238E27FC236}">
                      <a16:creationId xmlns:a16="http://schemas.microsoft.com/office/drawing/2014/main" id="{3B2D2AC9-A641-43DD-B2C5-2CA6564E2849}"/>
                    </a:ext>
                  </a:extLst>
                </p14:cNvPr>
                <p14:cNvContentPartPr/>
                <p14:nvPr/>
              </p14:nvContentPartPr>
              <p14:xfrm>
                <a:off x="10498942" y="6705327"/>
                <a:ext cx="174960" cy="672120"/>
              </p14:xfrm>
            </p:contentPart>
          </mc:Choice>
          <mc:Fallback>
            <p:pic>
              <p:nvPicPr>
                <p:cNvPr id="82" name="Ink 81">
                  <a:extLst>
                    <a:ext uri="{FF2B5EF4-FFF2-40B4-BE49-F238E27FC236}">
                      <a16:creationId xmlns:a16="http://schemas.microsoft.com/office/drawing/2014/main" id="{3B2D2AC9-A641-43DD-B2C5-2CA6564E2849}"/>
                    </a:ext>
                  </a:extLst>
                </p:cNvPr>
                <p:cNvPicPr/>
                <p:nvPr/>
              </p:nvPicPr>
              <p:blipFill>
                <a:blip r:embed="rId136"/>
                <a:stretch>
                  <a:fillRect/>
                </a:stretch>
              </p:blipFill>
              <p:spPr>
                <a:xfrm>
                  <a:off x="10489942" y="6696687"/>
                  <a:ext cx="192600" cy="689760"/>
                </a:xfrm>
                <a:prstGeom prst="rect">
                  <a:avLst/>
                </a:prstGeom>
              </p:spPr>
            </p:pic>
          </mc:Fallback>
        </mc:AlternateContent>
      </p:grpSp>
    </p:spTree>
    <p:extLst>
      <p:ext uri="{BB962C8B-B14F-4D97-AF65-F5344CB8AC3E}">
        <p14:creationId xmlns:p14="http://schemas.microsoft.com/office/powerpoint/2010/main" val="197100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4</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dirty="0">
                <a:solidFill>
                  <a:schemeClr val="accent2"/>
                </a:solidFill>
              </a:rPr>
              <a:t>Exercise 2</a:t>
            </a:r>
            <a:r>
              <a:rPr lang="en-US" sz="2400" dirty="0">
                <a:solidFill>
                  <a:schemeClr val="accent2"/>
                </a:solidFill>
              </a:rPr>
              <a:t>: 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5478423"/>
          </a:xfrm>
          <a:prstGeom prst="rect">
            <a:avLst/>
          </a:prstGeom>
        </p:spPr>
        <p:txBody>
          <a:bodyPr wrap="square">
            <a:spAutoFit/>
          </a:bodyPr>
          <a:lstStyle/>
          <a:p>
            <a:pPr marL="457200" indent="-457200" algn="l">
              <a:spcAft>
                <a:spcPts val="1200"/>
              </a:spcAft>
              <a:buFontTx/>
              <a:buAutoNum type="alphaLcParenR"/>
            </a:pPr>
            <a:r>
              <a:rPr lang="en-US" i="1" dirty="0">
                <a:solidFill>
                  <a:schemeClr val="accent2"/>
                </a:solidFill>
              </a:rPr>
              <a:t>Two hospitals are compared with respect to the rate death following a particular type of surgery. Here are the data … is risk group a confounder or effect modifier (use RD)?</a:t>
            </a: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r>
              <a:rPr lang="en-US" i="1" dirty="0">
                <a:solidFill>
                  <a:schemeClr val="accent2"/>
                </a:solidFill>
              </a:rPr>
              <a:t>A randomized clinical trial is conducted to determine if a new drug can increase levels of HDL cholesterol among men and women. Using the mean difference as a measure of effect, is sex a confounder or effect modifier?</a:t>
            </a: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p:txBody>
      </p:sp>
      <p:graphicFrame>
        <p:nvGraphicFramePr>
          <p:cNvPr id="9" name="Table 9">
            <a:extLst>
              <a:ext uri="{FF2B5EF4-FFF2-40B4-BE49-F238E27FC236}">
                <a16:creationId xmlns:a16="http://schemas.microsoft.com/office/drawing/2014/main" id="{5BF7058E-5145-4177-BC63-19592D963F03}"/>
              </a:ext>
            </a:extLst>
          </p:cNvPr>
          <p:cNvGraphicFramePr>
            <a:graphicFrameLocks noGrp="1"/>
          </p:cNvGraphicFramePr>
          <p:nvPr>
            <p:extLst>
              <p:ext uri="{D42A27DB-BD31-4B8C-83A1-F6EECF244321}">
                <p14:modId xmlns:p14="http://schemas.microsoft.com/office/powerpoint/2010/main" val="1329426995"/>
              </p:ext>
            </p:extLst>
          </p:nvPr>
        </p:nvGraphicFramePr>
        <p:xfrm>
          <a:off x="2625724" y="5669911"/>
          <a:ext cx="7664452" cy="1341120"/>
        </p:xfrm>
        <a:graphic>
          <a:graphicData uri="http://schemas.openxmlformats.org/drawingml/2006/table">
            <a:tbl>
              <a:tblPr firstRow="1" bandRow="1">
                <a:tableStyleId>{5940675A-B579-460E-94D1-54222C63F5DA}</a:tableStyleId>
              </a:tblPr>
              <a:tblGrid>
                <a:gridCol w="1916113">
                  <a:extLst>
                    <a:ext uri="{9D8B030D-6E8A-4147-A177-3AD203B41FA5}">
                      <a16:colId xmlns:a16="http://schemas.microsoft.com/office/drawing/2014/main" val="2993652200"/>
                    </a:ext>
                  </a:extLst>
                </a:gridCol>
                <a:gridCol w="1916113">
                  <a:extLst>
                    <a:ext uri="{9D8B030D-6E8A-4147-A177-3AD203B41FA5}">
                      <a16:colId xmlns:a16="http://schemas.microsoft.com/office/drawing/2014/main" val="2684868910"/>
                    </a:ext>
                  </a:extLst>
                </a:gridCol>
                <a:gridCol w="1916113">
                  <a:extLst>
                    <a:ext uri="{9D8B030D-6E8A-4147-A177-3AD203B41FA5}">
                      <a16:colId xmlns:a16="http://schemas.microsoft.com/office/drawing/2014/main" val="3955937666"/>
                    </a:ext>
                  </a:extLst>
                </a:gridCol>
                <a:gridCol w="1916113">
                  <a:extLst>
                    <a:ext uri="{9D8B030D-6E8A-4147-A177-3AD203B41FA5}">
                      <a16:colId xmlns:a16="http://schemas.microsoft.com/office/drawing/2014/main" val="4208044831"/>
                    </a:ext>
                  </a:extLst>
                </a:gridCol>
              </a:tblGrid>
              <a:tr h="333519">
                <a:tc>
                  <a:txBody>
                    <a:bodyPr/>
                    <a:lstStyle/>
                    <a:p>
                      <a:endParaRPr lang="en-US" sz="1600" dirty="0">
                        <a:solidFill>
                          <a:schemeClr val="accent2"/>
                        </a:solidFill>
                      </a:endParaRPr>
                    </a:p>
                  </a:txBody>
                  <a:tcPr/>
                </a:tc>
                <a:tc gridSpan="3">
                  <a:txBody>
                    <a:bodyPr/>
                    <a:lstStyle/>
                    <a:p>
                      <a:pPr algn="ctr"/>
                      <a:r>
                        <a:rPr lang="en-US" sz="1600" dirty="0">
                          <a:solidFill>
                            <a:schemeClr val="accent2"/>
                          </a:solidFill>
                        </a:rPr>
                        <a:t>Mean HDL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035270954"/>
                  </a:ext>
                </a:extLst>
              </a:tr>
              <a:tr h="333519">
                <a:tc>
                  <a:txBody>
                    <a:bodyPr/>
                    <a:lstStyle/>
                    <a:p>
                      <a:endParaRPr lang="en-US" sz="1600" dirty="0">
                        <a:solidFill>
                          <a:schemeClr val="accent2"/>
                        </a:solidFill>
                      </a:endParaRPr>
                    </a:p>
                  </a:txBody>
                  <a:tcPr/>
                </a:tc>
                <a:tc>
                  <a:txBody>
                    <a:bodyPr/>
                    <a:lstStyle/>
                    <a:p>
                      <a:pPr algn="ctr"/>
                      <a:r>
                        <a:rPr lang="en-US" sz="1600" dirty="0">
                          <a:solidFill>
                            <a:schemeClr val="accent2"/>
                          </a:solidFill>
                        </a:rPr>
                        <a:t>Women</a:t>
                      </a:r>
                    </a:p>
                  </a:txBody>
                  <a:tcPr/>
                </a:tc>
                <a:tc>
                  <a:txBody>
                    <a:bodyPr/>
                    <a:lstStyle/>
                    <a:p>
                      <a:pPr algn="ctr"/>
                      <a:r>
                        <a:rPr lang="en-US" sz="1600" dirty="0">
                          <a:solidFill>
                            <a:schemeClr val="accent2"/>
                          </a:solidFill>
                        </a:rPr>
                        <a:t>Men</a:t>
                      </a:r>
                    </a:p>
                  </a:txBody>
                  <a:tcPr/>
                </a:tc>
                <a:tc>
                  <a:txBody>
                    <a:bodyPr/>
                    <a:lstStyle/>
                    <a:p>
                      <a:pPr algn="ctr"/>
                      <a:r>
                        <a:rPr lang="en-US" sz="1600" dirty="0">
                          <a:solidFill>
                            <a:schemeClr val="accent2"/>
                          </a:solidFill>
                        </a:rPr>
                        <a:t>All</a:t>
                      </a:r>
                    </a:p>
                  </a:txBody>
                  <a:tcPr/>
                </a:tc>
                <a:extLst>
                  <a:ext uri="{0D108BD9-81ED-4DB2-BD59-A6C34878D82A}">
                    <a16:rowId xmlns:a16="http://schemas.microsoft.com/office/drawing/2014/main" val="603643584"/>
                  </a:ext>
                </a:extLst>
              </a:tr>
              <a:tr h="333519">
                <a:tc>
                  <a:txBody>
                    <a:bodyPr/>
                    <a:lstStyle/>
                    <a:p>
                      <a:r>
                        <a:rPr lang="en-US" sz="1600" dirty="0">
                          <a:solidFill>
                            <a:schemeClr val="accent2"/>
                          </a:solidFill>
                        </a:rPr>
                        <a:t>New Drug</a:t>
                      </a:r>
                    </a:p>
                  </a:txBody>
                  <a:tcPr/>
                </a:tc>
                <a:tc>
                  <a:txBody>
                    <a:bodyPr/>
                    <a:lstStyle/>
                    <a:p>
                      <a:pPr algn="ctr"/>
                      <a:r>
                        <a:rPr lang="en-US" sz="1600" dirty="0">
                          <a:solidFill>
                            <a:schemeClr val="accent2"/>
                          </a:solidFill>
                        </a:rPr>
                        <a:t>38.9</a:t>
                      </a:r>
                    </a:p>
                  </a:txBody>
                  <a:tcPr/>
                </a:tc>
                <a:tc>
                  <a:txBody>
                    <a:bodyPr/>
                    <a:lstStyle/>
                    <a:p>
                      <a:pPr algn="ctr"/>
                      <a:r>
                        <a:rPr lang="en-US" sz="1600" dirty="0">
                          <a:solidFill>
                            <a:schemeClr val="accent2"/>
                          </a:solidFill>
                        </a:rPr>
                        <a:t>45.2</a:t>
                      </a:r>
                    </a:p>
                  </a:txBody>
                  <a:tcPr/>
                </a:tc>
                <a:tc>
                  <a:txBody>
                    <a:bodyPr/>
                    <a:lstStyle/>
                    <a:p>
                      <a:pPr algn="ctr"/>
                      <a:r>
                        <a:rPr lang="en-US" sz="1600" dirty="0">
                          <a:solidFill>
                            <a:schemeClr val="accent2"/>
                          </a:solidFill>
                        </a:rPr>
                        <a:t>40.2</a:t>
                      </a:r>
                    </a:p>
                  </a:txBody>
                  <a:tcPr/>
                </a:tc>
                <a:extLst>
                  <a:ext uri="{0D108BD9-81ED-4DB2-BD59-A6C34878D82A}">
                    <a16:rowId xmlns:a16="http://schemas.microsoft.com/office/drawing/2014/main" val="3237326879"/>
                  </a:ext>
                </a:extLst>
              </a:tr>
              <a:tr h="333519">
                <a:tc>
                  <a:txBody>
                    <a:bodyPr/>
                    <a:lstStyle/>
                    <a:p>
                      <a:r>
                        <a:rPr lang="en-US" sz="1600" dirty="0">
                          <a:solidFill>
                            <a:schemeClr val="accent2"/>
                          </a:solidFill>
                        </a:rPr>
                        <a:t>Placebo</a:t>
                      </a:r>
                    </a:p>
                  </a:txBody>
                  <a:tcPr/>
                </a:tc>
                <a:tc>
                  <a:txBody>
                    <a:bodyPr/>
                    <a:lstStyle/>
                    <a:p>
                      <a:pPr algn="ctr"/>
                      <a:r>
                        <a:rPr lang="en-US" sz="1600" dirty="0">
                          <a:solidFill>
                            <a:schemeClr val="accent2"/>
                          </a:solidFill>
                        </a:rPr>
                        <a:t>39.2</a:t>
                      </a:r>
                    </a:p>
                  </a:txBody>
                  <a:tcPr/>
                </a:tc>
                <a:tc>
                  <a:txBody>
                    <a:bodyPr/>
                    <a:lstStyle/>
                    <a:p>
                      <a:pPr algn="ctr"/>
                      <a:r>
                        <a:rPr lang="en-US" sz="1600" dirty="0">
                          <a:solidFill>
                            <a:schemeClr val="accent2"/>
                          </a:solidFill>
                        </a:rPr>
                        <a:t>39.1</a:t>
                      </a:r>
                    </a:p>
                  </a:txBody>
                  <a:tcPr/>
                </a:tc>
                <a:tc>
                  <a:txBody>
                    <a:bodyPr/>
                    <a:lstStyle/>
                    <a:p>
                      <a:pPr algn="ctr"/>
                      <a:r>
                        <a:rPr lang="en-US" sz="1600" dirty="0">
                          <a:solidFill>
                            <a:schemeClr val="accent2"/>
                          </a:solidFill>
                        </a:rPr>
                        <a:t>39.2</a:t>
                      </a:r>
                    </a:p>
                  </a:txBody>
                  <a:tcPr/>
                </a:tc>
                <a:extLst>
                  <a:ext uri="{0D108BD9-81ED-4DB2-BD59-A6C34878D82A}">
                    <a16:rowId xmlns:a16="http://schemas.microsoft.com/office/drawing/2014/main" val="2727271174"/>
                  </a:ext>
                </a:extLst>
              </a:tr>
            </a:tbl>
          </a:graphicData>
        </a:graphic>
      </p:graphicFrame>
      <p:graphicFrame>
        <p:nvGraphicFramePr>
          <p:cNvPr id="8" name="Object 8">
            <a:extLst>
              <a:ext uri="{FF2B5EF4-FFF2-40B4-BE49-F238E27FC236}">
                <a16:creationId xmlns:a16="http://schemas.microsoft.com/office/drawing/2014/main" id="{D67CFA76-C74F-4444-869B-3D91C66D87D7}"/>
              </a:ext>
            </a:extLst>
          </p:cNvPr>
          <p:cNvGraphicFramePr>
            <a:graphicFrameLocks noChangeAspect="1"/>
          </p:cNvGraphicFramePr>
          <p:nvPr>
            <p:extLst>
              <p:ext uri="{D42A27DB-BD31-4B8C-83A1-F6EECF244321}">
                <p14:modId xmlns:p14="http://schemas.microsoft.com/office/powerpoint/2010/main" val="349087273"/>
              </p:ext>
            </p:extLst>
          </p:nvPr>
        </p:nvGraphicFramePr>
        <p:xfrm>
          <a:off x="3455988" y="2243138"/>
          <a:ext cx="5645150" cy="2487612"/>
        </p:xfrm>
        <a:graphic>
          <a:graphicData uri="http://schemas.openxmlformats.org/presentationml/2006/ole">
            <mc:AlternateContent xmlns:mc="http://schemas.openxmlformats.org/markup-compatibility/2006">
              <mc:Choice xmlns:v="urn:schemas-microsoft-com:vml" Requires="v">
                <p:oleObj name="Document" r:id="rId2" imgW="2472711" imgH="1139933" progId="Word.Document.8">
                  <p:embed/>
                </p:oleObj>
              </mc:Choice>
              <mc:Fallback>
                <p:oleObj name="Document" r:id="rId2" imgW="2472711" imgH="1139933" progId="Word.Document.8">
                  <p:embed/>
                  <p:pic>
                    <p:nvPicPr>
                      <p:cNvPr id="4106" name="Object 8"/>
                      <p:cNvPicPr>
                        <a:picLocks noChangeAspect="1" noChangeArrowheads="1"/>
                      </p:cNvPicPr>
                      <p:nvPr/>
                    </p:nvPicPr>
                    <p:blipFill>
                      <a:blip r:embed="rId3"/>
                      <a:srcRect/>
                      <a:stretch>
                        <a:fillRect/>
                      </a:stretch>
                    </p:blipFill>
                    <p:spPr bwMode="auto">
                      <a:xfrm>
                        <a:off x="3455988" y="2243138"/>
                        <a:ext cx="5645150" cy="2487612"/>
                      </a:xfrm>
                      <a:prstGeom prst="rect">
                        <a:avLst/>
                      </a:prstGeom>
                      <a:noFill/>
                      <a:ln>
                        <a:noFill/>
                      </a:ln>
                      <a:effectLst/>
                    </p:spPr>
                  </p:pic>
                </p:oleObj>
              </mc:Fallback>
            </mc:AlternateContent>
          </a:graphicData>
        </a:graphic>
      </p:graphicFrame>
      <mc:AlternateContent xmlns:mc="http://schemas.openxmlformats.org/markup-compatibility/2006">
        <mc:Choice xmlns:p14="http://schemas.microsoft.com/office/powerpoint/2010/main" Requires="p14">
          <p:contentPart p14:bwMode="auto" r:id="rId4">
            <p14:nvContentPartPr>
              <p14:cNvPr id="7" name="Ink 6">
                <a:extLst>
                  <a:ext uri="{FF2B5EF4-FFF2-40B4-BE49-F238E27FC236}">
                    <a16:creationId xmlns:a16="http://schemas.microsoft.com/office/drawing/2014/main" id="{9558EACC-937A-4CC1-BDDE-DE0106D3BB1B}"/>
                  </a:ext>
                </a:extLst>
              </p14:cNvPr>
              <p14:cNvContentPartPr/>
              <p14:nvPr/>
            </p14:nvContentPartPr>
            <p14:xfrm>
              <a:off x="480240" y="2366640"/>
              <a:ext cx="9770760" cy="5717520"/>
            </p14:xfrm>
          </p:contentPart>
        </mc:Choice>
        <mc:Fallback>
          <p:pic>
            <p:nvPicPr>
              <p:cNvPr id="7" name="Ink 6">
                <a:extLst>
                  <a:ext uri="{FF2B5EF4-FFF2-40B4-BE49-F238E27FC236}">
                    <a16:creationId xmlns:a16="http://schemas.microsoft.com/office/drawing/2014/main" id="{9558EACC-937A-4CC1-BDDE-DE0106D3BB1B}"/>
                  </a:ext>
                </a:extLst>
              </p:cNvPr>
              <p:cNvPicPr/>
              <p:nvPr/>
            </p:nvPicPr>
            <p:blipFill>
              <a:blip r:embed="rId5"/>
              <a:stretch>
                <a:fillRect/>
              </a:stretch>
            </p:blipFill>
            <p:spPr>
              <a:xfrm>
                <a:off x="470880" y="2357280"/>
                <a:ext cx="9789480" cy="5736240"/>
              </a:xfrm>
              <a:prstGeom prst="rect">
                <a:avLst/>
              </a:prstGeom>
            </p:spPr>
          </p:pic>
        </mc:Fallback>
      </mc:AlternateContent>
    </p:spTree>
    <p:extLst>
      <p:ext uri="{BB962C8B-B14F-4D97-AF65-F5344CB8AC3E}">
        <p14:creationId xmlns:p14="http://schemas.microsoft.com/office/powerpoint/2010/main" val="21700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5</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a:solidFill>
                  <a:schemeClr val="accent2"/>
                </a:solidFill>
              </a:rPr>
              <a:t>Exercise 2</a:t>
            </a:r>
            <a:r>
              <a:rPr lang="en-US" sz="2400">
                <a:solidFill>
                  <a:schemeClr val="accent2"/>
                </a:solidFill>
              </a:rPr>
              <a:t>: </a:t>
            </a:r>
            <a:r>
              <a:rPr lang="en-US" sz="2400" dirty="0">
                <a:solidFill>
                  <a:schemeClr val="accent2"/>
                </a:solidFill>
              </a:rPr>
              <a:t>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4247317"/>
          </a:xfrm>
          <a:prstGeom prst="rect">
            <a:avLst/>
          </a:prstGeom>
        </p:spPr>
        <p:txBody>
          <a:bodyPr wrap="square">
            <a:spAutoFit/>
          </a:bodyPr>
          <a:lstStyle/>
          <a:p>
            <a:pPr marL="457200" indent="-457200" algn="l">
              <a:spcAft>
                <a:spcPts val="1200"/>
              </a:spcAft>
              <a:buFont typeface="+mj-lt"/>
              <a:buAutoNum type="alphaLcParenR" startAt="3"/>
            </a:pPr>
            <a:r>
              <a:rPr lang="en-US" i="1" dirty="0">
                <a:solidFill>
                  <a:schemeClr val="accent2"/>
                </a:solidFill>
                <a:latin typeface="+mn-lt"/>
              </a:rPr>
              <a:t>Researchers at the International Agency for Research on Cancer in France found that women infected with both HPV and HSV-2 were nearly three times more likely to get cervical cancer compared to women with only HPV infection. </a:t>
            </a:r>
          </a:p>
          <a:p>
            <a:pPr lvl="1" algn="l">
              <a:spcAft>
                <a:spcPts val="1200"/>
              </a:spcAft>
            </a:pPr>
            <a:r>
              <a:rPr lang="en-US" i="1" dirty="0">
                <a:solidFill>
                  <a:schemeClr val="accent2"/>
                </a:solidFill>
                <a:latin typeface="+mn-lt"/>
              </a:rPr>
              <a:t>Does HSV-2 confound or modify the effect of HPV on cervical cancer?</a:t>
            </a:r>
          </a:p>
          <a:p>
            <a:pPr marL="457200" indent="-457200" algn="l">
              <a:spcAft>
                <a:spcPts val="1200"/>
              </a:spcAft>
              <a:buFont typeface="+mj-lt"/>
              <a:buAutoNum type="alphaLcParenR" startAt="3"/>
            </a:pPr>
            <a:r>
              <a:rPr lang="en-US" i="1" dirty="0">
                <a:solidFill>
                  <a:schemeClr val="accent2"/>
                </a:solidFill>
                <a:latin typeface="+mn-lt"/>
              </a:rPr>
              <a:t>If the mother took antidepressant medication during the first trimester, without accounting for other possible influences, children had roughly twice the risk of having autism. The researchers then compared siblings in families where the mother used antidepressants in one pregnancy but not the other. This helped account for all of the factors that make siblings similar — their shared genetics and environment. In the sibling matchup, the children had essentially the same risk for autism, ADHD and poor fetal growth whether they were exposed to antidepressants in the womb or not.  </a:t>
            </a:r>
          </a:p>
          <a:p>
            <a:pPr lvl="1" algn="l">
              <a:spcAft>
                <a:spcPts val="1200"/>
              </a:spcAft>
            </a:pPr>
            <a:r>
              <a:rPr lang="en-US" i="1" dirty="0">
                <a:solidFill>
                  <a:schemeClr val="accent2"/>
                </a:solidFill>
                <a:latin typeface="+mn-lt"/>
              </a:rPr>
              <a:t>Do genetic factors confound or modify the effect of antidepressants on autism?</a:t>
            </a:r>
          </a:p>
        </p:txBody>
      </p: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8BF0FC8F-0D4B-45E6-B943-DF83E7E4E3CE}"/>
                  </a:ext>
                </a:extLst>
              </p14:cNvPr>
              <p14:cNvContentPartPr/>
              <p14:nvPr/>
            </p14:nvContentPartPr>
            <p14:xfrm>
              <a:off x="3938760" y="5293800"/>
              <a:ext cx="6175080" cy="2361960"/>
            </p14:xfrm>
          </p:contentPart>
        </mc:Choice>
        <mc:Fallback>
          <p:pic>
            <p:nvPicPr>
              <p:cNvPr id="7" name="Ink 6">
                <a:extLst>
                  <a:ext uri="{FF2B5EF4-FFF2-40B4-BE49-F238E27FC236}">
                    <a16:creationId xmlns:a16="http://schemas.microsoft.com/office/drawing/2014/main" id="{8BF0FC8F-0D4B-45E6-B943-DF83E7E4E3CE}"/>
                  </a:ext>
                </a:extLst>
              </p:cNvPr>
              <p:cNvPicPr/>
              <p:nvPr/>
            </p:nvPicPr>
            <p:blipFill>
              <a:blip r:embed="rId3"/>
              <a:stretch>
                <a:fillRect/>
              </a:stretch>
            </p:blipFill>
            <p:spPr>
              <a:xfrm>
                <a:off x="3929400" y="5284440"/>
                <a:ext cx="6193800" cy="2380680"/>
              </a:xfrm>
              <a:prstGeom prst="rect">
                <a:avLst/>
              </a:prstGeom>
            </p:spPr>
          </p:pic>
        </mc:Fallback>
      </mc:AlternateContent>
    </p:spTree>
    <p:extLst>
      <p:ext uri="{BB962C8B-B14F-4D97-AF65-F5344CB8AC3E}">
        <p14:creationId xmlns:p14="http://schemas.microsoft.com/office/powerpoint/2010/main" val="306270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47BB1-01FD-4B29-865F-BCB8D66791F5}"/>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F3333ECA-9920-4CCB-828B-C9CBACEC3E8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B6CB8B47-9BB1-43EF-B643-2D0BF7ED9A77}"/>
              </a:ext>
            </a:extLst>
          </p:cNvPr>
          <p:cNvSpPr>
            <a:spLocks noGrp="1"/>
          </p:cNvSpPr>
          <p:nvPr>
            <p:ph type="sldNum" sz="quarter" idx="12"/>
          </p:nvPr>
        </p:nvSpPr>
        <p:spPr/>
        <p:txBody>
          <a:bodyPr/>
          <a:lstStyle/>
          <a:p>
            <a:pPr>
              <a:defRPr/>
            </a:pPr>
            <a:fld id="{F61EFE20-41AB-4F71-924D-EBDF6C3C5372}" type="slidenum">
              <a:rPr lang="en-US" smtClean="0"/>
              <a:pPr>
                <a:defRPr/>
              </a:pPr>
              <a:t>6</a:t>
            </a:fld>
            <a:endParaRPr lang="en-US"/>
          </a:p>
        </p:txBody>
      </p:sp>
      <p:sp>
        <p:nvSpPr>
          <p:cNvPr id="5" name="Rectangle 4">
            <a:extLst>
              <a:ext uri="{FF2B5EF4-FFF2-40B4-BE49-F238E27FC236}">
                <a16:creationId xmlns:a16="http://schemas.microsoft.com/office/drawing/2014/main" id="{51C3D00C-4D75-4834-8D84-EABE06A9F2B1}"/>
              </a:ext>
            </a:extLst>
          </p:cNvPr>
          <p:cNvSpPr/>
          <p:nvPr/>
        </p:nvSpPr>
        <p:spPr>
          <a:xfrm>
            <a:off x="1143000" y="1370726"/>
            <a:ext cx="10134600" cy="4401205"/>
          </a:xfrm>
          <a:prstGeom prst="rect">
            <a:avLst/>
          </a:prstGeom>
        </p:spPr>
        <p:txBody>
          <a:bodyPr wrap="square">
            <a:spAutoFit/>
          </a:bodyPr>
          <a:lstStyle/>
          <a:p>
            <a:pPr marR="4910" algn="l"/>
            <a:r>
              <a:rPr lang="en-US" i="1" dirty="0">
                <a:solidFill>
                  <a:schemeClr val="accent2"/>
                </a:solidFill>
                <a:latin typeface="Arial" panose="020B0604020202020204" pitchFamily="34" charset="0"/>
              </a:rPr>
              <a:t>Based on the abundance of specific bacterial genera, the human gut microbiota can be divided into two relatively stable groups (enterotypes) that might play a role in personalized nutrition. We studied these simplified enterotypes as prognostic markers for successful body fat loss on two different diets. A total of 62 participants with increased waist circumference were randomly assigned to receive a New Nordic Diet (NND) high in fiber/wholegrain or an Average Danish Diet (ADD) for 26 weeks. At enrollment, participants were grouped into two discrete enterotypes by their relative abundance of </a:t>
            </a:r>
            <a:r>
              <a:rPr lang="en-US" i="1" dirty="0" err="1">
                <a:solidFill>
                  <a:schemeClr val="accent2"/>
                </a:solidFill>
                <a:latin typeface="Arial" panose="020B0604020202020204" pitchFamily="34" charset="0"/>
              </a:rPr>
              <a:t>Prevotella</a:t>
            </a:r>
            <a:r>
              <a:rPr lang="en-US" i="1" dirty="0">
                <a:solidFill>
                  <a:schemeClr val="accent2"/>
                </a:solidFill>
                <a:latin typeface="Arial" panose="020B0604020202020204" pitchFamily="34" charset="0"/>
              </a:rPr>
              <a:t> spp. divided by Bacteroides spp. (P/B ratio) obtained by quantitative PCR analysis. Among individuals with high P/B the NND resulted in a 3.15 kg larger body fat loss compared to ADD whereas virtually no difference (0.88 kg) was observed among individuals with low P/B. Consequently, a 2.27 kg difference in responsiveness to the diets were found between the high and low P/B groups. In summary, subjects with high P/B-ratio appeared more susceptible to lose body fat on diets high in fiber and wholegrain than subjects with a low P/B-ratio.</a:t>
            </a:r>
          </a:p>
        </p:txBody>
      </p:sp>
      <p:sp>
        <p:nvSpPr>
          <p:cNvPr id="6" name="Rectangle 5">
            <a:extLst>
              <a:ext uri="{FF2B5EF4-FFF2-40B4-BE49-F238E27FC236}">
                <a16:creationId xmlns:a16="http://schemas.microsoft.com/office/drawing/2014/main" id="{D27D8BCF-6ED6-4067-B5FC-B9650D685F45}"/>
              </a:ext>
            </a:extLst>
          </p:cNvPr>
          <p:cNvSpPr/>
          <p:nvPr/>
        </p:nvSpPr>
        <p:spPr>
          <a:xfrm>
            <a:off x="5198959" y="762000"/>
            <a:ext cx="1794081" cy="461665"/>
          </a:xfrm>
          <a:prstGeom prst="rect">
            <a:avLst/>
          </a:prstGeom>
        </p:spPr>
        <p:txBody>
          <a:bodyPr wrap="none">
            <a:spAutoFit/>
          </a:bodyPr>
          <a:lstStyle/>
          <a:p>
            <a:r>
              <a:rPr lang="en-US" sz="2400" b="1" u="sng" dirty="0">
                <a:solidFill>
                  <a:schemeClr val="accent2"/>
                </a:solidFill>
                <a:latin typeface="Arial" panose="020B0604020202020204" pitchFamily="34" charset="0"/>
              </a:rPr>
              <a:t>Exercise 3 </a:t>
            </a:r>
            <a:endParaRPr lang="en-US" sz="2400" u="sng" dirty="0">
              <a:solidFill>
                <a:schemeClr val="accent2"/>
              </a:solidFill>
            </a:endParaRPr>
          </a:p>
        </p:txBody>
      </p:sp>
      <p:sp>
        <p:nvSpPr>
          <p:cNvPr id="7" name="Rectangle 6">
            <a:extLst>
              <a:ext uri="{FF2B5EF4-FFF2-40B4-BE49-F238E27FC236}">
                <a16:creationId xmlns:a16="http://schemas.microsoft.com/office/drawing/2014/main" id="{3BF758C5-B12F-4FA4-AAA2-C8F5AA75447D}"/>
              </a:ext>
            </a:extLst>
          </p:cNvPr>
          <p:cNvSpPr/>
          <p:nvPr/>
        </p:nvSpPr>
        <p:spPr>
          <a:xfrm>
            <a:off x="1676400" y="5790981"/>
            <a:ext cx="9601200" cy="2246769"/>
          </a:xfrm>
          <a:prstGeom prst="rect">
            <a:avLst/>
          </a:prstGeom>
        </p:spPr>
        <p:txBody>
          <a:bodyPr wrap="square">
            <a:spAutoFit/>
          </a:bodyPr>
          <a:lstStyle/>
          <a:p>
            <a:pPr marR="4910" algn="l">
              <a:buClr>
                <a:srgbClr val="000000"/>
              </a:buClr>
              <a:buFont typeface="Arial" panose="020B0604020202020204" pitchFamily="34" charset="0"/>
              <a:buChar char="a"/>
            </a:pPr>
            <a:r>
              <a:rPr lang="en-US" dirty="0">
                <a:solidFill>
                  <a:schemeClr val="accent2"/>
                </a:solidFill>
                <a:latin typeface="Arial" panose="020B0604020202020204" pitchFamily="34" charset="0"/>
              </a:rPr>
              <a:t>) Which of the following best describes the design of this study? </a:t>
            </a:r>
          </a:p>
          <a:p>
            <a:pPr marR="4910" lvl="1" algn="l">
              <a:buClr>
                <a:srgbClr val="000000"/>
              </a:buClr>
            </a:pPr>
            <a:r>
              <a:rPr lang="en-US" dirty="0">
                <a:solidFill>
                  <a:schemeClr val="accent2"/>
                </a:solidFill>
                <a:latin typeface="Arial" panose="020B0604020202020204" pitchFamily="34" charset="0"/>
              </a:rPr>
              <a:t>	Cross-sectional survey</a:t>
            </a:r>
          </a:p>
          <a:p>
            <a:pPr algn="l">
              <a:buClr>
                <a:srgbClr val="000000"/>
              </a:buClr>
            </a:pPr>
            <a:r>
              <a:rPr lang="en-US" dirty="0">
                <a:solidFill>
                  <a:schemeClr val="accent2"/>
                </a:solidFill>
                <a:latin typeface="Arial" panose="020B0604020202020204" pitchFamily="34" charset="0"/>
              </a:rPr>
              <a:t>	Case-control study</a:t>
            </a:r>
          </a:p>
          <a:p>
            <a:pPr algn="l">
              <a:buClr>
                <a:srgbClr val="000000"/>
              </a:buClr>
            </a:pPr>
            <a:r>
              <a:rPr lang="en-US" dirty="0">
                <a:solidFill>
                  <a:schemeClr val="accent2"/>
                </a:solidFill>
                <a:latin typeface="Arial" panose="020B0604020202020204" pitchFamily="34" charset="0"/>
              </a:rPr>
              <a:t>	Prospective cohort</a:t>
            </a:r>
          </a:p>
          <a:p>
            <a:pPr marR="4910" algn="l"/>
            <a:endParaRPr lang="en-US" dirty="0">
              <a:solidFill>
                <a:schemeClr val="accent2"/>
              </a:solidFill>
              <a:latin typeface="Arial" panose="020B0604020202020204" pitchFamily="34" charset="0"/>
            </a:endParaRPr>
          </a:p>
          <a:p>
            <a:pPr marL="339725" marR="4910" indent="-339725" algn="l">
              <a:buClr>
                <a:srgbClr val="000000"/>
              </a:buClr>
            </a:pPr>
            <a:r>
              <a:rPr lang="en-US" dirty="0">
                <a:solidFill>
                  <a:schemeClr val="accent2"/>
                </a:solidFill>
                <a:latin typeface="Arial" panose="020B0604020202020204" pitchFamily="34" charset="0"/>
              </a:rPr>
              <a:t>b) Identify the role of diet, weight loss, and P/B ratio using one of the following terms – Outcome, Exposure, Effect modifier, Confounder</a:t>
            </a:r>
          </a:p>
        </p:txBody>
      </p:sp>
    </p:spTree>
    <p:extLst>
      <p:ext uri="{BB962C8B-B14F-4D97-AF65-F5344CB8AC3E}">
        <p14:creationId xmlns:p14="http://schemas.microsoft.com/office/powerpoint/2010/main" val="79951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AE27D1-A0D9-4548-9EA8-6FF4A7C66C2D}"/>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8B570453-A4FF-493E-A59B-162E40D61C6B}"/>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552237FA-0FD7-49C9-8FD8-6153698ADE1D}"/>
              </a:ext>
            </a:extLst>
          </p:cNvPr>
          <p:cNvSpPr>
            <a:spLocks noGrp="1"/>
          </p:cNvSpPr>
          <p:nvPr>
            <p:ph type="sldNum" sz="quarter" idx="12"/>
          </p:nvPr>
        </p:nvSpPr>
        <p:spPr/>
        <p:txBody>
          <a:bodyPr/>
          <a:lstStyle/>
          <a:p>
            <a:pPr>
              <a:defRPr/>
            </a:pPr>
            <a:fld id="{F61EFE20-41AB-4F71-924D-EBDF6C3C5372}" type="slidenum">
              <a:rPr lang="en-US" smtClean="0"/>
              <a:pPr>
                <a:defRPr/>
              </a:pPr>
              <a:t>7</a:t>
            </a:fld>
            <a:endParaRPr lang="en-US"/>
          </a:p>
        </p:txBody>
      </p:sp>
      <p:sp>
        <p:nvSpPr>
          <p:cNvPr id="5" name="TextBox 4">
            <a:extLst>
              <a:ext uri="{FF2B5EF4-FFF2-40B4-BE49-F238E27FC236}">
                <a16:creationId xmlns:a16="http://schemas.microsoft.com/office/drawing/2014/main" id="{0284FEE1-680F-45F7-86B1-0F1711BC2D81}"/>
              </a:ext>
            </a:extLst>
          </p:cNvPr>
          <p:cNvSpPr txBox="1"/>
          <p:nvPr/>
        </p:nvSpPr>
        <p:spPr>
          <a:xfrm>
            <a:off x="3238500" y="798586"/>
            <a:ext cx="5715000" cy="461665"/>
          </a:xfrm>
          <a:prstGeom prst="rect">
            <a:avLst/>
          </a:prstGeom>
          <a:noFill/>
        </p:spPr>
        <p:txBody>
          <a:bodyPr wrap="square" rtlCol="0">
            <a:spAutoFit/>
          </a:bodyPr>
          <a:lstStyle/>
          <a:p>
            <a:r>
              <a:rPr lang="en-US" sz="2400" b="1" u="sng" dirty="0"/>
              <a:t>Session 8 Solutions</a:t>
            </a:r>
          </a:p>
        </p:txBody>
      </p:sp>
      <p:sp>
        <p:nvSpPr>
          <p:cNvPr id="7" name="TextBox 6">
            <a:extLst>
              <a:ext uri="{FF2B5EF4-FFF2-40B4-BE49-F238E27FC236}">
                <a16:creationId xmlns:a16="http://schemas.microsoft.com/office/drawing/2014/main" id="{CB2BCBC1-20AE-42C8-899C-5A7D5E0315DA}"/>
              </a:ext>
            </a:extLst>
          </p:cNvPr>
          <p:cNvSpPr txBox="1"/>
          <p:nvPr/>
        </p:nvSpPr>
        <p:spPr>
          <a:xfrm>
            <a:off x="1371600" y="1459043"/>
            <a:ext cx="9448800" cy="6673365"/>
          </a:xfrm>
          <a:prstGeom prst="rect">
            <a:avLst/>
          </a:prstGeom>
          <a:noFill/>
        </p:spPr>
        <p:txBody>
          <a:bodyPr wrap="square">
            <a:spAutoFit/>
          </a:bodyPr>
          <a:lstStyle/>
          <a:p>
            <a:pPr marL="342900" lvl="0" indent="-342900" algn="l">
              <a:lnSpc>
                <a:spcPct val="107000"/>
              </a:lnSpc>
              <a:spcBef>
                <a:spcPts val="0"/>
              </a:spcBef>
              <a:spcAft>
                <a:spcPts val="0"/>
              </a:spcAft>
              <a:buFont typeface="+mj-lt"/>
              <a:buAutoNum type="arabicPeriod"/>
            </a:pPr>
            <a:r>
              <a:rPr lang="en-US" dirty="0">
                <a:effectLst/>
                <a:latin typeface="Times New Roman" panose="02020603050405020304" pitchFamily="18" charset="0"/>
                <a:ea typeface="Times New Roman" panose="02020603050405020304" pitchFamily="18" charset="0"/>
              </a:rPr>
              <a:t> (note cases and controls flipped from earlier table; results are </a:t>
            </a:r>
            <a:r>
              <a:rPr lang="en-US">
                <a:effectLst/>
                <a:latin typeface="Times New Roman" panose="02020603050405020304" pitchFamily="18" charset="0"/>
                <a:ea typeface="Times New Roman" panose="02020603050405020304" pitchFamily="18" charset="0"/>
              </a:rPr>
              <a:t>the same)</a:t>
            </a:r>
            <a:endParaRPr lang="en-US" dirty="0">
              <a:effectLst/>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 	       Controls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Cases            |   Exposed   Unexposed  |      Total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Exposed |        73          23  |         96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Unexposed |        14         103  |        117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Total |        87         126  |        213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err="1">
                <a:effectLst/>
                <a:latin typeface="Courier New" panose="02070309020205020404" pitchFamily="49" charset="0"/>
                <a:ea typeface="Calibri" panose="020F0502020204030204" pitchFamily="34" charset="0"/>
                <a:cs typeface="Times New Roman" panose="02020603050405020304" pitchFamily="18" charset="0"/>
              </a:rPr>
              <a:t>McNemar's</a:t>
            </a:r>
            <a:r>
              <a:rPr lang="en-US" sz="2000" dirty="0">
                <a:effectLst/>
                <a:latin typeface="Courier New" panose="02070309020205020404" pitchFamily="49" charset="0"/>
                <a:ea typeface="Calibri" panose="020F0502020204030204" pitchFamily="34" charset="0"/>
                <a:cs typeface="Times New Roman" panose="02020603050405020304" pitchFamily="18" charset="0"/>
              </a:rPr>
              <a:t> chi2(1) =      2.19    Prob &gt; chi2 = 0.1390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Exact </a:t>
            </a:r>
            <a:r>
              <a:rPr lang="en-US" sz="2000" dirty="0" err="1">
                <a:effectLst/>
                <a:latin typeface="Courier New" panose="02070309020205020404" pitchFamily="49" charset="0"/>
                <a:ea typeface="Calibri" panose="020F0502020204030204" pitchFamily="34" charset="0"/>
                <a:cs typeface="Times New Roman" panose="02020603050405020304" pitchFamily="18" charset="0"/>
              </a:rPr>
              <a:t>McNemar</a:t>
            </a:r>
            <a:r>
              <a:rPr lang="en-US" sz="2000" dirty="0">
                <a:effectLst/>
                <a:latin typeface="Courier New" panose="02070309020205020404" pitchFamily="49" charset="0"/>
                <a:ea typeface="Calibri" panose="020F0502020204030204" pitchFamily="34" charset="0"/>
                <a:cs typeface="Times New Roman" panose="02020603050405020304" pitchFamily="18" charset="0"/>
              </a:rPr>
              <a:t> significance probability       = 0.1877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Proportion with factor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Cases       .4507042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Controls    .4084507     [95% Conf. Interval]</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difference  .0422535     -.0181247   .1026318</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ratio       1.103448      .9684942   1.257207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rel. diff.  .0714286     -.0197486   .1626057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lnSpc>
                <a:spcPct val="107000"/>
              </a:lnSpc>
              <a:spcBef>
                <a:spcPts val="0"/>
              </a:spcBef>
              <a:spcAft>
                <a:spcPts val="0"/>
              </a:spcAft>
            </a:pPr>
            <a:r>
              <a:rPr lang="en-US" sz="2000" dirty="0">
                <a:effectLst/>
                <a:latin typeface="Courier New" panose="02070309020205020404" pitchFamily="49" charset="0"/>
                <a:ea typeface="Calibri" panose="020F0502020204030204" pitchFamily="34" charset="0"/>
                <a:cs typeface="Times New Roman" panose="02020603050405020304" pitchFamily="18" charset="0"/>
              </a:rPr>
              <a:t>        odds ratio  1.642857      .8101776   3.452833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0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0CE22F-43E2-41F2-B3C5-1CC58F6F5E70}"/>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27A7F361-A500-4417-B81E-8AE29ABCAB57}"/>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834F570-73E6-4BDC-A6CE-8DC5A2D14097}"/>
              </a:ext>
            </a:extLst>
          </p:cNvPr>
          <p:cNvSpPr>
            <a:spLocks noGrp="1"/>
          </p:cNvSpPr>
          <p:nvPr>
            <p:ph type="sldNum" sz="quarter" idx="12"/>
          </p:nvPr>
        </p:nvSpPr>
        <p:spPr/>
        <p:txBody>
          <a:bodyPr/>
          <a:lstStyle/>
          <a:p>
            <a:pPr>
              <a:defRPr/>
            </a:pPr>
            <a:fld id="{F61EFE20-41AB-4F71-924D-EBDF6C3C5372}" type="slidenum">
              <a:rPr lang="en-US" smtClean="0"/>
              <a:pPr>
                <a:defRPr/>
              </a:pPr>
              <a:t>8</a:t>
            </a:fld>
            <a:endParaRPr lang="en-US"/>
          </a:p>
        </p:txBody>
      </p:sp>
      <p:sp>
        <p:nvSpPr>
          <p:cNvPr id="6" name="TextBox 5">
            <a:extLst>
              <a:ext uri="{FF2B5EF4-FFF2-40B4-BE49-F238E27FC236}">
                <a16:creationId xmlns:a16="http://schemas.microsoft.com/office/drawing/2014/main" id="{428BA15C-BA9D-46E1-BA07-B6834B12B822}"/>
              </a:ext>
            </a:extLst>
          </p:cNvPr>
          <p:cNvSpPr txBox="1"/>
          <p:nvPr/>
        </p:nvSpPr>
        <p:spPr>
          <a:xfrm>
            <a:off x="3238500" y="798586"/>
            <a:ext cx="5715000" cy="461665"/>
          </a:xfrm>
          <a:prstGeom prst="rect">
            <a:avLst/>
          </a:prstGeom>
          <a:noFill/>
        </p:spPr>
        <p:txBody>
          <a:bodyPr wrap="square" rtlCol="0">
            <a:spAutoFit/>
          </a:bodyPr>
          <a:lstStyle/>
          <a:p>
            <a:r>
              <a:rPr lang="en-US" sz="2400" b="1" u="sng" dirty="0"/>
              <a:t>Session 8 Solutions</a:t>
            </a:r>
          </a:p>
        </p:txBody>
      </p:sp>
      <p:sp>
        <p:nvSpPr>
          <p:cNvPr id="8" name="TextBox 7">
            <a:extLst>
              <a:ext uri="{FF2B5EF4-FFF2-40B4-BE49-F238E27FC236}">
                <a16:creationId xmlns:a16="http://schemas.microsoft.com/office/drawing/2014/main" id="{8B4F21CF-C93F-4807-9355-A5D7A696B831}"/>
              </a:ext>
            </a:extLst>
          </p:cNvPr>
          <p:cNvSpPr txBox="1"/>
          <p:nvPr/>
        </p:nvSpPr>
        <p:spPr>
          <a:xfrm>
            <a:off x="914400" y="1600200"/>
            <a:ext cx="10363200" cy="1616853"/>
          </a:xfrm>
          <a:prstGeom prst="rect">
            <a:avLst/>
          </a:prstGeom>
          <a:noFill/>
        </p:spPr>
        <p:txBody>
          <a:bodyPr wrap="square">
            <a:spAutoFit/>
          </a:bodyPr>
          <a:lstStyle/>
          <a:p>
            <a:pPr marL="228600" marR="0" algn="l">
              <a:lnSpc>
                <a:spcPct val="107000"/>
              </a:lnSpc>
              <a:spcBef>
                <a:spcPts val="0"/>
              </a:spcBef>
              <a:spcAft>
                <a:spcPts val="0"/>
              </a:spcAft>
            </a:pPr>
            <a:r>
              <a:rPr lang="en-US" sz="1800" dirty="0">
                <a:effectLst/>
                <a:latin typeface="Courier New" panose="02070309020205020404" pitchFamily="49"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l">
              <a:lnSpc>
                <a:spcPct val="107000"/>
              </a:lnSpc>
              <a:spcBef>
                <a:spcPts val="0"/>
              </a:spcBef>
              <a:spcAft>
                <a:spcPts val="1200"/>
              </a:spcAft>
              <a:buFont typeface="+mj-lt"/>
              <a:buAutoNum type="arabicPeriod" startAt="2"/>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Confounder		b) Effect modifier	     c) Effect modifier	d) Confounder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0"/>
              </a:spcBef>
              <a:spcAft>
                <a:spcPts val="800"/>
              </a:spcAft>
              <a:buFont typeface="+mj-lt"/>
              <a:buAutoNum type="arabicPeriod" startAt="2"/>
            </a:pPr>
            <a:r>
              <a:rPr lang="en-US" dirty="0">
                <a:effectLst/>
                <a:latin typeface="Times New Roman" panose="02020603050405020304" pitchFamily="18" charset="0"/>
                <a:ea typeface="Times New Roman" panose="02020603050405020304" pitchFamily="18" charset="0"/>
              </a:rPr>
              <a:t>a) Prospective cohort	</a:t>
            </a:r>
            <a:endParaRPr lang="en-US" dirty="0">
              <a:effectLst/>
            </a:endParaRPr>
          </a:p>
          <a:p>
            <a:pPr marL="0" marR="0" indent="457200" algn="l">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 Diet: Exposure		Weight loss: Outcome		P/B ratio: Effect Modifier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4407419"/>
      </p:ext>
    </p:extLst>
  </p:cSld>
  <p:clrMapOvr>
    <a:masterClrMapping/>
  </p:clrMapOvr>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10309</TotalTime>
  <Words>1015</Words>
  <Application>Microsoft Office PowerPoint</Application>
  <PresentationFormat>Custom</PresentationFormat>
  <Paragraphs>105</Paragraphs>
  <Slides>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biostat511</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283</cp:revision>
  <cp:lastPrinted>2011-06-04T00:33:50Z</cp:lastPrinted>
  <dcterms:created xsi:type="dcterms:W3CDTF">1999-08-23T19:57:48Z</dcterms:created>
  <dcterms:modified xsi:type="dcterms:W3CDTF">2021-07-09T19:03:44Z</dcterms:modified>
</cp:coreProperties>
</file>