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171" r:id="rId1"/>
  </p:sldMasterIdLst>
  <p:notesMasterIdLst>
    <p:notesMasterId r:id="rId18"/>
  </p:notesMasterIdLst>
  <p:handoutMasterIdLst>
    <p:handoutMasterId r:id="rId19"/>
  </p:handoutMasterIdLst>
  <p:sldIdLst>
    <p:sldId id="263" r:id="rId2"/>
    <p:sldId id="265" r:id="rId3"/>
    <p:sldId id="285" r:id="rId4"/>
    <p:sldId id="266" r:id="rId5"/>
    <p:sldId id="264" r:id="rId6"/>
    <p:sldId id="268" r:id="rId7"/>
    <p:sldId id="284" r:id="rId8"/>
    <p:sldId id="273" r:id="rId9"/>
    <p:sldId id="281" r:id="rId10"/>
    <p:sldId id="282" r:id="rId11"/>
    <p:sldId id="279" r:id="rId12"/>
    <p:sldId id="287" r:id="rId13"/>
    <p:sldId id="286" r:id="rId14"/>
    <p:sldId id="275" r:id="rId15"/>
    <p:sldId id="276" r:id="rId16"/>
    <p:sldId id="283" r:id="rId17"/>
  </p:sldIdLst>
  <p:sldSz cx="12192000" cy="9144000"/>
  <p:notesSz cx="9601200" cy="7315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304">
          <p15:clr>
            <a:srgbClr val="A4A3A4"/>
          </p15:clr>
        </p15:guide>
        <p15:guide id="2" pos="302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900" autoAdjust="0"/>
    <p:restoredTop sz="97094" autoAdjust="0"/>
  </p:normalViewPr>
  <p:slideViewPr>
    <p:cSldViewPr snapToGrid="0">
      <p:cViewPr varScale="1">
        <p:scale>
          <a:sx n="96" d="100"/>
          <a:sy n="96" d="100"/>
        </p:scale>
        <p:origin x="920" y="176"/>
      </p:cViewPr>
      <p:guideLst>
        <p:guide orient="horz" pos="288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2" d="100"/>
          <a:sy n="72" d="100"/>
        </p:scale>
        <p:origin x="-1776" y="-84"/>
      </p:cViewPr>
      <p:guideLst>
        <p:guide orient="horz" pos="2304"/>
        <p:guide pos="302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937" cy="36527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438180" y="0"/>
            <a:ext cx="4160937" cy="365276"/>
          </a:xfrm>
          <a:prstGeom prst="rect">
            <a:avLst/>
          </a:prstGeom>
        </p:spPr>
        <p:txBody>
          <a:bodyPr vert="horz" lIns="91440" tIns="45720" rIns="91440" bIns="45720" rtlCol="0"/>
          <a:lstStyle>
            <a:lvl1pPr algn="r">
              <a:defRPr sz="1200"/>
            </a:lvl1pPr>
          </a:lstStyle>
          <a:p>
            <a:fld id="{57176A10-27E6-4FFE-8099-9E53A23F098C}" type="datetimeFigureOut">
              <a:rPr lang="en-US" smtClean="0"/>
              <a:t>6/29/21</a:t>
            </a:fld>
            <a:endParaRPr lang="en-US"/>
          </a:p>
        </p:txBody>
      </p:sp>
      <p:sp>
        <p:nvSpPr>
          <p:cNvPr id="4" name="Footer Placeholder 3"/>
          <p:cNvSpPr>
            <a:spLocks noGrp="1"/>
          </p:cNvSpPr>
          <p:nvPr>
            <p:ph type="ftr" sz="quarter" idx="2"/>
          </p:nvPr>
        </p:nvSpPr>
        <p:spPr>
          <a:xfrm>
            <a:off x="0" y="6948715"/>
            <a:ext cx="4160937" cy="36527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438180" y="6948715"/>
            <a:ext cx="4160937" cy="365276"/>
          </a:xfrm>
          <a:prstGeom prst="rect">
            <a:avLst/>
          </a:prstGeom>
        </p:spPr>
        <p:txBody>
          <a:bodyPr vert="horz" lIns="91440" tIns="45720" rIns="91440" bIns="45720" rtlCol="0" anchor="b"/>
          <a:lstStyle>
            <a:lvl1pPr algn="r">
              <a:defRPr sz="1200"/>
            </a:lvl1pPr>
          </a:lstStyle>
          <a:p>
            <a:fld id="{C1426780-7CAF-4440-9214-846E73530D2D}" type="slidenum">
              <a:rPr lang="en-US" smtClean="0"/>
              <a:t>‹#›</a:t>
            </a:fld>
            <a:endParaRPr lang="en-US"/>
          </a:p>
        </p:txBody>
      </p:sp>
    </p:spTree>
    <p:extLst>
      <p:ext uri="{BB962C8B-B14F-4D97-AF65-F5344CB8AC3E}">
        <p14:creationId xmlns:p14="http://schemas.microsoft.com/office/powerpoint/2010/main" val="2512798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4160937" cy="365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defRPr sz="1300"/>
            </a:lvl1pPr>
          </a:lstStyle>
          <a:p>
            <a:pPr>
              <a:defRPr/>
            </a:pPr>
            <a:endParaRPr lang="en-US"/>
          </a:p>
        </p:txBody>
      </p:sp>
      <p:sp>
        <p:nvSpPr>
          <p:cNvPr id="16387" name="Rectangle 3"/>
          <p:cNvSpPr>
            <a:spLocks noGrp="1" noChangeArrowheads="1"/>
          </p:cNvSpPr>
          <p:nvPr>
            <p:ph type="dt" idx="1"/>
          </p:nvPr>
        </p:nvSpPr>
        <p:spPr bwMode="auto">
          <a:xfrm>
            <a:off x="5438180" y="0"/>
            <a:ext cx="4160937" cy="365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r">
              <a:defRPr sz="1300"/>
            </a:lvl1pPr>
          </a:lstStyle>
          <a:p>
            <a:pPr>
              <a:defRPr/>
            </a:pPr>
            <a:endParaRPr lang="en-US"/>
          </a:p>
        </p:txBody>
      </p:sp>
      <p:sp>
        <p:nvSpPr>
          <p:cNvPr id="20484" name="Rectangle 4"/>
          <p:cNvSpPr>
            <a:spLocks noGrp="1" noRot="1" noChangeAspect="1" noChangeArrowheads="1" noTextEdit="1"/>
          </p:cNvSpPr>
          <p:nvPr>
            <p:ph type="sldImg" idx="2"/>
          </p:nvPr>
        </p:nvSpPr>
        <p:spPr bwMode="auto">
          <a:xfrm>
            <a:off x="2971800" y="549275"/>
            <a:ext cx="3657600" cy="27432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6389" name="Rectangle 5"/>
          <p:cNvSpPr>
            <a:spLocks noGrp="1" noChangeArrowheads="1"/>
          </p:cNvSpPr>
          <p:nvPr>
            <p:ph type="body" sz="quarter" idx="3"/>
          </p:nvPr>
        </p:nvSpPr>
        <p:spPr bwMode="auto">
          <a:xfrm>
            <a:off x="960538" y="3474963"/>
            <a:ext cx="7680127" cy="3291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390" name="Rectangle 6"/>
          <p:cNvSpPr>
            <a:spLocks noGrp="1" noChangeArrowheads="1"/>
          </p:cNvSpPr>
          <p:nvPr>
            <p:ph type="ftr" sz="quarter" idx="4"/>
          </p:nvPr>
        </p:nvSpPr>
        <p:spPr bwMode="auto">
          <a:xfrm>
            <a:off x="0" y="6948715"/>
            <a:ext cx="4160937" cy="365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defRPr sz="1300"/>
            </a:lvl1pPr>
          </a:lstStyle>
          <a:p>
            <a:pPr>
              <a:defRPr/>
            </a:pPr>
            <a:endParaRPr lang="en-US"/>
          </a:p>
        </p:txBody>
      </p:sp>
      <p:sp>
        <p:nvSpPr>
          <p:cNvPr id="16391" name="Rectangle 7"/>
          <p:cNvSpPr>
            <a:spLocks noGrp="1" noChangeArrowheads="1"/>
          </p:cNvSpPr>
          <p:nvPr>
            <p:ph type="sldNum" sz="quarter" idx="5"/>
          </p:nvPr>
        </p:nvSpPr>
        <p:spPr bwMode="auto">
          <a:xfrm>
            <a:off x="5438180" y="6948715"/>
            <a:ext cx="4160937" cy="365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r">
              <a:defRPr sz="1300"/>
            </a:lvl1pPr>
          </a:lstStyle>
          <a:p>
            <a:pPr>
              <a:defRPr/>
            </a:pPr>
            <a:fld id="{5B63FAF1-8EB2-452D-A8B5-0CBDEBA66ECD}" type="slidenum">
              <a:rPr lang="en-US"/>
              <a:pPr>
                <a:defRPr/>
              </a:pPr>
              <a:t>‹#›</a:t>
            </a:fld>
            <a:endParaRPr lang="en-US"/>
          </a:p>
        </p:txBody>
      </p:sp>
    </p:spTree>
    <p:extLst>
      <p:ext uri="{BB962C8B-B14F-4D97-AF65-F5344CB8AC3E}">
        <p14:creationId xmlns:p14="http://schemas.microsoft.com/office/powerpoint/2010/main" val="7068792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189"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377"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566"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754"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71800" y="549275"/>
            <a:ext cx="3657600" cy="27432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B63FAF1-8EB2-452D-A8B5-0CBDEBA66ECD}" type="slidenum">
              <a:rPr lang="en-US" smtClean="0"/>
              <a:pPr>
                <a:defRPr/>
              </a:pPr>
              <a:t>1</a:t>
            </a:fld>
            <a:endParaRPr lang="en-US"/>
          </a:p>
        </p:txBody>
      </p:sp>
    </p:spTree>
    <p:extLst>
      <p:ext uri="{BB962C8B-B14F-4D97-AF65-F5344CB8AC3E}">
        <p14:creationId xmlns:p14="http://schemas.microsoft.com/office/powerpoint/2010/main" val="40449869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B27EE-DAF9-5B41-A650-6514A062D80B}"/>
              </a:ext>
            </a:extLst>
          </p:cNvPr>
          <p:cNvSpPr>
            <a:spLocks noGrp="1"/>
          </p:cNvSpPr>
          <p:nvPr>
            <p:ph type="ctrTitle"/>
          </p:nvPr>
        </p:nvSpPr>
        <p:spPr>
          <a:xfrm>
            <a:off x="1524000" y="1496484"/>
            <a:ext cx="9144000" cy="3183467"/>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76232BD-9879-BA49-9E9C-AA4FB3B4DC14}"/>
              </a:ext>
            </a:extLst>
          </p:cNvPr>
          <p:cNvSpPr>
            <a:spLocks noGrp="1"/>
          </p:cNvSpPr>
          <p:nvPr>
            <p:ph type="subTitle" idx="1"/>
          </p:nvPr>
        </p:nvSpPr>
        <p:spPr>
          <a:xfrm>
            <a:off x="1524000" y="4802717"/>
            <a:ext cx="9144000" cy="220768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F47733B-2F99-484C-B917-8A35D2FBBEF1}"/>
              </a:ext>
            </a:extLst>
          </p:cNvPr>
          <p:cNvSpPr>
            <a:spLocks noGrp="1"/>
          </p:cNvSpPr>
          <p:nvPr>
            <p:ph type="dt" sz="half" idx="10"/>
          </p:nvPr>
        </p:nvSpPr>
        <p:spPr/>
        <p:txBody>
          <a:bodyPr/>
          <a:lstStyle/>
          <a:p>
            <a:pPr>
              <a:defRPr/>
            </a:pPr>
            <a:r>
              <a:rPr lang="en-US"/>
              <a:t>Summer Institutes 2020</a:t>
            </a:r>
          </a:p>
        </p:txBody>
      </p:sp>
      <p:sp>
        <p:nvSpPr>
          <p:cNvPr id="5" name="Footer Placeholder 4">
            <a:extLst>
              <a:ext uri="{FF2B5EF4-FFF2-40B4-BE49-F238E27FC236}">
                <a16:creationId xmlns:a16="http://schemas.microsoft.com/office/drawing/2014/main" id="{E18A06C8-4A62-F44D-B16B-A921411EE0FA}"/>
              </a:ext>
            </a:extLst>
          </p:cNvPr>
          <p:cNvSpPr>
            <a:spLocks noGrp="1"/>
          </p:cNvSpPr>
          <p:nvPr>
            <p:ph type="ftr" sz="quarter" idx="11"/>
          </p:nvPr>
        </p:nvSpPr>
        <p:spPr/>
        <p:txBody>
          <a:bodyPr/>
          <a:lstStyle/>
          <a:p>
            <a:pPr>
              <a:defRPr/>
            </a:pPr>
            <a:r>
              <a:rPr lang="en-US"/>
              <a:t>Module 1, Session 9</a:t>
            </a:r>
          </a:p>
        </p:txBody>
      </p:sp>
      <p:sp>
        <p:nvSpPr>
          <p:cNvPr id="6" name="Slide Number Placeholder 5">
            <a:extLst>
              <a:ext uri="{FF2B5EF4-FFF2-40B4-BE49-F238E27FC236}">
                <a16:creationId xmlns:a16="http://schemas.microsoft.com/office/drawing/2014/main" id="{95A918C5-9150-7447-A09D-D7E1A54198AC}"/>
              </a:ext>
            </a:extLst>
          </p:cNvPr>
          <p:cNvSpPr>
            <a:spLocks noGrp="1"/>
          </p:cNvSpPr>
          <p:nvPr>
            <p:ph type="sldNum" sz="quarter" idx="12"/>
          </p:nvPr>
        </p:nvSpPr>
        <p:spPr/>
        <p:txBody>
          <a:bodyPr/>
          <a:lstStyle/>
          <a:p>
            <a:pPr>
              <a:defRPr/>
            </a:pPr>
            <a:fld id="{E9FFD727-D8B8-4449-8096-3699C17123E9}" type="slidenum">
              <a:rPr lang="en-US" smtClean="0"/>
              <a:pPr>
                <a:defRPr/>
              </a:pPr>
              <a:t>‹#›</a:t>
            </a:fld>
            <a:endParaRPr lang="en-US"/>
          </a:p>
        </p:txBody>
      </p:sp>
    </p:spTree>
    <p:extLst>
      <p:ext uri="{BB962C8B-B14F-4D97-AF65-F5344CB8AC3E}">
        <p14:creationId xmlns:p14="http://schemas.microsoft.com/office/powerpoint/2010/main" val="1497925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03A74-1A96-A846-92A4-070E9A134B1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34ABCFA-3DAB-FA4E-AB8C-ED8E3CBF2CE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C1D038-187F-6E4F-B9FD-6829F4E3FD3E}"/>
              </a:ext>
            </a:extLst>
          </p:cNvPr>
          <p:cNvSpPr>
            <a:spLocks noGrp="1"/>
          </p:cNvSpPr>
          <p:nvPr>
            <p:ph type="dt" sz="half" idx="10"/>
          </p:nvPr>
        </p:nvSpPr>
        <p:spPr/>
        <p:txBody>
          <a:bodyPr/>
          <a:lstStyle/>
          <a:p>
            <a:pPr>
              <a:defRPr/>
            </a:pPr>
            <a:r>
              <a:rPr lang="en-US"/>
              <a:t>Summer Institutes 2020</a:t>
            </a:r>
          </a:p>
        </p:txBody>
      </p:sp>
      <p:sp>
        <p:nvSpPr>
          <p:cNvPr id="5" name="Footer Placeholder 4">
            <a:extLst>
              <a:ext uri="{FF2B5EF4-FFF2-40B4-BE49-F238E27FC236}">
                <a16:creationId xmlns:a16="http://schemas.microsoft.com/office/drawing/2014/main" id="{19A79147-5A49-944C-A2C5-E8C329BD6001}"/>
              </a:ext>
            </a:extLst>
          </p:cNvPr>
          <p:cNvSpPr>
            <a:spLocks noGrp="1"/>
          </p:cNvSpPr>
          <p:nvPr>
            <p:ph type="ftr" sz="quarter" idx="11"/>
          </p:nvPr>
        </p:nvSpPr>
        <p:spPr/>
        <p:txBody>
          <a:bodyPr/>
          <a:lstStyle/>
          <a:p>
            <a:pPr>
              <a:defRPr/>
            </a:pPr>
            <a:r>
              <a:rPr lang="en-US"/>
              <a:t>Module 1, Session 9</a:t>
            </a:r>
          </a:p>
        </p:txBody>
      </p:sp>
      <p:sp>
        <p:nvSpPr>
          <p:cNvPr id="6" name="Slide Number Placeholder 5">
            <a:extLst>
              <a:ext uri="{FF2B5EF4-FFF2-40B4-BE49-F238E27FC236}">
                <a16:creationId xmlns:a16="http://schemas.microsoft.com/office/drawing/2014/main" id="{79377B46-FDB7-0C46-90BE-D5B2FD8EC868}"/>
              </a:ext>
            </a:extLst>
          </p:cNvPr>
          <p:cNvSpPr>
            <a:spLocks noGrp="1"/>
          </p:cNvSpPr>
          <p:nvPr>
            <p:ph type="sldNum" sz="quarter" idx="12"/>
          </p:nvPr>
        </p:nvSpPr>
        <p:spPr/>
        <p:txBody>
          <a:bodyPr/>
          <a:lstStyle/>
          <a:p>
            <a:pPr>
              <a:defRPr/>
            </a:pPr>
            <a:fld id="{5280BFD8-0938-4A23-B9F8-D98A3C89E657}" type="slidenum">
              <a:rPr lang="en-US" smtClean="0"/>
              <a:pPr>
                <a:defRPr/>
              </a:pPr>
              <a:t>‹#›</a:t>
            </a:fld>
            <a:endParaRPr lang="en-US"/>
          </a:p>
        </p:txBody>
      </p:sp>
    </p:spTree>
    <p:extLst>
      <p:ext uri="{BB962C8B-B14F-4D97-AF65-F5344CB8AC3E}">
        <p14:creationId xmlns:p14="http://schemas.microsoft.com/office/powerpoint/2010/main" val="2442019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83D030-9CAB-C64E-AC97-7080A505362B}"/>
              </a:ext>
            </a:extLst>
          </p:cNvPr>
          <p:cNvSpPr>
            <a:spLocks noGrp="1"/>
          </p:cNvSpPr>
          <p:nvPr>
            <p:ph type="title" orient="vert"/>
          </p:nvPr>
        </p:nvSpPr>
        <p:spPr>
          <a:xfrm>
            <a:off x="8724900" y="486834"/>
            <a:ext cx="2628900" cy="774911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45B9F78-B387-D84F-9548-6DE4046F6399}"/>
              </a:ext>
            </a:extLst>
          </p:cNvPr>
          <p:cNvSpPr>
            <a:spLocks noGrp="1"/>
          </p:cNvSpPr>
          <p:nvPr>
            <p:ph type="body" orient="vert" idx="1"/>
          </p:nvPr>
        </p:nvSpPr>
        <p:spPr>
          <a:xfrm>
            <a:off x="838200" y="486834"/>
            <a:ext cx="7734300"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29E434-1D81-094B-A714-A874278FD900}"/>
              </a:ext>
            </a:extLst>
          </p:cNvPr>
          <p:cNvSpPr>
            <a:spLocks noGrp="1"/>
          </p:cNvSpPr>
          <p:nvPr>
            <p:ph type="dt" sz="half" idx="10"/>
          </p:nvPr>
        </p:nvSpPr>
        <p:spPr/>
        <p:txBody>
          <a:bodyPr/>
          <a:lstStyle/>
          <a:p>
            <a:pPr>
              <a:defRPr/>
            </a:pPr>
            <a:r>
              <a:rPr lang="en-US"/>
              <a:t>Summer Institutes 2020</a:t>
            </a:r>
          </a:p>
        </p:txBody>
      </p:sp>
      <p:sp>
        <p:nvSpPr>
          <p:cNvPr id="5" name="Footer Placeholder 4">
            <a:extLst>
              <a:ext uri="{FF2B5EF4-FFF2-40B4-BE49-F238E27FC236}">
                <a16:creationId xmlns:a16="http://schemas.microsoft.com/office/drawing/2014/main" id="{88D51BEF-E965-6B41-A91D-FEE693773A54}"/>
              </a:ext>
            </a:extLst>
          </p:cNvPr>
          <p:cNvSpPr>
            <a:spLocks noGrp="1"/>
          </p:cNvSpPr>
          <p:nvPr>
            <p:ph type="ftr" sz="quarter" idx="11"/>
          </p:nvPr>
        </p:nvSpPr>
        <p:spPr/>
        <p:txBody>
          <a:bodyPr/>
          <a:lstStyle/>
          <a:p>
            <a:pPr>
              <a:defRPr/>
            </a:pPr>
            <a:r>
              <a:rPr lang="en-US"/>
              <a:t>Module 1, Session 9</a:t>
            </a:r>
          </a:p>
        </p:txBody>
      </p:sp>
      <p:sp>
        <p:nvSpPr>
          <p:cNvPr id="6" name="Slide Number Placeholder 5">
            <a:extLst>
              <a:ext uri="{FF2B5EF4-FFF2-40B4-BE49-F238E27FC236}">
                <a16:creationId xmlns:a16="http://schemas.microsoft.com/office/drawing/2014/main" id="{2E9F160A-7331-D74A-AC68-AE78F25BC5C3}"/>
              </a:ext>
            </a:extLst>
          </p:cNvPr>
          <p:cNvSpPr>
            <a:spLocks noGrp="1"/>
          </p:cNvSpPr>
          <p:nvPr>
            <p:ph type="sldNum" sz="quarter" idx="12"/>
          </p:nvPr>
        </p:nvSpPr>
        <p:spPr/>
        <p:txBody>
          <a:bodyPr/>
          <a:lstStyle/>
          <a:p>
            <a:pPr>
              <a:defRPr/>
            </a:pPr>
            <a:fld id="{5280BFD8-0938-4A23-B9F8-D98A3C89E657}" type="slidenum">
              <a:rPr lang="en-US" smtClean="0"/>
              <a:pPr>
                <a:defRPr/>
              </a:pPr>
              <a:t>‹#›</a:t>
            </a:fld>
            <a:endParaRPr lang="en-US"/>
          </a:p>
        </p:txBody>
      </p:sp>
    </p:spTree>
    <p:extLst>
      <p:ext uri="{BB962C8B-B14F-4D97-AF65-F5344CB8AC3E}">
        <p14:creationId xmlns:p14="http://schemas.microsoft.com/office/powerpoint/2010/main" val="385343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AEC6F-9233-CD47-B286-55C7A1F320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D2E2CB-24B8-064C-BA9B-6A3D8FB1F82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80BF03-B056-0048-A80D-9B5DA134C279}"/>
              </a:ext>
            </a:extLst>
          </p:cNvPr>
          <p:cNvSpPr>
            <a:spLocks noGrp="1"/>
          </p:cNvSpPr>
          <p:nvPr>
            <p:ph type="dt" sz="half" idx="10"/>
          </p:nvPr>
        </p:nvSpPr>
        <p:spPr/>
        <p:txBody>
          <a:bodyPr/>
          <a:lstStyle/>
          <a:p>
            <a:pPr>
              <a:defRPr/>
            </a:pPr>
            <a:r>
              <a:rPr lang="en-US"/>
              <a:t>Summer Institutes 2020</a:t>
            </a:r>
          </a:p>
        </p:txBody>
      </p:sp>
      <p:sp>
        <p:nvSpPr>
          <p:cNvPr id="5" name="Footer Placeholder 4">
            <a:extLst>
              <a:ext uri="{FF2B5EF4-FFF2-40B4-BE49-F238E27FC236}">
                <a16:creationId xmlns:a16="http://schemas.microsoft.com/office/drawing/2014/main" id="{FE9A92BE-0B73-CC46-B070-A1E39506C368}"/>
              </a:ext>
            </a:extLst>
          </p:cNvPr>
          <p:cNvSpPr>
            <a:spLocks noGrp="1"/>
          </p:cNvSpPr>
          <p:nvPr>
            <p:ph type="ftr" sz="quarter" idx="11"/>
          </p:nvPr>
        </p:nvSpPr>
        <p:spPr/>
        <p:txBody>
          <a:bodyPr/>
          <a:lstStyle/>
          <a:p>
            <a:pPr>
              <a:defRPr/>
            </a:pPr>
            <a:r>
              <a:rPr lang="en-US"/>
              <a:t>Module 1, Session 9</a:t>
            </a:r>
          </a:p>
        </p:txBody>
      </p:sp>
      <p:sp>
        <p:nvSpPr>
          <p:cNvPr id="6" name="Slide Number Placeholder 5">
            <a:extLst>
              <a:ext uri="{FF2B5EF4-FFF2-40B4-BE49-F238E27FC236}">
                <a16:creationId xmlns:a16="http://schemas.microsoft.com/office/drawing/2014/main" id="{9F38D02E-E841-C34A-A581-802E4AAAF341}"/>
              </a:ext>
            </a:extLst>
          </p:cNvPr>
          <p:cNvSpPr>
            <a:spLocks noGrp="1"/>
          </p:cNvSpPr>
          <p:nvPr>
            <p:ph type="sldNum" sz="quarter" idx="12"/>
          </p:nvPr>
        </p:nvSpPr>
        <p:spPr/>
        <p:txBody>
          <a:bodyPr/>
          <a:lstStyle/>
          <a:p>
            <a:pPr>
              <a:defRPr/>
            </a:pPr>
            <a:fld id="{5280BFD8-0938-4A23-B9F8-D98A3C89E657}" type="slidenum">
              <a:rPr lang="en-US" smtClean="0"/>
              <a:pPr>
                <a:defRPr/>
              </a:pPr>
              <a:t>‹#›</a:t>
            </a:fld>
            <a:endParaRPr lang="en-US"/>
          </a:p>
        </p:txBody>
      </p:sp>
    </p:spTree>
    <p:extLst>
      <p:ext uri="{BB962C8B-B14F-4D97-AF65-F5344CB8AC3E}">
        <p14:creationId xmlns:p14="http://schemas.microsoft.com/office/powerpoint/2010/main" val="1590028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DE9C7-9829-8E4D-A5EF-D1DD00BC9779}"/>
              </a:ext>
            </a:extLst>
          </p:cNvPr>
          <p:cNvSpPr>
            <a:spLocks noGrp="1"/>
          </p:cNvSpPr>
          <p:nvPr>
            <p:ph type="title"/>
          </p:nvPr>
        </p:nvSpPr>
        <p:spPr>
          <a:xfrm>
            <a:off x="831850" y="2279652"/>
            <a:ext cx="10515600" cy="3803649"/>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7CD204F-EF84-F444-8234-3EE7A03721B5}"/>
              </a:ext>
            </a:extLst>
          </p:cNvPr>
          <p:cNvSpPr>
            <a:spLocks noGrp="1"/>
          </p:cNvSpPr>
          <p:nvPr>
            <p:ph type="body" idx="1"/>
          </p:nvPr>
        </p:nvSpPr>
        <p:spPr>
          <a:xfrm>
            <a:off x="831850" y="6119285"/>
            <a:ext cx="10515600" cy="2000249"/>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364DC09-DE24-A44F-9471-0C974B6E2F4E}"/>
              </a:ext>
            </a:extLst>
          </p:cNvPr>
          <p:cNvSpPr>
            <a:spLocks noGrp="1"/>
          </p:cNvSpPr>
          <p:nvPr>
            <p:ph type="dt" sz="half" idx="10"/>
          </p:nvPr>
        </p:nvSpPr>
        <p:spPr/>
        <p:txBody>
          <a:bodyPr/>
          <a:lstStyle/>
          <a:p>
            <a:pPr>
              <a:defRPr/>
            </a:pPr>
            <a:r>
              <a:rPr lang="en-US"/>
              <a:t>Summer Institutes 2020</a:t>
            </a:r>
          </a:p>
        </p:txBody>
      </p:sp>
      <p:sp>
        <p:nvSpPr>
          <p:cNvPr id="5" name="Footer Placeholder 4">
            <a:extLst>
              <a:ext uri="{FF2B5EF4-FFF2-40B4-BE49-F238E27FC236}">
                <a16:creationId xmlns:a16="http://schemas.microsoft.com/office/drawing/2014/main" id="{76BC45D1-796B-7643-BF01-69DA5542FC7D}"/>
              </a:ext>
            </a:extLst>
          </p:cNvPr>
          <p:cNvSpPr>
            <a:spLocks noGrp="1"/>
          </p:cNvSpPr>
          <p:nvPr>
            <p:ph type="ftr" sz="quarter" idx="11"/>
          </p:nvPr>
        </p:nvSpPr>
        <p:spPr/>
        <p:txBody>
          <a:bodyPr/>
          <a:lstStyle/>
          <a:p>
            <a:pPr>
              <a:defRPr/>
            </a:pPr>
            <a:r>
              <a:rPr lang="en-US"/>
              <a:t>Module 1, Session 9</a:t>
            </a:r>
          </a:p>
        </p:txBody>
      </p:sp>
      <p:sp>
        <p:nvSpPr>
          <p:cNvPr id="6" name="Slide Number Placeholder 5">
            <a:extLst>
              <a:ext uri="{FF2B5EF4-FFF2-40B4-BE49-F238E27FC236}">
                <a16:creationId xmlns:a16="http://schemas.microsoft.com/office/drawing/2014/main" id="{10FF79F4-BB44-CB43-8397-B61B2B07843A}"/>
              </a:ext>
            </a:extLst>
          </p:cNvPr>
          <p:cNvSpPr>
            <a:spLocks noGrp="1"/>
          </p:cNvSpPr>
          <p:nvPr>
            <p:ph type="sldNum" sz="quarter" idx="12"/>
          </p:nvPr>
        </p:nvSpPr>
        <p:spPr/>
        <p:txBody>
          <a:bodyPr/>
          <a:lstStyle/>
          <a:p>
            <a:pPr>
              <a:defRPr/>
            </a:pPr>
            <a:fld id="{A3BD3A05-D032-497D-9F89-A0F5A325B107}" type="slidenum">
              <a:rPr lang="en-US" smtClean="0"/>
              <a:pPr>
                <a:defRPr/>
              </a:pPr>
              <a:t>‹#›</a:t>
            </a:fld>
            <a:endParaRPr lang="en-US"/>
          </a:p>
        </p:txBody>
      </p:sp>
    </p:spTree>
    <p:extLst>
      <p:ext uri="{BB962C8B-B14F-4D97-AF65-F5344CB8AC3E}">
        <p14:creationId xmlns:p14="http://schemas.microsoft.com/office/powerpoint/2010/main" val="3718403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50F75-F751-BE46-963C-65EA96B6C2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F61DE2-F88E-6B43-A390-08351C400577}"/>
              </a:ext>
            </a:extLst>
          </p:cNvPr>
          <p:cNvSpPr>
            <a:spLocks noGrp="1"/>
          </p:cNvSpPr>
          <p:nvPr>
            <p:ph sz="half" idx="1"/>
          </p:nvPr>
        </p:nvSpPr>
        <p:spPr>
          <a:xfrm>
            <a:off x="838200" y="2434167"/>
            <a:ext cx="518160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E792B7C-C796-F04D-9D1A-7E42F2F0286F}"/>
              </a:ext>
            </a:extLst>
          </p:cNvPr>
          <p:cNvSpPr>
            <a:spLocks noGrp="1"/>
          </p:cNvSpPr>
          <p:nvPr>
            <p:ph sz="half" idx="2"/>
          </p:nvPr>
        </p:nvSpPr>
        <p:spPr>
          <a:xfrm>
            <a:off x="6172200" y="2434167"/>
            <a:ext cx="518160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21827F6-A70A-C94F-B8B8-BBA202B8093B}"/>
              </a:ext>
            </a:extLst>
          </p:cNvPr>
          <p:cNvSpPr>
            <a:spLocks noGrp="1"/>
          </p:cNvSpPr>
          <p:nvPr>
            <p:ph type="dt" sz="half" idx="10"/>
          </p:nvPr>
        </p:nvSpPr>
        <p:spPr/>
        <p:txBody>
          <a:bodyPr/>
          <a:lstStyle/>
          <a:p>
            <a:pPr>
              <a:defRPr/>
            </a:pPr>
            <a:r>
              <a:rPr lang="en-US"/>
              <a:t>Summer Institutes 2020</a:t>
            </a:r>
          </a:p>
        </p:txBody>
      </p:sp>
      <p:sp>
        <p:nvSpPr>
          <p:cNvPr id="6" name="Footer Placeholder 5">
            <a:extLst>
              <a:ext uri="{FF2B5EF4-FFF2-40B4-BE49-F238E27FC236}">
                <a16:creationId xmlns:a16="http://schemas.microsoft.com/office/drawing/2014/main" id="{911F71AE-A68D-A04A-A88F-E05901CCA55F}"/>
              </a:ext>
            </a:extLst>
          </p:cNvPr>
          <p:cNvSpPr>
            <a:spLocks noGrp="1"/>
          </p:cNvSpPr>
          <p:nvPr>
            <p:ph type="ftr" sz="quarter" idx="11"/>
          </p:nvPr>
        </p:nvSpPr>
        <p:spPr/>
        <p:txBody>
          <a:bodyPr/>
          <a:lstStyle/>
          <a:p>
            <a:pPr>
              <a:defRPr/>
            </a:pPr>
            <a:r>
              <a:rPr lang="en-US"/>
              <a:t>Module 1, Session 9</a:t>
            </a:r>
          </a:p>
        </p:txBody>
      </p:sp>
      <p:sp>
        <p:nvSpPr>
          <p:cNvPr id="7" name="Slide Number Placeholder 6">
            <a:extLst>
              <a:ext uri="{FF2B5EF4-FFF2-40B4-BE49-F238E27FC236}">
                <a16:creationId xmlns:a16="http://schemas.microsoft.com/office/drawing/2014/main" id="{C04BA110-9B2A-044B-A762-FA174B88101E}"/>
              </a:ext>
            </a:extLst>
          </p:cNvPr>
          <p:cNvSpPr>
            <a:spLocks noGrp="1"/>
          </p:cNvSpPr>
          <p:nvPr>
            <p:ph type="sldNum" sz="quarter" idx="12"/>
          </p:nvPr>
        </p:nvSpPr>
        <p:spPr/>
        <p:txBody>
          <a:bodyPr/>
          <a:lstStyle/>
          <a:p>
            <a:pPr>
              <a:defRPr/>
            </a:pPr>
            <a:fld id="{5280BFD8-0938-4A23-B9F8-D98A3C89E657}" type="slidenum">
              <a:rPr lang="en-US" smtClean="0"/>
              <a:pPr>
                <a:defRPr/>
              </a:pPr>
              <a:t>‹#›</a:t>
            </a:fld>
            <a:endParaRPr lang="en-US"/>
          </a:p>
        </p:txBody>
      </p:sp>
    </p:spTree>
    <p:extLst>
      <p:ext uri="{BB962C8B-B14F-4D97-AF65-F5344CB8AC3E}">
        <p14:creationId xmlns:p14="http://schemas.microsoft.com/office/powerpoint/2010/main" val="3802670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68979-86A0-C94F-A32D-7C1FF6FF967A}"/>
              </a:ext>
            </a:extLst>
          </p:cNvPr>
          <p:cNvSpPr>
            <a:spLocks noGrp="1"/>
          </p:cNvSpPr>
          <p:nvPr>
            <p:ph type="title"/>
          </p:nvPr>
        </p:nvSpPr>
        <p:spPr>
          <a:xfrm>
            <a:off x="839788" y="486834"/>
            <a:ext cx="10515600" cy="1767417"/>
          </a:xfrm>
        </p:spPr>
        <p:txBody>
          <a:bodyPr/>
          <a:lstStyle/>
          <a:p>
            <a:r>
              <a:rPr lang="en-US"/>
              <a:t>Click to edit Master title style</a:t>
            </a:r>
          </a:p>
        </p:txBody>
      </p:sp>
      <p:sp>
        <p:nvSpPr>
          <p:cNvPr id="3" name="Text Placeholder 2">
            <a:extLst>
              <a:ext uri="{FF2B5EF4-FFF2-40B4-BE49-F238E27FC236}">
                <a16:creationId xmlns:a16="http://schemas.microsoft.com/office/drawing/2014/main" id="{899F6887-6D2C-964F-96E2-1C8DA25CA9B8}"/>
              </a:ext>
            </a:extLst>
          </p:cNvPr>
          <p:cNvSpPr>
            <a:spLocks noGrp="1"/>
          </p:cNvSpPr>
          <p:nvPr>
            <p:ph type="body" idx="1"/>
          </p:nvPr>
        </p:nvSpPr>
        <p:spPr>
          <a:xfrm>
            <a:off x="839789" y="2241551"/>
            <a:ext cx="5157787" cy="109854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0BD45B0-13DE-9242-9ACE-F8DC1FB80E96}"/>
              </a:ext>
            </a:extLst>
          </p:cNvPr>
          <p:cNvSpPr>
            <a:spLocks noGrp="1"/>
          </p:cNvSpPr>
          <p:nvPr>
            <p:ph sz="half" idx="2"/>
          </p:nvPr>
        </p:nvSpPr>
        <p:spPr>
          <a:xfrm>
            <a:off x="839789" y="3340100"/>
            <a:ext cx="5157787"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0F2B8F8-B32D-5F47-B4F7-0AA26C027693}"/>
              </a:ext>
            </a:extLst>
          </p:cNvPr>
          <p:cNvSpPr>
            <a:spLocks noGrp="1"/>
          </p:cNvSpPr>
          <p:nvPr>
            <p:ph type="body" sz="quarter" idx="3"/>
          </p:nvPr>
        </p:nvSpPr>
        <p:spPr>
          <a:xfrm>
            <a:off x="6172200" y="2241551"/>
            <a:ext cx="5183188" cy="109854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852E1C0-279A-2D4E-84A9-0B2AF747CA07}"/>
              </a:ext>
            </a:extLst>
          </p:cNvPr>
          <p:cNvSpPr>
            <a:spLocks noGrp="1"/>
          </p:cNvSpPr>
          <p:nvPr>
            <p:ph sz="quarter" idx="4"/>
          </p:nvPr>
        </p:nvSpPr>
        <p:spPr>
          <a:xfrm>
            <a:off x="6172200" y="3340100"/>
            <a:ext cx="5183188"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71F1C49-A6C4-5C4A-A457-763707E1405D}"/>
              </a:ext>
            </a:extLst>
          </p:cNvPr>
          <p:cNvSpPr>
            <a:spLocks noGrp="1"/>
          </p:cNvSpPr>
          <p:nvPr>
            <p:ph type="dt" sz="half" idx="10"/>
          </p:nvPr>
        </p:nvSpPr>
        <p:spPr/>
        <p:txBody>
          <a:bodyPr/>
          <a:lstStyle/>
          <a:p>
            <a:pPr>
              <a:defRPr/>
            </a:pPr>
            <a:r>
              <a:rPr lang="en-US"/>
              <a:t>Summer Institutes 2020</a:t>
            </a:r>
          </a:p>
        </p:txBody>
      </p:sp>
      <p:sp>
        <p:nvSpPr>
          <p:cNvPr id="8" name="Footer Placeholder 7">
            <a:extLst>
              <a:ext uri="{FF2B5EF4-FFF2-40B4-BE49-F238E27FC236}">
                <a16:creationId xmlns:a16="http://schemas.microsoft.com/office/drawing/2014/main" id="{F78CF60A-73C3-334C-922F-7CC3324C5091}"/>
              </a:ext>
            </a:extLst>
          </p:cNvPr>
          <p:cNvSpPr>
            <a:spLocks noGrp="1"/>
          </p:cNvSpPr>
          <p:nvPr>
            <p:ph type="ftr" sz="quarter" idx="11"/>
          </p:nvPr>
        </p:nvSpPr>
        <p:spPr/>
        <p:txBody>
          <a:bodyPr/>
          <a:lstStyle/>
          <a:p>
            <a:pPr>
              <a:defRPr/>
            </a:pPr>
            <a:r>
              <a:rPr lang="en-US"/>
              <a:t>Module 1, Session 9</a:t>
            </a:r>
          </a:p>
        </p:txBody>
      </p:sp>
      <p:sp>
        <p:nvSpPr>
          <p:cNvPr id="9" name="Slide Number Placeholder 8">
            <a:extLst>
              <a:ext uri="{FF2B5EF4-FFF2-40B4-BE49-F238E27FC236}">
                <a16:creationId xmlns:a16="http://schemas.microsoft.com/office/drawing/2014/main" id="{A4D1A232-8F42-674F-9E0B-15C0FC6BDEF5}"/>
              </a:ext>
            </a:extLst>
          </p:cNvPr>
          <p:cNvSpPr>
            <a:spLocks noGrp="1"/>
          </p:cNvSpPr>
          <p:nvPr>
            <p:ph type="sldNum" sz="quarter" idx="12"/>
          </p:nvPr>
        </p:nvSpPr>
        <p:spPr/>
        <p:txBody>
          <a:bodyPr/>
          <a:lstStyle/>
          <a:p>
            <a:pPr>
              <a:defRPr/>
            </a:pPr>
            <a:fld id="{5280BFD8-0938-4A23-B9F8-D98A3C89E657}" type="slidenum">
              <a:rPr lang="en-US" smtClean="0"/>
              <a:pPr>
                <a:defRPr/>
              </a:pPr>
              <a:t>‹#›</a:t>
            </a:fld>
            <a:endParaRPr lang="en-US"/>
          </a:p>
        </p:txBody>
      </p:sp>
    </p:spTree>
    <p:extLst>
      <p:ext uri="{BB962C8B-B14F-4D97-AF65-F5344CB8AC3E}">
        <p14:creationId xmlns:p14="http://schemas.microsoft.com/office/powerpoint/2010/main" val="2667404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526A4-967B-9748-8D7B-5B0EB57ED1B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C5083A5-61B4-8E45-8894-2EA47B51AB29}"/>
              </a:ext>
            </a:extLst>
          </p:cNvPr>
          <p:cNvSpPr>
            <a:spLocks noGrp="1"/>
          </p:cNvSpPr>
          <p:nvPr>
            <p:ph type="dt" sz="half" idx="10"/>
          </p:nvPr>
        </p:nvSpPr>
        <p:spPr/>
        <p:txBody>
          <a:bodyPr/>
          <a:lstStyle/>
          <a:p>
            <a:pPr>
              <a:defRPr/>
            </a:pPr>
            <a:r>
              <a:rPr lang="en-US"/>
              <a:t>Summer Institutes 2020</a:t>
            </a:r>
          </a:p>
        </p:txBody>
      </p:sp>
      <p:sp>
        <p:nvSpPr>
          <p:cNvPr id="4" name="Footer Placeholder 3">
            <a:extLst>
              <a:ext uri="{FF2B5EF4-FFF2-40B4-BE49-F238E27FC236}">
                <a16:creationId xmlns:a16="http://schemas.microsoft.com/office/drawing/2014/main" id="{8F7DED29-4662-1743-B227-46E333EA9375}"/>
              </a:ext>
            </a:extLst>
          </p:cNvPr>
          <p:cNvSpPr>
            <a:spLocks noGrp="1"/>
          </p:cNvSpPr>
          <p:nvPr>
            <p:ph type="ftr" sz="quarter" idx="11"/>
          </p:nvPr>
        </p:nvSpPr>
        <p:spPr/>
        <p:txBody>
          <a:bodyPr/>
          <a:lstStyle/>
          <a:p>
            <a:pPr>
              <a:defRPr/>
            </a:pPr>
            <a:r>
              <a:rPr lang="en-US"/>
              <a:t>Module 1, Session 9</a:t>
            </a:r>
          </a:p>
        </p:txBody>
      </p:sp>
      <p:sp>
        <p:nvSpPr>
          <p:cNvPr id="5" name="Slide Number Placeholder 4">
            <a:extLst>
              <a:ext uri="{FF2B5EF4-FFF2-40B4-BE49-F238E27FC236}">
                <a16:creationId xmlns:a16="http://schemas.microsoft.com/office/drawing/2014/main" id="{234D6330-9E89-9346-843E-67C65766E7AD}"/>
              </a:ext>
            </a:extLst>
          </p:cNvPr>
          <p:cNvSpPr>
            <a:spLocks noGrp="1"/>
          </p:cNvSpPr>
          <p:nvPr>
            <p:ph type="sldNum" sz="quarter" idx="12"/>
          </p:nvPr>
        </p:nvSpPr>
        <p:spPr/>
        <p:txBody>
          <a:bodyPr/>
          <a:lstStyle/>
          <a:p>
            <a:pPr>
              <a:defRPr/>
            </a:pPr>
            <a:fld id="{53FDC194-5908-429E-9521-C8E0B071300B}" type="slidenum">
              <a:rPr lang="en-US" smtClean="0"/>
              <a:pPr>
                <a:defRPr/>
              </a:pPr>
              <a:t>‹#›</a:t>
            </a:fld>
            <a:endParaRPr lang="en-US"/>
          </a:p>
        </p:txBody>
      </p:sp>
    </p:spTree>
    <p:extLst>
      <p:ext uri="{BB962C8B-B14F-4D97-AF65-F5344CB8AC3E}">
        <p14:creationId xmlns:p14="http://schemas.microsoft.com/office/powerpoint/2010/main" val="2341591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F26B2D-4BF2-384D-B119-3D06A36CF6D2}"/>
              </a:ext>
            </a:extLst>
          </p:cNvPr>
          <p:cNvSpPr>
            <a:spLocks noGrp="1"/>
          </p:cNvSpPr>
          <p:nvPr>
            <p:ph type="dt" sz="half" idx="10"/>
          </p:nvPr>
        </p:nvSpPr>
        <p:spPr/>
        <p:txBody>
          <a:bodyPr/>
          <a:lstStyle/>
          <a:p>
            <a:pPr>
              <a:defRPr/>
            </a:pPr>
            <a:r>
              <a:rPr lang="en-US"/>
              <a:t>Summer Institutes 2020</a:t>
            </a:r>
          </a:p>
        </p:txBody>
      </p:sp>
      <p:sp>
        <p:nvSpPr>
          <p:cNvPr id="3" name="Footer Placeholder 2">
            <a:extLst>
              <a:ext uri="{FF2B5EF4-FFF2-40B4-BE49-F238E27FC236}">
                <a16:creationId xmlns:a16="http://schemas.microsoft.com/office/drawing/2014/main" id="{5649E0D9-3F12-5A44-9AA4-DAA24D43D789}"/>
              </a:ext>
            </a:extLst>
          </p:cNvPr>
          <p:cNvSpPr>
            <a:spLocks noGrp="1"/>
          </p:cNvSpPr>
          <p:nvPr>
            <p:ph type="ftr" sz="quarter" idx="11"/>
          </p:nvPr>
        </p:nvSpPr>
        <p:spPr/>
        <p:txBody>
          <a:bodyPr/>
          <a:lstStyle/>
          <a:p>
            <a:pPr>
              <a:defRPr/>
            </a:pPr>
            <a:r>
              <a:rPr lang="en-US"/>
              <a:t>Module 1, Session 9</a:t>
            </a:r>
          </a:p>
        </p:txBody>
      </p:sp>
      <p:sp>
        <p:nvSpPr>
          <p:cNvPr id="4" name="Slide Number Placeholder 3">
            <a:extLst>
              <a:ext uri="{FF2B5EF4-FFF2-40B4-BE49-F238E27FC236}">
                <a16:creationId xmlns:a16="http://schemas.microsoft.com/office/drawing/2014/main" id="{CC87047D-D31D-4143-A499-B1210345B622}"/>
              </a:ext>
            </a:extLst>
          </p:cNvPr>
          <p:cNvSpPr>
            <a:spLocks noGrp="1"/>
          </p:cNvSpPr>
          <p:nvPr>
            <p:ph type="sldNum" sz="quarter" idx="12"/>
          </p:nvPr>
        </p:nvSpPr>
        <p:spPr/>
        <p:txBody>
          <a:bodyPr/>
          <a:lstStyle/>
          <a:p>
            <a:pPr>
              <a:defRPr/>
            </a:pPr>
            <a:fld id="{5D804E7F-48AC-4245-A0E3-130B361903A5}" type="slidenum">
              <a:rPr lang="en-US" smtClean="0"/>
              <a:pPr>
                <a:defRPr/>
              </a:pPr>
              <a:t>‹#›</a:t>
            </a:fld>
            <a:endParaRPr lang="en-US"/>
          </a:p>
        </p:txBody>
      </p:sp>
    </p:spTree>
    <p:extLst>
      <p:ext uri="{BB962C8B-B14F-4D97-AF65-F5344CB8AC3E}">
        <p14:creationId xmlns:p14="http://schemas.microsoft.com/office/powerpoint/2010/main" val="1348161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C53C2-80E0-104F-AA02-6A4B3217914B}"/>
              </a:ext>
            </a:extLst>
          </p:cNvPr>
          <p:cNvSpPr>
            <a:spLocks noGrp="1"/>
          </p:cNvSpPr>
          <p:nvPr>
            <p:ph type="title"/>
          </p:nvPr>
        </p:nvSpPr>
        <p:spPr>
          <a:xfrm>
            <a:off x="839789" y="609600"/>
            <a:ext cx="3932237" cy="21336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5366C53-A36D-C544-A1F1-CF7E0F813EDF}"/>
              </a:ext>
            </a:extLst>
          </p:cNvPr>
          <p:cNvSpPr>
            <a:spLocks noGrp="1"/>
          </p:cNvSpPr>
          <p:nvPr>
            <p:ph idx="1"/>
          </p:nvPr>
        </p:nvSpPr>
        <p:spPr>
          <a:xfrm>
            <a:off x="5183188" y="1316567"/>
            <a:ext cx="6172200" cy="649816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8DB5E79-D2E9-6344-95C3-11C02495FA42}"/>
              </a:ext>
            </a:extLst>
          </p:cNvPr>
          <p:cNvSpPr>
            <a:spLocks noGrp="1"/>
          </p:cNvSpPr>
          <p:nvPr>
            <p:ph type="body" sz="half" idx="2"/>
          </p:nvPr>
        </p:nvSpPr>
        <p:spPr>
          <a:xfrm>
            <a:off x="839789" y="2743200"/>
            <a:ext cx="3932237" cy="508211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B50ABD-0888-7342-963B-E0D91F44275B}"/>
              </a:ext>
            </a:extLst>
          </p:cNvPr>
          <p:cNvSpPr>
            <a:spLocks noGrp="1"/>
          </p:cNvSpPr>
          <p:nvPr>
            <p:ph type="dt" sz="half" idx="10"/>
          </p:nvPr>
        </p:nvSpPr>
        <p:spPr/>
        <p:txBody>
          <a:bodyPr/>
          <a:lstStyle/>
          <a:p>
            <a:pPr>
              <a:defRPr/>
            </a:pPr>
            <a:r>
              <a:rPr lang="en-US"/>
              <a:t>Summer Institutes 2020</a:t>
            </a:r>
          </a:p>
        </p:txBody>
      </p:sp>
      <p:sp>
        <p:nvSpPr>
          <p:cNvPr id="6" name="Footer Placeholder 5">
            <a:extLst>
              <a:ext uri="{FF2B5EF4-FFF2-40B4-BE49-F238E27FC236}">
                <a16:creationId xmlns:a16="http://schemas.microsoft.com/office/drawing/2014/main" id="{0150F4A5-64CE-9B49-858F-43CC8EDE31BD}"/>
              </a:ext>
            </a:extLst>
          </p:cNvPr>
          <p:cNvSpPr>
            <a:spLocks noGrp="1"/>
          </p:cNvSpPr>
          <p:nvPr>
            <p:ph type="ftr" sz="quarter" idx="11"/>
          </p:nvPr>
        </p:nvSpPr>
        <p:spPr/>
        <p:txBody>
          <a:bodyPr/>
          <a:lstStyle/>
          <a:p>
            <a:pPr>
              <a:defRPr/>
            </a:pPr>
            <a:r>
              <a:rPr lang="en-US"/>
              <a:t>Module 1, Session 9</a:t>
            </a:r>
          </a:p>
        </p:txBody>
      </p:sp>
      <p:sp>
        <p:nvSpPr>
          <p:cNvPr id="7" name="Slide Number Placeholder 6">
            <a:extLst>
              <a:ext uri="{FF2B5EF4-FFF2-40B4-BE49-F238E27FC236}">
                <a16:creationId xmlns:a16="http://schemas.microsoft.com/office/drawing/2014/main" id="{976779D0-637B-4E40-B47F-31CB9EDF5EC0}"/>
              </a:ext>
            </a:extLst>
          </p:cNvPr>
          <p:cNvSpPr>
            <a:spLocks noGrp="1"/>
          </p:cNvSpPr>
          <p:nvPr>
            <p:ph type="sldNum" sz="quarter" idx="12"/>
          </p:nvPr>
        </p:nvSpPr>
        <p:spPr/>
        <p:txBody>
          <a:bodyPr/>
          <a:lstStyle/>
          <a:p>
            <a:pPr>
              <a:defRPr/>
            </a:pPr>
            <a:fld id="{5280BFD8-0938-4A23-B9F8-D98A3C89E657}" type="slidenum">
              <a:rPr lang="en-US" smtClean="0"/>
              <a:pPr>
                <a:defRPr/>
              </a:pPr>
              <a:t>‹#›</a:t>
            </a:fld>
            <a:endParaRPr lang="en-US"/>
          </a:p>
        </p:txBody>
      </p:sp>
    </p:spTree>
    <p:extLst>
      <p:ext uri="{BB962C8B-B14F-4D97-AF65-F5344CB8AC3E}">
        <p14:creationId xmlns:p14="http://schemas.microsoft.com/office/powerpoint/2010/main" val="2581261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D7821-E6E0-DB48-A8D4-CE89E2B863AC}"/>
              </a:ext>
            </a:extLst>
          </p:cNvPr>
          <p:cNvSpPr>
            <a:spLocks noGrp="1"/>
          </p:cNvSpPr>
          <p:nvPr>
            <p:ph type="title"/>
          </p:nvPr>
        </p:nvSpPr>
        <p:spPr>
          <a:xfrm>
            <a:off x="839789" y="609600"/>
            <a:ext cx="3932237" cy="21336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70FC249-2F7D-9A44-90C3-B09F4EF93816}"/>
              </a:ext>
            </a:extLst>
          </p:cNvPr>
          <p:cNvSpPr>
            <a:spLocks noGrp="1"/>
          </p:cNvSpPr>
          <p:nvPr>
            <p:ph type="pic" idx="1"/>
          </p:nvPr>
        </p:nvSpPr>
        <p:spPr>
          <a:xfrm>
            <a:off x="5183188" y="1316567"/>
            <a:ext cx="6172200" cy="649816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6E85A38-0F91-2D47-96DE-755269E0A7D2}"/>
              </a:ext>
            </a:extLst>
          </p:cNvPr>
          <p:cNvSpPr>
            <a:spLocks noGrp="1"/>
          </p:cNvSpPr>
          <p:nvPr>
            <p:ph type="body" sz="half" idx="2"/>
          </p:nvPr>
        </p:nvSpPr>
        <p:spPr>
          <a:xfrm>
            <a:off x="839789" y="2743200"/>
            <a:ext cx="3932237" cy="508211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623062-80E3-8D44-9682-6FD2D865A68E}"/>
              </a:ext>
            </a:extLst>
          </p:cNvPr>
          <p:cNvSpPr>
            <a:spLocks noGrp="1"/>
          </p:cNvSpPr>
          <p:nvPr>
            <p:ph type="dt" sz="half" idx="10"/>
          </p:nvPr>
        </p:nvSpPr>
        <p:spPr/>
        <p:txBody>
          <a:bodyPr/>
          <a:lstStyle/>
          <a:p>
            <a:pPr>
              <a:defRPr/>
            </a:pPr>
            <a:r>
              <a:rPr lang="en-US"/>
              <a:t>Summer Institutes 2020</a:t>
            </a:r>
          </a:p>
        </p:txBody>
      </p:sp>
      <p:sp>
        <p:nvSpPr>
          <p:cNvPr id="6" name="Footer Placeholder 5">
            <a:extLst>
              <a:ext uri="{FF2B5EF4-FFF2-40B4-BE49-F238E27FC236}">
                <a16:creationId xmlns:a16="http://schemas.microsoft.com/office/drawing/2014/main" id="{00CA40CE-0979-894D-9E7C-72E8AA7BB164}"/>
              </a:ext>
            </a:extLst>
          </p:cNvPr>
          <p:cNvSpPr>
            <a:spLocks noGrp="1"/>
          </p:cNvSpPr>
          <p:nvPr>
            <p:ph type="ftr" sz="quarter" idx="11"/>
          </p:nvPr>
        </p:nvSpPr>
        <p:spPr/>
        <p:txBody>
          <a:bodyPr/>
          <a:lstStyle/>
          <a:p>
            <a:pPr>
              <a:defRPr/>
            </a:pPr>
            <a:r>
              <a:rPr lang="en-US"/>
              <a:t>Module 1, Session 9</a:t>
            </a:r>
          </a:p>
        </p:txBody>
      </p:sp>
      <p:sp>
        <p:nvSpPr>
          <p:cNvPr id="7" name="Slide Number Placeholder 6">
            <a:extLst>
              <a:ext uri="{FF2B5EF4-FFF2-40B4-BE49-F238E27FC236}">
                <a16:creationId xmlns:a16="http://schemas.microsoft.com/office/drawing/2014/main" id="{9BF43C70-1BF5-FA45-A72B-9117E7DD6BE9}"/>
              </a:ext>
            </a:extLst>
          </p:cNvPr>
          <p:cNvSpPr>
            <a:spLocks noGrp="1"/>
          </p:cNvSpPr>
          <p:nvPr>
            <p:ph type="sldNum" sz="quarter" idx="12"/>
          </p:nvPr>
        </p:nvSpPr>
        <p:spPr/>
        <p:txBody>
          <a:bodyPr/>
          <a:lstStyle/>
          <a:p>
            <a:pPr>
              <a:defRPr/>
            </a:pPr>
            <a:fld id="{02E50D79-D014-4636-9117-3FA7EE631335}" type="slidenum">
              <a:rPr lang="en-US" smtClean="0"/>
              <a:pPr>
                <a:defRPr/>
              </a:pPr>
              <a:t>‹#›</a:t>
            </a:fld>
            <a:endParaRPr lang="en-US"/>
          </a:p>
        </p:txBody>
      </p:sp>
    </p:spTree>
    <p:extLst>
      <p:ext uri="{BB962C8B-B14F-4D97-AF65-F5344CB8AC3E}">
        <p14:creationId xmlns:p14="http://schemas.microsoft.com/office/powerpoint/2010/main" val="1078080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D6C82E-1F9E-5A44-951A-8F79487935E2}"/>
              </a:ext>
            </a:extLst>
          </p:cNvPr>
          <p:cNvSpPr>
            <a:spLocks noGrp="1"/>
          </p:cNvSpPr>
          <p:nvPr>
            <p:ph type="title"/>
          </p:nvPr>
        </p:nvSpPr>
        <p:spPr>
          <a:xfrm>
            <a:off x="838200" y="486834"/>
            <a:ext cx="10515600" cy="176741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21BC0A0-6592-F840-8AB3-1FEE67B12600}"/>
              </a:ext>
            </a:extLst>
          </p:cNvPr>
          <p:cNvSpPr>
            <a:spLocks noGrp="1"/>
          </p:cNvSpPr>
          <p:nvPr>
            <p:ph type="body" idx="1"/>
          </p:nvPr>
        </p:nvSpPr>
        <p:spPr>
          <a:xfrm>
            <a:off x="838200" y="2434167"/>
            <a:ext cx="10515600"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284CE5-3A1C-B24F-BE77-BBF1F6E53D1F}"/>
              </a:ext>
            </a:extLst>
          </p:cNvPr>
          <p:cNvSpPr>
            <a:spLocks noGrp="1"/>
          </p:cNvSpPr>
          <p:nvPr>
            <p:ph type="dt" sz="half" idx="2"/>
          </p:nvPr>
        </p:nvSpPr>
        <p:spPr>
          <a:xfrm>
            <a:off x="838200" y="8475134"/>
            <a:ext cx="2743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US"/>
              <a:t>Summer Institutes 2020</a:t>
            </a:r>
          </a:p>
        </p:txBody>
      </p:sp>
      <p:sp>
        <p:nvSpPr>
          <p:cNvPr id="5" name="Footer Placeholder 4">
            <a:extLst>
              <a:ext uri="{FF2B5EF4-FFF2-40B4-BE49-F238E27FC236}">
                <a16:creationId xmlns:a16="http://schemas.microsoft.com/office/drawing/2014/main" id="{77D08745-3943-894E-AAE0-9668C9A0A3D1}"/>
              </a:ext>
            </a:extLst>
          </p:cNvPr>
          <p:cNvSpPr>
            <a:spLocks noGrp="1"/>
          </p:cNvSpPr>
          <p:nvPr>
            <p:ph type="ftr" sz="quarter" idx="3"/>
          </p:nvPr>
        </p:nvSpPr>
        <p:spPr>
          <a:xfrm>
            <a:off x="4038600" y="8475134"/>
            <a:ext cx="41148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t>Module 1, Session 9</a:t>
            </a:r>
          </a:p>
        </p:txBody>
      </p:sp>
      <p:sp>
        <p:nvSpPr>
          <p:cNvPr id="6" name="Slide Number Placeholder 5">
            <a:extLst>
              <a:ext uri="{FF2B5EF4-FFF2-40B4-BE49-F238E27FC236}">
                <a16:creationId xmlns:a16="http://schemas.microsoft.com/office/drawing/2014/main" id="{739BF5A7-F08E-D44B-8EE4-FE2619134431}"/>
              </a:ext>
            </a:extLst>
          </p:cNvPr>
          <p:cNvSpPr>
            <a:spLocks noGrp="1"/>
          </p:cNvSpPr>
          <p:nvPr>
            <p:ph type="sldNum" sz="quarter" idx="4"/>
          </p:nvPr>
        </p:nvSpPr>
        <p:spPr>
          <a:xfrm>
            <a:off x="8610600" y="8475134"/>
            <a:ext cx="2743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5280BFD8-0938-4A23-B9F8-D98A3C89E657}" type="slidenum">
              <a:rPr lang="en-US" smtClean="0"/>
              <a:pPr>
                <a:defRPr/>
              </a:pPr>
              <a:t>‹#›</a:t>
            </a:fld>
            <a:endParaRPr lang="en-US"/>
          </a:p>
        </p:txBody>
      </p:sp>
      <p:sp>
        <p:nvSpPr>
          <p:cNvPr id="7" name="AutoShape 7">
            <a:extLst>
              <a:ext uri="{FF2B5EF4-FFF2-40B4-BE49-F238E27FC236}">
                <a16:creationId xmlns:a16="http://schemas.microsoft.com/office/drawing/2014/main" id="{004322E7-23C9-B84C-95B0-AD9C90BDF5DE}"/>
              </a:ext>
            </a:extLst>
          </p:cNvPr>
          <p:cNvSpPr>
            <a:spLocks noChangeArrowheads="1"/>
          </p:cNvSpPr>
          <p:nvPr userDrawn="1"/>
        </p:nvSpPr>
        <p:spPr bwMode="auto">
          <a:xfrm>
            <a:off x="677335" y="304800"/>
            <a:ext cx="10837333" cy="7924800"/>
          </a:xfrm>
          <a:prstGeom prst="roundRect">
            <a:avLst>
              <a:gd name="adj" fmla="val 16657"/>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Tree>
    <p:extLst>
      <p:ext uri="{BB962C8B-B14F-4D97-AF65-F5344CB8AC3E}">
        <p14:creationId xmlns:p14="http://schemas.microsoft.com/office/powerpoint/2010/main" val="2414518818"/>
      </p:ext>
    </p:extLst>
  </p:cSld>
  <p:clrMap bg1="lt1" tx1="dk1" bg2="lt2" tx2="dk2" accent1="accent1" accent2="accent2" accent3="accent3" accent4="accent4" accent5="accent5" accent6="accent6" hlink="hlink" folHlink="folHlink"/>
  <p:sldLayoutIdLst>
    <p:sldLayoutId id="2147484172" r:id="rId1"/>
    <p:sldLayoutId id="2147484173" r:id="rId2"/>
    <p:sldLayoutId id="2147484174" r:id="rId3"/>
    <p:sldLayoutId id="2147484175" r:id="rId4"/>
    <p:sldLayoutId id="2147484176" r:id="rId5"/>
    <p:sldLayoutId id="2147484177" r:id="rId6"/>
    <p:sldLayoutId id="2147484178" r:id="rId7"/>
    <p:sldLayoutId id="2147484179" r:id="rId8"/>
    <p:sldLayoutId id="2147484180" r:id="rId9"/>
    <p:sldLayoutId id="2147484181" r:id="rId10"/>
    <p:sldLayoutId id="2147484182"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8.emf"/></Relationships>
</file>

<file path=ppt/slides/_rels/slide15.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0.emf"/><Relationship Id="rId5" Type="http://schemas.openxmlformats.org/officeDocument/2006/relationships/oleObject" Target="../embeddings/oleObject5.bin"/><Relationship Id="rId4" Type="http://schemas.openxmlformats.org/officeDocument/2006/relationships/image" Target="../media/image9.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w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Date Placeholder 1"/>
          <p:cNvSpPr>
            <a:spLocks noGrp="1"/>
          </p:cNvSpPr>
          <p:nvPr>
            <p:ph type="dt" sz="half" idx="10"/>
          </p:nvPr>
        </p:nvSpPr>
        <p:spPr>
          <a:noFill/>
        </p:spPr>
        <p:txBody>
          <a:bodyPr/>
          <a:lstStyle>
            <a:lvl1pPr>
              <a:defRPr sz="2400">
                <a:solidFill>
                  <a:schemeClr val="tx1"/>
                </a:solidFill>
                <a:latin typeface="Times New Roman" charset="0"/>
              </a:defRPr>
            </a:lvl1pPr>
            <a:lvl2pPr marL="742932" indent="-285744">
              <a:defRPr sz="2400">
                <a:solidFill>
                  <a:schemeClr val="tx1"/>
                </a:solidFill>
                <a:latin typeface="Times New Roman" charset="0"/>
              </a:defRPr>
            </a:lvl2pPr>
            <a:lvl3pPr marL="1142971" indent="-228594">
              <a:defRPr sz="2400">
                <a:solidFill>
                  <a:schemeClr val="tx1"/>
                </a:solidFill>
                <a:latin typeface="Times New Roman" charset="0"/>
              </a:defRPr>
            </a:lvl3pPr>
            <a:lvl4pPr marL="1600160" indent="-228594">
              <a:defRPr sz="2400">
                <a:solidFill>
                  <a:schemeClr val="tx1"/>
                </a:solidFill>
                <a:latin typeface="Times New Roman" charset="0"/>
              </a:defRPr>
            </a:lvl4pPr>
            <a:lvl5pPr marL="2057349" indent="-228594">
              <a:defRPr sz="2400">
                <a:solidFill>
                  <a:schemeClr val="tx1"/>
                </a:solidFill>
                <a:latin typeface="Times New Roman" charset="0"/>
              </a:defRPr>
            </a:lvl5pPr>
            <a:lvl6pPr marL="2514537" indent="-228594" eaLnBrk="0" fontAlgn="base" hangingPunct="0">
              <a:spcBef>
                <a:spcPct val="0"/>
              </a:spcBef>
              <a:spcAft>
                <a:spcPct val="0"/>
              </a:spcAft>
              <a:defRPr sz="2400">
                <a:solidFill>
                  <a:schemeClr val="tx1"/>
                </a:solidFill>
                <a:latin typeface="Times New Roman" charset="0"/>
              </a:defRPr>
            </a:lvl6pPr>
            <a:lvl7pPr marL="2971726" indent="-228594" eaLnBrk="0" fontAlgn="base" hangingPunct="0">
              <a:spcBef>
                <a:spcPct val="0"/>
              </a:spcBef>
              <a:spcAft>
                <a:spcPct val="0"/>
              </a:spcAft>
              <a:defRPr sz="2400">
                <a:solidFill>
                  <a:schemeClr val="tx1"/>
                </a:solidFill>
                <a:latin typeface="Times New Roman" charset="0"/>
              </a:defRPr>
            </a:lvl7pPr>
            <a:lvl8pPr marL="3428914" indent="-228594" eaLnBrk="0" fontAlgn="base" hangingPunct="0">
              <a:spcBef>
                <a:spcPct val="0"/>
              </a:spcBef>
              <a:spcAft>
                <a:spcPct val="0"/>
              </a:spcAft>
              <a:defRPr sz="2400">
                <a:solidFill>
                  <a:schemeClr val="tx1"/>
                </a:solidFill>
                <a:latin typeface="Times New Roman" charset="0"/>
              </a:defRPr>
            </a:lvl8pPr>
            <a:lvl9pPr marL="3886103" indent="-228594" eaLnBrk="0" fontAlgn="base" hangingPunct="0">
              <a:spcBef>
                <a:spcPct val="0"/>
              </a:spcBef>
              <a:spcAft>
                <a:spcPct val="0"/>
              </a:spcAft>
              <a:defRPr sz="2400">
                <a:solidFill>
                  <a:schemeClr val="tx1"/>
                </a:solidFill>
                <a:latin typeface="Times New Roman" charset="0"/>
              </a:defRPr>
            </a:lvl9pPr>
          </a:lstStyle>
          <a:p>
            <a:r>
              <a:rPr lang="en-US" sz="1400" dirty="0"/>
              <a:t>Summer Institutes</a:t>
            </a:r>
          </a:p>
        </p:txBody>
      </p:sp>
      <p:sp>
        <p:nvSpPr>
          <p:cNvPr id="2051" name="Footer Placeholder 2"/>
          <p:cNvSpPr>
            <a:spLocks noGrp="1"/>
          </p:cNvSpPr>
          <p:nvPr>
            <p:ph type="ftr" sz="quarter" idx="11"/>
          </p:nvPr>
        </p:nvSpPr>
        <p:spPr>
          <a:noFill/>
        </p:spPr>
        <p:txBody>
          <a:bodyPr/>
          <a:lstStyle>
            <a:lvl1pPr>
              <a:defRPr sz="2400">
                <a:solidFill>
                  <a:schemeClr val="tx1"/>
                </a:solidFill>
                <a:latin typeface="Times New Roman" charset="0"/>
              </a:defRPr>
            </a:lvl1pPr>
            <a:lvl2pPr marL="742932" indent="-285744">
              <a:defRPr sz="2400">
                <a:solidFill>
                  <a:schemeClr val="tx1"/>
                </a:solidFill>
                <a:latin typeface="Times New Roman" charset="0"/>
              </a:defRPr>
            </a:lvl2pPr>
            <a:lvl3pPr marL="1142971" indent="-228594">
              <a:defRPr sz="2400">
                <a:solidFill>
                  <a:schemeClr val="tx1"/>
                </a:solidFill>
                <a:latin typeface="Times New Roman" charset="0"/>
              </a:defRPr>
            </a:lvl3pPr>
            <a:lvl4pPr marL="1600160" indent="-228594">
              <a:defRPr sz="2400">
                <a:solidFill>
                  <a:schemeClr val="tx1"/>
                </a:solidFill>
                <a:latin typeface="Times New Roman" charset="0"/>
              </a:defRPr>
            </a:lvl4pPr>
            <a:lvl5pPr marL="2057349" indent="-228594">
              <a:defRPr sz="2400">
                <a:solidFill>
                  <a:schemeClr val="tx1"/>
                </a:solidFill>
                <a:latin typeface="Times New Roman" charset="0"/>
              </a:defRPr>
            </a:lvl5pPr>
            <a:lvl6pPr marL="2514537" indent="-228594" eaLnBrk="0" fontAlgn="base" hangingPunct="0">
              <a:spcBef>
                <a:spcPct val="0"/>
              </a:spcBef>
              <a:spcAft>
                <a:spcPct val="0"/>
              </a:spcAft>
              <a:defRPr sz="2400">
                <a:solidFill>
                  <a:schemeClr val="tx1"/>
                </a:solidFill>
                <a:latin typeface="Times New Roman" charset="0"/>
              </a:defRPr>
            </a:lvl6pPr>
            <a:lvl7pPr marL="2971726" indent="-228594" eaLnBrk="0" fontAlgn="base" hangingPunct="0">
              <a:spcBef>
                <a:spcPct val="0"/>
              </a:spcBef>
              <a:spcAft>
                <a:spcPct val="0"/>
              </a:spcAft>
              <a:defRPr sz="2400">
                <a:solidFill>
                  <a:schemeClr val="tx1"/>
                </a:solidFill>
                <a:latin typeface="Times New Roman" charset="0"/>
              </a:defRPr>
            </a:lvl7pPr>
            <a:lvl8pPr marL="3428914" indent="-228594" eaLnBrk="0" fontAlgn="base" hangingPunct="0">
              <a:spcBef>
                <a:spcPct val="0"/>
              </a:spcBef>
              <a:spcAft>
                <a:spcPct val="0"/>
              </a:spcAft>
              <a:defRPr sz="2400">
                <a:solidFill>
                  <a:schemeClr val="tx1"/>
                </a:solidFill>
                <a:latin typeface="Times New Roman" charset="0"/>
              </a:defRPr>
            </a:lvl8pPr>
            <a:lvl9pPr marL="3886103" indent="-228594" eaLnBrk="0" fontAlgn="base" hangingPunct="0">
              <a:spcBef>
                <a:spcPct val="0"/>
              </a:spcBef>
              <a:spcAft>
                <a:spcPct val="0"/>
              </a:spcAft>
              <a:defRPr sz="2400">
                <a:solidFill>
                  <a:schemeClr val="tx1"/>
                </a:solidFill>
                <a:latin typeface="Times New Roman" charset="0"/>
              </a:defRPr>
            </a:lvl9pPr>
          </a:lstStyle>
          <a:p>
            <a:r>
              <a:rPr lang="en-US" sz="1400"/>
              <a:t>Module 1, Session 9</a:t>
            </a:r>
          </a:p>
        </p:txBody>
      </p:sp>
      <p:sp>
        <p:nvSpPr>
          <p:cNvPr id="2052" name="Slide Number Placeholder 3"/>
          <p:cNvSpPr>
            <a:spLocks noGrp="1"/>
          </p:cNvSpPr>
          <p:nvPr>
            <p:ph type="sldNum" sz="quarter" idx="12"/>
          </p:nvPr>
        </p:nvSpPr>
        <p:spPr>
          <a:noFill/>
        </p:spPr>
        <p:txBody>
          <a:bodyPr/>
          <a:lstStyle>
            <a:lvl1pPr>
              <a:defRPr sz="2400">
                <a:solidFill>
                  <a:schemeClr val="tx1"/>
                </a:solidFill>
                <a:latin typeface="Times New Roman" charset="0"/>
              </a:defRPr>
            </a:lvl1pPr>
            <a:lvl2pPr marL="742932" indent="-285744">
              <a:defRPr sz="2400">
                <a:solidFill>
                  <a:schemeClr val="tx1"/>
                </a:solidFill>
                <a:latin typeface="Times New Roman" charset="0"/>
              </a:defRPr>
            </a:lvl2pPr>
            <a:lvl3pPr marL="1142971" indent="-228594">
              <a:defRPr sz="2400">
                <a:solidFill>
                  <a:schemeClr val="tx1"/>
                </a:solidFill>
                <a:latin typeface="Times New Roman" charset="0"/>
              </a:defRPr>
            </a:lvl3pPr>
            <a:lvl4pPr marL="1600160" indent="-228594">
              <a:defRPr sz="2400">
                <a:solidFill>
                  <a:schemeClr val="tx1"/>
                </a:solidFill>
                <a:latin typeface="Times New Roman" charset="0"/>
              </a:defRPr>
            </a:lvl4pPr>
            <a:lvl5pPr marL="2057349" indent="-228594">
              <a:defRPr sz="2400">
                <a:solidFill>
                  <a:schemeClr val="tx1"/>
                </a:solidFill>
                <a:latin typeface="Times New Roman" charset="0"/>
              </a:defRPr>
            </a:lvl5pPr>
            <a:lvl6pPr marL="2514537" indent="-228594" eaLnBrk="0" fontAlgn="base" hangingPunct="0">
              <a:spcBef>
                <a:spcPct val="0"/>
              </a:spcBef>
              <a:spcAft>
                <a:spcPct val="0"/>
              </a:spcAft>
              <a:defRPr sz="2400">
                <a:solidFill>
                  <a:schemeClr val="tx1"/>
                </a:solidFill>
                <a:latin typeface="Times New Roman" charset="0"/>
              </a:defRPr>
            </a:lvl6pPr>
            <a:lvl7pPr marL="2971726" indent="-228594" eaLnBrk="0" fontAlgn="base" hangingPunct="0">
              <a:spcBef>
                <a:spcPct val="0"/>
              </a:spcBef>
              <a:spcAft>
                <a:spcPct val="0"/>
              </a:spcAft>
              <a:defRPr sz="2400">
                <a:solidFill>
                  <a:schemeClr val="tx1"/>
                </a:solidFill>
                <a:latin typeface="Times New Roman" charset="0"/>
              </a:defRPr>
            </a:lvl7pPr>
            <a:lvl8pPr marL="3428914" indent="-228594" eaLnBrk="0" fontAlgn="base" hangingPunct="0">
              <a:spcBef>
                <a:spcPct val="0"/>
              </a:spcBef>
              <a:spcAft>
                <a:spcPct val="0"/>
              </a:spcAft>
              <a:defRPr sz="2400">
                <a:solidFill>
                  <a:schemeClr val="tx1"/>
                </a:solidFill>
                <a:latin typeface="Times New Roman" charset="0"/>
              </a:defRPr>
            </a:lvl8pPr>
            <a:lvl9pPr marL="3886103" indent="-228594" eaLnBrk="0" fontAlgn="base" hangingPunct="0">
              <a:spcBef>
                <a:spcPct val="0"/>
              </a:spcBef>
              <a:spcAft>
                <a:spcPct val="0"/>
              </a:spcAft>
              <a:defRPr sz="2400">
                <a:solidFill>
                  <a:schemeClr val="tx1"/>
                </a:solidFill>
                <a:latin typeface="Times New Roman" charset="0"/>
              </a:defRPr>
            </a:lvl9pPr>
          </a:lstStyle>
          <a:p>
            <a:fld id="{5E5B2DA8-6ABB-4FCF-BD5A-3B0F4FAECC44}" type="slidenum">
              <a:rPr lang="en-US" sz="1400" smtClean="0"/>
              <a:pPr/>
              <a:t>1</a:t>
            </a:fld>
            <a:endParaRPr lang="en-US" sz="1400"/>
          </a:p>
        </p:txBody>
      </p:sp>
      <p:sp>
        <p:nvSpPr>
          <p:cNvPr id="2053" name="Rectangle 2"/>
          <p:cNvSpPr>
            <a:spLocks noChangeArrowheads="1"/>
          </p:cNvSpPr>
          <p:nvPr/>
        </p:nvSpPr>
        <p:spPr bwMode="auto">
          <a:xfrm>
            <a:off x="457200" y="2743201"/>
            <a:ext cx="11430000" cy="1785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9" rIns="92075" bIns="46039">
            <a:spAutoFit/>
          </a:bodyPr>
          <a:lstStyle/>
          <a:p>
            <a:pPr algn="ctr">
              <a:spcBef>
                <a:spcPct val="50000"/>
              </a:spcBef>
            </a:pPr>
            <a:r>
              <a:rPr lang="en-US" sz="4400" b="1">
                <a:latin typeface="Times New Roman" panose="02020603050405020304" pitchFamily="18" charset="0"/>
                <a:cs typeface="Times New Roman" panose="02020603050405020304" pitchFamily="18" charset="0"/>
              </a:rPr>
              <a:t>The Bootstrap</a:t>
            </a:r>
          </a:p>
          <a:p>
            <a:pPr algn="ctr">
              <a:spcBef>
                <a:spcPct val="50000"/>
              </a:spcBef>
            </a:pPr>
            <a:r>
              <a:rPr lang="en-US" sz="4400" b="1">
                <a:latin typeface="Times New Roman" panose="02020603050405020304" pitchFamily="18" charset="0"/>
                <a:cs typeface="Times New Roman" panose="02020603050405020304" pitchFamily="18" charset="0"/>
              </a:rPr>
              <a:t>and Jackknife</a:t>
            </a:r>
            <a:endParaRPr lang="en-US" sz="4400"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Date Placeholder 3"/>
          <p:cNvSpPr>
            <a:spLocks noGrp="1"/>
          </p:cNvSpPr>
          <p:nvPr>
            <p:ph type="dt" sz="half" idx="10"/>
          </p:nvPr>
        </p:nvSpPr>
        <p:spPr>
          <a:noFill/>
        </p:spPr>
        <p:txBody>
          <a:bodyPr/>
          <a:lstStyle>
            <a:lvl1pPr>
              <a:defRPr sz="2400">
                <a:solidFill>
                  <a:schemeClr val="tx1"/>
                </a:solidFill>
                <a:latin typeface="Times New Roman" charset="0"/>
              </a:defRPr>
            </a:lvl1pPr>
            <a:lvl2pPr marL="742932" indent="-285744">
              <a:defRPr sz="2400">
                <a:solidFill>
                  <a:schemeClr val="tx1"/>
                </a:solidFill>
                <a:latin typeface="Times New Roman" charset="0"/>
              </a:defRPr>
            </a:lvl2pPr>
            <a:lvl3pPr marL="1142971" indent="-228594">
              <a:defRPr sz="2400">
                <a:solidFill>
                  <a:schemeClr val="tx1"/>
                </a:solidFill>
                <a:latin typeface="Times New Roman" charset="0"/>
              </a:defRPr>
            </a:lvl3pPr>
            <a:lvl4pPr marL="1600160" indent="-228594">
              <a:defRPr sz="2400">
                <a:solidFill>
                  <a:schemeClr val="tx1"/>
                </a:solidFill>
                <a:latin typeface="Times New Roman" charset="0"/>
              </a:defRPr>
            </a:lvl4pPr>
            <a:lvl5pPr marL="2057349" indent="-228594">
              <a:defRPr sz="2400">
                <a:solidFill>
                  <a:schemeClr val="tx1"/>
                </a:solidFill>
                <a:latin typeface="Times New Roman" charset="0"/>
              </a:defRPr>
            </a:lvl5pPr>
            <a:lvl6pPr marL="2514537" indent="-228594" eaLnBrk="0" fontAlgn="base" hangingPunct="0">
              <a:spcBef>
                <a:spcPct val="0"/>
              </a:spcBef>
              <a:spcAft>
                <a:spcPct val="0"/>
              </a:spcAft>
              <a:defRPr sz="2400">
                <a:solidFill>
                  <a:schemeClr val="tx1"/>
                </a:solidFill>
                <a:latin typeface="Times New Roman" charset="0"/>
              </a:defRPr>
            </a:lvl6pPr>
            <a:lvl7pPr marL="2971726" indent="-228594" eaLnBrk="0" fontAlgn="base" hangingPunct="0">
              <a:spcBef>
                <a:spcPct val="0"/>
              </a:spcBef>
              <a:spcAft>
                <a:spcPct val="0"/>
              </a:spcAft>
              <a:defRPr sz="2400">
                <a:solidFill>
                  <a:schemeClr val="tx1"/>
                </a:solidFill>
                <a:latin typeface="Times New Roman" charset="0"/>
              </a:defRPr>
            </a:lvl7pPr>
            <a:lvl8pPr marL="3428914" indent="-228594" eaLnBrk="0" fontAlgn="base" hangingPunct="0">
              <a:spcBef>
                <a:spcPct val="0"/>
              </a:spcBef>
              <a:spcAft>
                <a:spcPct val="0"/>
              </a:spcAft>
              <a:defRPr sz="2400">
                <a:solidFill>
                  <a:schemeClr val="tx1"/>
                </a:solidFill>
                <a:latin typeface="Times New Roman" charset="0"/>
              </a:defRPr>
            </a:lvl8pPr>
            <a:lvl9pPr marL="3886103" indent="-228594" eaLnBrk="0" fontAlgn="base" hangingPunct="0">
              <a:spcBef>
                <a:spcPct val="0"/>
              </a:spcBef>
              <a:spcAft>
                <a:spcPct val="0"/>
              </a:spcAft>
              <a:defRPr sz="2400">
                <a:solidFill>
                  <a:schemeClr val="tx1"/>
                </a:solidFill>
                <a:latin typeface="Times New Roman" charset="0"/>
              </a:defRPr>
            </a:lvl9pPr>
          </a:lstStyle>
          <a:p>
            <a:r>
              <a:rPr lang="en-US" sz="1400" dirty="0"/>
              <a:t>Summer Institutes</a:t>
            </a:r>
          </a:p>
        </p:txBody>
      </p:sp>
      <p:sp>
        <p:nvSpPr>
          <p:cNvPr id="15363" name="Footer Placeholder 4"/>
          <p:cNvSpPr>
            <a:spLocks noGrp="1"/>
          </p:cNvSpPr>
          <p:nvPr>
            <p:ph type="ftr" sz="quarter" idx="11"/>
          </p:nvPr>
        </p:nvSpPr>
        <p:spPr>
          <a:noFill/>
        </p:spPr>
        <p:txBody>
          <a:bodyPr/>
          <a:lstStyle>
            <a:lvl1pPr>
              <a:defRPr sz="2400">
                <a:solidFill>
                  <a:schemeClr val="tx1"/>
                </a:solidFill>
                <a:latin typeface="Times New Roman" charset="0"/>
              </a:defRPr>
            </a:lvl1pPr>
            <a:lvl2pPr marL="742932" indent="-285744">
              <a:defRPr sz="2400">
                <a:solidFill>
                  <a:schemeClr val="tx1"/>
                </a:solidFill>
                <a:latin typeface="Times New Roman" charset="0"/>
              </a:defRPr>
            </a:lvl2pPr>
            <a:lvl3pPr marL="1142971" indent="-228594">
              <a:defRPr sz="2400">
                <a:solidFill>
                  <a:schemeClr val="tx1"/>
                </a:solidFill>
                <a:latin typeface="Times New Roman" charset="0"/>
              </a:defRPr>
            </a:lvl3pPr>
            <a:lvl4pPr marL="1600160" indent="-228594">
              <a:defRPr sz="2400">
                <a:solidFill>
                  <a:schemeClr val="tx1"/>
                </a:solidFill>
                <a:latin typeface="Times New Roman" charset="0"/>
              </a:defRPr>
            </a:lvl4pPr>
            <a:lvl5pPr marL="2057349" indent="-228594">
              <a:defRPr sz="2400">
                <a:solidFill>
                  <a:schemeClr val="tx1"/>
                </a:solidFill>
                <a:latin typeface="Times New Roman" charset="0"/>
              </a:defRPr>
            </a:lvl5pPr>
            <a:lvl6pPr marL="2514537" indent="-228594" eaLnBrk="0" fontAlgn="base" hangingPunct="0">
              <a:spcBef>
                <a:spcPct val="0"/>
              </a:spcBef>
              <a:spcAft>
                <a:spcPct val="0"/>
              </a:spcAft>
              <a:defRPr sz="2400">
                <a:solidFill>
                  <a:schemeClr val="tx1"/>
                </a:solidFill>
                <a:latin typeface="Times New Roman" charset="0"/>
              </a:defRPr>
            </a:lvl6pPr>
            <a:lvl7pPr marL="2971726" indent="-228594" eaLnBrk="0" fontAlgn="base" hangingPunct="0">
              <a:spcBef>
                <a:spcPct val="0"/>
              </a:spcBef>
              <a:spcAft>
                <a:spcPct val="0"/>
              </a:spcAft>
              <a:defRPr sz="2400">
                <a:solidFill>
                  <a:schemeClr val="tx1"/>
                </a:solidFill>
                <a:latin typeface="Times New Roman" charset="0"/>
              </a:defRPr>
            </a:lvl7pPr>
            <a:lvl8pPr marL="3428914" indent="-228594" eaLnBrk="0" fontAlgn="base" hangingPunct="0">
              <a:spcBef>
                <a:spcPct val="0"/>
              </a:spcBef>
              <a:spcAft>
                <a:spcPct val="0"/>
              </a:spcAft>
              <a:defRPr sz="2400">
                <a:solidFill>
                  <a:schemeClr val="tx1"/>
                </a:solidFill>
                <a:latin typeface="Times New Roman" charset="0"/>
              </a:defRPr>
            </a:lvl8pPr>
            <a:lvl9pPr marL="3886103" indent="-228594" eaLnBrk="0" fontAlgn="base" hangingPunct="0">
              <a:spcBef>
                <a:spcPct val="0"/>
              </a:spcBef>
              <a:spcAft>
                <a:spcPct val="0"/>
              </a:spcAft>
              <a:defRPr sz="2400">
                <a:solidFill>
                  <a:schemeClr val="tx1"/>
                </a:solidFill>
                <a:latin typeface="Times New Roman" charset="0"/>
              </a:defRPr>
            </a:lvl9pPr>
          </a:lstStyle>
          <a:p>
            <a:r>
              <a:rPr lang="en-US" sz="1400"/>
              <a:t>Module 1, Session 9</a:t>
            </a:r>
          </a:p>
        </p:txBody>
      </p:sp>
      <p:sp>
        <p:nvSpPr>
          <p:cNvPr id="15364" name="Slide Number Placeholder 5"/>
          <p:cNvSpPr>
            <a:spLocks noGrp="1"/>
          </p:cNvSpPr>
          <p:nvPr>
            <p:ph type="sldNum" sz="quarter" idx="12"/>
          </p:nvPr>
        </p:nvSpPr>
        <p:spPr>
          <a:noFill/>
        </p:spPr>
        <p:txBody>
          <a:bodyPr/>
          <a:lstStyle>
            <a:lvl1pPr>
              <a:defRPr sz="2400">
                <a:solidFill>
                  <a:schemeClr val="tx1"/>
                </a:solidFill>
                <a:latin typeface="Times New Roman" charset="0"/>
              </a:defRPr>
            </a:lvl1pPr>
            <a:lvl2pPr marL="742932" indent="-285744">
              <a:defRPr sz="2400">
                <a:solidFill>
                  <a:schemeClr val="tx1"/>
                </a:solidFill>
                <a:latin typeface="Times New Roman" charset="0"/>
              </a:defRPr>
            </a:lvl2pPr>
            <a:lvl3pPr marL="1142971" indent="-228594">
              <a:defRPr sz="2400">
                <a:solidFill>
                  <a:schemeClr val="tx1"/>
                </a:solidFill>
                <a:latin typeface="Times New Roman" charset="0"/>
              </a:defRPr>
            </a:lvl3pPr>
            <a:lvl4pPr marL="1600160" indent="-228594">
              <a:defRPr sz="2400">
                <a:solidFill>
                  <a:schemeClr val="tx1"/>
                </a:solidFill>
                <a:latin typeface="Times New Roman" charset="0"/>
              </a:defRPr>
            </a:lvl4pPr>
            <a:lvl5pPr marL="2057349" indent="-228594">
              <a:defRPr sz="2400">
                <a:solidFill>
                  <a:schemeClr val="tx1"/>
                </a:solidFill>
                <a:latin typeface="Times New Roman" charset="0"/>
              </a:defRPr>
            </a:lvl5pPr>
            <a:lvl6pPr marL="2514537" indent="-228594" eaLnBrk="0" fontAlgn="base" hangingPunct="0">
              <a:spcBef>
                <a:spcPct val="0"/>
              </a:spcBef>
              <a:spcAft>
                <a:spcPct val="0"/>
              </a:spcAft>
              <a:defRPr sz="2400">
                <a:solidFill>
                  <a:schemeClr val="tx1"/>
                </a:solidFill>
                <a:latin typeface="Times New Roman" charset="0"/>
              </a:defRPr>
            </a:lvl6pPr>
            <a:lvl7pPr marL="2971726" indent="-228594" eaLnBrk="0" fontAlgn="base" hangingPunct="0">
              <a:spcBef>
                <a:spcPct val="0"/>
              </a:spcBef>
              <a:spcAft>
                <a:spcPct val="0"/>
              </a:spcAft>
              <a:defRPr sz="2400">
                <a:solidFill>
                  <a:schemeClr val="tx1"/>
                </a:solidFill>
                <a:latin typeface="Times New Roman" charset="0"/>
              </a:defRPr>
            </a:lvl7pPr>
            <a:lvl8pPr marL="3428914" indent="-228594" eaLnBrk="0" fontAlgn="base" hangingPunct="0">
              <a:spcBef>
                <a:spcPct val="0"/>
              </a:spcBef>
              <a:spcAft>
                <a:spcPct val="0"/>
              </a:spcAft>
              <a:defRPr sz="2400">
                <a:solidFill>
                  <a:schemeClr val="tx1"/>
                </a:solidFill>
                <a:latin typeface="Times New Roman" charset="0"/>
              </a:defRPr>
            </a:lvl8pPr>
            <a:lvl9pPr marL="3886103" indent="-228594" eaLnBrk="0" fontAlgn="base" hangingPunct="0">
              <a:spcBef>
                <a:spcPct val="0"/>
              </a:spcBef>
              <a:spcAft>
                <a:spcPct val="0"/>
              </a:spcAft>
              <a:defRPr sz="2400">
                <a:solidFill>
                  <a:schemeClr val="tx1"/>
                </a:solidFill>
                <a:latin typeface="Times New Roman" charset="0"/>
              </a:defRPr>
            </a:lvl9pPr>
          </a:lstStyle>
          <a:p>
            <a:fld id="{9426C15A-B8AA-4818-A661-CDE25A79CCEC}" type="slidenum">
              <a:rPr lang="en-US" sz="1400"/>
              <a:pPr/>
              <a:t>10</a:t>
            </a:fld>
            <a:endParaRPr lang="en-US" sz="1400"/>
          </a:p>
        </p:txBody>
      </p:sp>
      <p:sp>
        <p:nvSpPr>
          <p:cNvPr id="15365" name="Text Box 2"/>
          <p:cNvSpPr txBox="1">
            <a:spLocks noChangeArrowheads="1"/>
          </p:cNvSpPr>
          <p:nvPr/>
        </p:nvSpPr>
        <p:spPr bwMode="auto">
          <a:xfrm>
            <a:off x="2639380" y="331471"/>
            <a:ext cx="72209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a:spcBef>
                <a:spcPct val="50000"/>
              </a:spcBef>
            </a:pPr>
            <a:r>
              <a:rPr lang="en-US" sz="3200" b="1" dirty="0"/>
              <a:t>Bootstrap Estimation Example cont’d</a:t>
            </a:r>
          </a:p>
        </p:txBody>
      </p:sp>
      <p:sp>
        <p:nvSpPr>
          <p:cNvPr id="15367" name="Text Box 4"/>
          <p:cNvSpPr txBox="1">
            <a:spLocks noChangeArrowheads="1"/>
          </p:cNvSpPr>
          <p:nvPr/>
        </p:nvSpPr>
        <p:spPr bwMode="auto">
          <a:xfrm>
            <a:off x="1221581" y="1194806"/>
            <a:ext cx="8973979" cy="5693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228600" algn="l"/>
              </a:tabLst>
              <a:defRPr sz="2400">
                <a:solidFill>
                  <a:schemeClr val="tx1"/>
                </a:solidFill>
                <a:latin typeface="Times New Roman" charset="0"/>
              </a:defRPr>
            </a:lvl1pPr>
            <a:lvl2pPr>
              <a:tabLst>
                <a:tab pos="228600" algn="l"/>
              </a:tabLst>
              <a:defRPr sz="2400">
                <a:solidFill>
                  <a:schemeClr val="tx1"/>
                </a:solidFill>
                <a:latin typeface="Times New Roman" charset="0"/>
              </a:defRPr>
            </a:lvl2pPr>
            <a:lvl3pPr marL="1143000" indent="-228600">
              <a:tabLst>
                <a:tab pos="228600" algn="l"/>
              </a:tabLst>
              <a:defRPr sz="2400">
                <a:solidFill>
                  <a:schemeClr val="tx1"/>
                </a:solidFill>
                <a:latin typeface="Times New Roman" charset="0"/>
              </a:defRPr>
            </a:lvl3pPr>
            <a:lvl4pPr marL="1600200" indent="-228600">
              <a:tabLst>
                <a:tab pos="228600" algn="l"/>
              </a:tabLst>
              <a:defRPr sz="2400">
                <a:solidFill>
                  <a:schemeClr val="tx1"/>
                </a:solidFill>
                <a:latin typeface="Times New Roman" charset="0"/>
              </a:defRPr>
            </a:lvl4pPr>
            <a:lvl5pPr marL="2057400" indent="-228600">
              <a:tabLst>
                <a:tab pos="228600" algn="l"/>
              </a:tabLst>
              <a:defRPr sz="2400">
                <a:solidFill>
                  <a:schemeClr val="tx1"/>
                </a:solidFill>
                <a:latin typeface="Times New Roman" charset="0"/>
              </a:defRPr>
            </a:lvl5pPr>
            <a:lvl6pPr marL="2514600" indent="-228600" eaLnBrk="0" fontAlgn="base" hangingPunct="0">
              <a:spcBef>
                <a:spcPct val="0"/>
              </a:spcBef>
              <a:spcAft>
                <a:spcPct val="0"/>
              </a:spcAft>
              <a:tabLst>
                <a:tab pos="228600" algn="l"/>
              </a:tabLst>
              <a:defRPr sz="2400">
                <a:solidFill>
                  <a:schemeClr val="tx1"/>
                </a:solidFill>
                <a:latin typeface="Times New Roman" charset="0"/>
              </a:defRPr>
            </a:lvl6pPr>
            <a:lvl7pPr marL="2971800" indent="-228600" eaLnBrk="0" fontAlgn="base" hangingPunct="0">
              <a:spcBef>
                <a:spcPct val="0"/>
              </a:spcBef>
              <a:spcAft>
                <a:spcPct val="0"/>
              </a:spcAft>
              <a:tabLst>
                <a:tab pos="228600" algn="l"/>
              </a:tabLst>
              <a:defRPr sz="2400">
                <a:solidFill>
                  <a:schemeClr val="tx1"/>
                </a:solidFill>
                <a:latin typeface="Times New Roman" charset="0"/>
              </a:defRPr>
            </a:lvl7pPr>
            <a:lvl8pPr marL="3429000" indent="-228600" eaLnBrk="0" fontAlgn="base" hangingPunct="0">
              <a:spcBef>
                <a:spcPct val="0"/>
              </a:spcBef>
              <a:spcAft>
                <a:spcPct val="0"/>
              </a:spcAft>
              <a:tabLst>
                <a:tab pos="228600" algn="l"/>
              </a:tabLst>
              <a:defRPr sz="2400">
                <a:solidFill>
                  <a:schemeClr val="tx1"/>
                </a:solidFill>
                <a:latin typeface="Times New Roman" charset="0"/>
              </a:defRPr>
            </a:lvl8pPr>
            <a:lvl9pPr marL="3886200" indent="-228600" eaLnBrk="0" fontAlgn="base" hangingPunct="0">
              <a:spcBef>
                <a:spcPct val="0"/>
              </a:spcBef>
              <a:spcAft>
                <a:spcPct val="0"/>
              </a:spcAft>
              <a:tabLst>
                <a:tab pos="228600" algn="l"/>
              </a:tabLst>
              <a:defRPr sz="2400">
                <a:solidFill>
                  <a:schemeClr val="tx1"/>
                </a:solidFill>
                <a:latin typeface="Times New Roman" charset="0"/>
              </a:defRPr>
            </a:lvl9pPr>
          </a:lstStyle>
          <a:p>
            <a:pPr>
              <a:spcBef>
                <a:spcPct val="20000"/>
              </a:spcBef>
              <a:buClr>
                <a:schemeClr val="hlink"/>
              </a:buClr>
              <a:buSzPct val="70000"/>
              <a:buFont typeface="Wingdings" pitchFamily="2" charset="2"/>
              <a:buNone/>
            </a:pPr>
            <a:r>
              <a:rPr kumimoji="1" lang="en-US" sz="2800" b="1" dirty="0"/>
              <a:t>Bootstrapped estimates of the standard error for the relative risk (cont.)</a:t>
            </a:r>
          </a:p>
          <a:p>
            <a:pPr algn="just"/>
            <a:endParaRPr lang="en-US" sz="2800" dirty="0"/>
          </a:p>
          <a:p>
            <a:pPr lvl="1">
              <a:buFontTx/>
              <a:buChar char="•"/>
            </a:pPr>
            <a:r>
              <a:rPr kumimoji="1" lang="en-US" sz="2800" dirty="0"/>
              <a:t> Descriptive statistics for the sample relative risks</a:t>
            </a:r>
            <a:r>
              <a:rPr kumimoji="1" lang="en-US" sz="2800" i="1" dirty="0"/>
              <a:t>:</a:t>
            </a:r>
          </a:p>
          <a:p>
            <a:pPr lvl="1"/>
            <a:endParaRPr kumimoji="1" lang="en-US" sz="2800" dirty="0"/>
          </a:p>
          <a:p>
            <a:pPr lvl="1"/>
            <a:r>
              <a:rPr kumimoji="1" lang="en-US" sz="2800" dirty="0"/>
              <a:t>       B			                 100000</a:t>
            </a:r>
          </a:p>
          <a:p>
            <a:pPr lvl="1"/>
            <a:r>
              <a:rPr kumimoji="1" lang="en-US" sz="2800" dirty="0"/>
              <a:t>       Bootstrap mean of </a:t>
            </a:r>
            <a:r>
              <a:rPr kumimoji="1" lang="en-US" sz="2800" i="1" dirty="0"/>
              <a:t>RR	          </a:t>
            </a:r>
            <a:r>
              <a:rPr kumimoji="1" lang="en-US" sz="2800" dirty="0"/>
              <a:t>2.464</a:t>
            </a:r>
          </a:p>
          <a:p>
            <a:pPr lvl="1"/>
            <a:r>
              <a:rPr kumimoji="1" lang="en-US" sz="2800" dirty="0"/>
              <a:t>       Bootstrap median of </a:t>
            </a:r>
            <a:r>
              <a:rPr kumimoji="1" lang="en-US" sz="2800" i="1" dirty="0"/>
              <a:t>RR</a:t>
            </a:r>
            <a:r>
              <a:rPr kumimoji="1" lang="en-US" sz="2800" dirty="0"/>
              <a:t>	          2.412</a:t>
            </a:r>
          </a:p>
          <a:p>
            <a:pPr lvl="1"/>
            <a:r>
              <a:rPr kumimoji="1" lang="en-US" sz="2800" dirty="0"/>
              <a:t>       Standard Deviation of </a:t>
            </a:r>
            <a:r>
              <a:rPr kumimoji="1" lang="en-US" sz="2800" i="1" dirty="0"/>
              <a:t>RR	</a:t>
            </a:r>
            <a:r>
              <a:rPr kumimoji="1" lang="en-US" sz="2800" b="1" dirty="0"/>
              <a:t>0.507</a:t>
            </a:r>
          </a:p>
          <a:p>
            <a:pPr lvl="1"/>
            <a:endParaRPr kumimoji="1" lang="en-US" sz="2800" dirty="0"/>
          </a:p>
          <a:p>
            <a:pPr lvl="1">
              <a:buFontTx/>
              <a:buChar char="•"/>
            </a:pPr>
            <a:r>
              <a:rPr kumimoji="1" lang="en-US" sz="2800" dirty="0"/>
              <a:t> The bootstrap standard error for the estimated relative risk is 0.507</a:t>
            </a:r>
            <a:br>
              <a:rPr kumimoji="1" lang="en-US" sz="2800" dirty="0"/>
            </a:br>
            <a:endParaRPr kumimoji="1" lang="en-US" sz="2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Date Placeholder 3"/>
          <p:cNvSpPr>
            <a:spLocks noGrp="1"/>
          </p:cNvSpPr>
          <p:nvPr>
            <p:ph type="dt" sz="half" idx="10"/>
          </p:nvPr>
        </p:nvSpPr>
        <p:spPr>
          <a:noFill/>
        </p:spPr>
        <p:txBody>
          <a:bodyPr/>
          <a:lstStyle>
            <a:lvl1pPr>
              <a:defRPr sz="2400">
                <a:solidFill>
                  <a:schemeClr val="tx1"/>
                </a:solidFill>
                <a:latin typeface="Times New Roman" charset="0"/>
              </a:defRPr>
            </a:lvl1pPr>
            <a:lvl2pPr marL="742932" indent="-285744">
              <a:defRPr sz="2400">
                <a:solidFill>
                  <a:schemeClr val="tx1"/>
                </a:solidFill>
                <a:latin typeface="Times New Roman" charset="0"/>
              </a:defRPr>
            </a:lvl2pPr>
            <a:lvl3pPr marL="1142971" indent="-228594">
              <a:defRPr sz="2400">
                <a:solidFill>
                  <a:schemeClr val="tx1"/>
                </a:solidFill>
                <a:latin typeface="Times New Roman" charset="0"/>
              </a:defRPr>
            </a:lvl3pPr>
            <a:lvl4pPr marL="1600160" indent="-228594">
              <a:defRPr sz="2400">
                <a:solidFill>
                  <a:schemeClr val="tx1"/>
                </a:solidFill>
                <a:latin typeface="Times New Roman" charset="0"/>
              </a:defRPr>
            </a:lvl4pPr>
            <a:lvl5pPr marL="2057349" indent="-228594">
              <a:defRPr sz="2400">
                <a:solidFill>
                  <a:schemeClr val="tx1"/>
                </a:solidFill>
                <a:latin typeface="Times New Roman" charset="0"/>
              </a:defRPr>
            </a:lvl5pPr>
            <a:lvl6pPr marL="2514537" indent="-228594" eaLnBrk="0" fontAlgn="base" hangingPunct="0">
              <a:spcBef>
                <a:spcPct val="0"/>
              </a:spcBef>
              <a:spcAft>
                <a:spcPct val="0"/>
              </a:spcAft>
              <a:defRPr sz="2400">
                <a:solidFill>
                  <a:schemeClr val="tx1"/>
                </a:solidFill>
                <a:latin typeface="Times New Roman" charset="0"/>
              </a:defRPr>
            </a:lvl6pPr>
            <a:lvl7pPr marL="2971726" indent="-228594" eaLnBrk="0" fontAlgn="base" hangingPunct="0">
              <a:spcBef>
                <a:spcPct val="0"/>
              </a:spcBef>
              <a:spcAft>
                <a:spcPct val="0"/>
              </a:spcAft>
              <a:defRPr sz="2400">
                <a:solidFill>
                  <a:schemeClr val="tx1"/>
                </a:solidFill>
                <a:latin typeface="Times New Roman" charset="0"/>
              </a:defRPr>
            </a:lvl7pPr>
            <a:lvl8pPr marL="3428914" indent="-228594" eaLnBrk="0" fontAlgn="base" hangingPunct="0">
              <a:spcBef>
                <a:spcPct val="0"/>
              </a:spcBef>
              <a:spcAft>
                <a:spcPct val="0"/>
              </a:spcAft>
              <a:defRPr sz="2400">
                <a:solidFill>
                  <a:schemeClr val="tx1"/>
                </a:solidFill>
                <a:latin typeface="Times New Roman" charset="0"/>
              </a:defRPr>
            </a:lvl8pPr>
            <a:lvl9pPr marL="3886103" indent="-228594" eaLnBrk="0" fontAlgn="base" hangingPunct="0">
              <a:spcBef>
                <a:spcPct val="0"/>
              </a:spcBef>
              <a:spcAft>
                <a:spcPct val="0"/>
              </a:spcAft>
              <a:defRPr sz="2400">
                <a:solidFill>
                  <a:schemeClr val="tx1"/>
                </a:solidFill>
                <a:latin typeface="Times New Roman" charset="0"/>
              </a:defRPr>
            </a:lvl9pPr>
          </a:lstStyle>
          <a:p>
            <a:r>
              <a:rPr lang="en-US" sz="1400" dirty="0"/>
              <a:t>Summer Institutes</a:t>
            </a:r>
          </a:p>
        </p:txBody>
      </p:sp>
      <p:sp>
        <p:nvSpPr>
          <p:cNvPr id="16387" name="Footer Placeholder 4"/>
          <p:cNvSpPr>
            <a:spLocks noGrp="1"/>
          </p:cNvSpPr>
          <p:nvPr>
            <p:ph type="ftr" sz="quarter" idx="11"/>
          </p:nvPr>
        </p:nvSpPr>
        <p:spPr>
          <a:noFill/>
        </p:spPr>
        <p:txBody>
          <a:bodyPr/>
          <a:lstStyle>
            <a:lvl1pPr>
              <a:defRPr sz="2400">
                <a:solidFill>
                  <a:schemeClr val="tx1"/>
                </a:solidFill>
                <a:latin typeface="Times New Roman" charset="0"/>
              </a:defRPr>
            </a:lvl1pPr>
            <a:lvl2pPr marL="742932" indent="-285744">
              <a:defRPr sz="2400">
                <a:solidFill>
                  <a:schemeClr val="tx1"/>
                </a:solidFill>
                <a:latin typeface="Times New Roman" charset="0"/>
              </a:defRPr>
            </a:lvl2pPr>
            <a:lvl3pPr marL="1142971" indent="-228594">
              <a:defRPr sz="2400">
                <a:solidFill>
                  <a:schemeClr val="tx1"/>
                </a:solidFill>
                <a:latin typeface="Times New Roman" charset="0"/>
              </a:defRPr>
            </a:lvl3pPr>
            <a:lvl4pPr marL="1600160" indent="-228594">
              <a:defRPr sz="2400">
                <a:solidFill>
                  <a:schemeClr val="tx1"/>
                </a:solidFill>
                <a:latin typeface="Times New Roman" charset="0"/>
              </a:defRPr>
            </a:lvl4pPr>
            <a:lvl5pPr marL="2057349" indent="-228594">
              <a:defRPr sz="2400">
                <a:solidFill>
                  <a:schemeClr val="tx1"/>
                </a:solidFill>
                <a:latin typeface="Times New Roman" charset="0"/>
              </a:defRPr>
            </a:lvl5pPr>
            <a:lvl6pPr marL="2514537" indent="-228594" eaLnBrk="0" fontAlgn="base" hangingPunct="0">
              <a:spcBef>
                <a:spcPct val="0"/>
              </a:spcBef>
              <a:spcAft>
                <a:spcPct val="0"/>
              </a:spcAft>
              <a:defRPr sz="2400">
                <a:solidFill>
                  <a:schemeClr val="tx1"/>
                </a:solidFill>
                <a:latin typeface="Times New Roman" charset="0"/>
              </a:defRPr>
            </a:lvl6pPr>
            <a:lvl7pPr marL="2971726" indent="-228594" eaLnBrk="0" fontAlgn="base" hangingPunct="0">
              <a:spcBef>
                <a:spcPct val="0"/>
              </a:spcBef>
              <a:spcAft>
                <a:spcPct val="0"/>
              </a:spcAft>
              <a:defRPr sz="2400">
                <a:solidFill>
                  <a:schemeClr val="tx1"/>
                </a:solidFill>
                <a:latin typeface="Times New Roman" charset="0"/>
              </a:defRPr>
            </a:lvl7pPr>
            <a:lvl8pPr marL="3428914" indent="-228594" eaLnBrk="0" fontAlgn="base" hangingPunct="0">
              <a:spcBef>
                <a:spcPct val="0"/>
              </a:spcBef>
              <a:spcAft>
                <a:spcPct val="0"/>
              </a:spcAft>
              <a:defRPr sz="2400">
                <a:solidFill>
                  <a:schemeClr val="tx1"/>
                </a:solidFill>
                <a:latin typeface="Times New Roman" charset="0"/>
              </a:defRPr>
            </a:lvl8pPr>
            <a:lvl9pPr marL="3886103" indent="-228594" eaLnBrk="0" fontAlgn="base" hangingPunct="0">
              <a:spcBef>
                <a:spcPct val="0"/>
              </a:spcBef>
              <a:spcAft>
                <a:spcPct val="0"/>
              </a:spcAft>
              <a:defRPr sz="2400">
                <a:solidFill>
                  <a:schemeClr val="tx1"/>
                </a:solidFill>
                <a:latin typeface="Times New Roman" charset="0"/>
              </a:defRPr>
            </a:lvl9pPr>
          </a:lstStyle>
          <a:p>
            <a:r>
              <a:rPr lang="en-US" sz="1400"/>
              <a:t>Module 1, Session 9</a:t>
            </a:r>
          </a:p>
        </p:txBody>
      </p:sp>
      <p:sp>
        <p:nvSpPr>
          <p:cNvPr id="16388" name="Slide Number Placeholder 5"/>
          <p:cNvSpPr>
            <a:spLocks noGrp="1"/>
          </p:cNvSpPr>
          <p:nvPr>
            <p:ph type="sldNum" sz="quarter" idx="12"/>
          </p:nvPr>
        </p:nvSpPr>
        <p:spPr>
          <a:noFill/>
        </p:spPr>
        <p:txBody>
          <a:bodyPr/>
          <a:lstStyle>
            <a:lvl1pPr>
              <a:defRPr sz="2400">
                <a:solidFill>
                  <a:schemeClr val="tx1"/>
                </a:solidFill>
                <a:latin typeface="Times New Roman" charset="0"/>
              </a:defRPr>
            </a:lvl1pPr>
            <a:lvl2pPr marL="742932" indent="-285744">
              <a:defRPr sz="2400">
                <a:solidFill>
                  <a:schemeClr val="tx1"/>
                </a:solidFill>
                <a:latin typeface="Times New Roman" charset="0"/>
              </a:defRPr>
            </a:lvl2pPr>
            <a:lvl3pPr marL="1142971" indent="-228594">
              <a:defRPr sz="2400">
                <a:solidFill>
                  <a:schemeClr val="tx1"/>
                </a:solidFill>
                <a:latin typeface="Times New Roman" charset="0"/>
              </a:defRPr>
            </a:lvl3pPr>
            <a:lvl4pPr marL="1600160" indent="-228594">
              <a:defRPr sz="2400">
                <a:solidFill>
                  <a:schemeClr val="tx1"/>
                </a:solidFill>
                <a:latin typeface="Times New Roman" charset="0"/>
              </a:defRPr>
            </a:lvl4pPr>
            <a:lvl5pPr marL="2057349" indent="-228594">
              <a:defRPr sz="2400">
                <a:solidFill>
                  <a:schemeClr val="tx1"/>
                </a:solidFill>
                <a:latin typeface="Times New Roman" charset="0"/>
              </a:defRPr>
            </a:lvl5pPr>
            <a:lvl6pPr marL="2514537" indent="-228594" eaLnBrk="0" fontAlgn="base" hangingPunct="0">
              <a:spcBef>
                <a:spcPct val="0"/>
              </a:spcBef>
              <a:spcAft>
                <a:spcPct val="0"/>
              </a:spcAft>
              <a:defRPr sz="2400">
                <a:solidFill>
                  <a:schemeClr val="tx1"/>
                </a:solidFill>
                <a:latin typeface="Times New Roman" charset="0"/>
              </a:defRPr>
            </a:lvl6pPr>
            <a:lvl7pPr marL="2971726" indent="-228594" eaLnBrk="0" fontAlgn="base" hangingPunct="0">
              <a:spcBef>
                <a:spcPct val="0"/>
              </a:spcBef>
              <a:spcAft>
                <a:spcPct val="0"/>
              </a:spcAft>
              <a:defRPr sz="2400">
                <a:solidFill>
                  <a:schemeClr val="tx1"/>
                </a:solidFill>
                <a:latin typeface="Times New Roman" charset="0"/>
              </a:defRPr>
            </a:lvl7pPr>
            <a:lvl8pPr marL="3428914" indent="-228594" eaLnBrk="0" fontAlgn="base" hangingPunct="0">
              <a:spcBef>
                <a:spcPct val="0"/>
              </a:spcBef>
              <a:spcAft>
                <a:spcPct val="0"/>
              </a:spcAft>
              <a:defRPr sz="2400">
                <a:solidFill>
                  <a:schemeClr val="tx1"/>
                </a:solidFill>
                <a:latin typeface="Times New Roman" charset="0"/>
              </a:defRPr>
            </a:lvl8pPr>
            <a:lvl9pPr marL="3886103" indent="-228594" eaLnBrk="0" fontAlgn="base" hangingPunct="0">
              <a:spcBef>
                <a:spcPct val="0"/>
              </a:spcBef>
              <a:spcAft>
                <a:spcPct val="0"/>
              </a:spcAft>
              <a:defRPr sz="2400">
                <a:solidFill>
                  <a:schemeClr val="tx1"/>
                </a:solidFill>
                <a:latin typeface="Times New Roman" charset="0"/>
              </a:defRPr>
            </a:lvl9pPr>
          </a:lstStyle>
          <a:p>
            <a:fld id="{57C783E6-1B0F-4517-93CC-39747632B782}" type="slidenum">
              <a:rPr lang="en-US" sz="1400"/>
              <a:pPr/>
              <a:t>11</a:t>
            </a:fld>
            <a:endParaRPr lang="en-US" sz="1400"/>
          </a:p>
        </p:txBody>
      </p:sp>
      <p:sp>
        <p:nvSpPr>
          <p:cNvPr id="16389" name="Text Box 2"/>
          <p:cNvSpPr txBox="1">
            <a:spLocks noChangeArrowheads="1"/>
          </p:cNvSpPr>
          <p:nvPr/>
        </p:nvSpPr>
        <p:spPr bwMode="auto">
          <a:xfrm>
            <a:off x="4071937" y="263833"/>
            <a:ext cx="3810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a:spcBef>
                <a:spcPct val="50000"/>
              </a:spcBef>
            </a:pPr>
            <a:r>
              <a:rPr lang="en-US" sz="3200" b="1" dirty="0"/>
              <a:t>Bootstrap Summary</a:t>
            </a:r>
          </a:p>
        </p:txBody>
      </p:sp>
      <p:sp>
        <p:nvSpPr>
          <p:cNvPr id="16391" name="Text Box 4"/>
          <p:cNvSpPr txBox="1">
            <a:spLocks noChangeArrowheads="1"/>
          </p:cNvSpPr>
          <p:nvPr/>
        </p:nvSpPr>
        <p:spPr bwMode="auto">
          <a:xfrm>
            <a:off x="1206817" y="1190611"/>
            <a:ext cx="9540240" cy="5693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228600" algn="l"/>
              </a:tabLst>
              <a:defRPr sz="2400">
                <a:solidFill>
                  <a:schemeClr val="tx1"/>
                </a:solidFill>
                <a:latin typeface="Times New Roman" charset="0"/>
              </a:defRPr>
            </a:lvl1pPr>
            <a:lvl2pPr marL="742950" indent="-285750">
              <a:tabLst>
                <a:tab pos="228600" algn="l"/>
              </a:tabLst>
              <a:defRPr sz="2400">
                <a:solidFill>
                  <a:schemeClr val="tx1"/>
                </a:solidFill>
                <a:latin typeface="Times New Roman" charset="0"/>
              </a:defRPr>
            </a:lvl2pPr>
            <a:lvl3pPr marL="1143000" indent="-228600">
              <a:tabLst>
                <a:tab pos="228600" algn="l"/>
              </a:tabLst>
              <a:defRPr sz="2400">
                <a:solidFill>
                  <a:schemeClr val="tx1"/>
                </a:solidFill>
                <a:latin typeface="Times New Roman" charset="0"/>
              </a:defRPr>
            </a:lvl3pPr>
            <a:lvl4pPr marL="1600200" indent="-228600">
              <a:tabLst>
                <a:tab pos="228600" algn="l"/>
              </a:tabLst>
              <a:defRPr sz="2400">
                <a:solidFill>
                  <a:schemeClr val="tx1"/>
                </a:solidFill>
                <a:latin typeface="Times New Roman" charset="0"/>
              </a:defRPr>
            </a:lvl4pPr>
            <a:lvl5pPr marL="2057400" indent="-228600">
              <a:tabLst>
                <a:tab pos="228600" algn="l"/>
              </a:tabLst>
              <a:defRPr sz="2400">
                <a:solidFill>
                  <a:schemeClr val="tx1"/>
                </a:solidFill>
                <a:latin typeface="Times New Roman" charset="0"/>
              </a:defRPr>
            </a:lvl5pPr>
            <a:lvl6pPr marL="2514600" indent="-228600" eaLnBrk="0" fontAlgn="base" hangingPunct="0">
              <a:spcBef>
                <a:spcPct val="0"/>
              </a:spcBef>
              <a:spcAft>
                <a:spcPct val="0"/>
              </a:spcAft>
              <a:tabLst>
                <a:tab pos="228600" algn="l"/>
              </a:tabLst>
              <a:defRPr sz="2400">
                <a:solidFill>
                  <a:schemeClr val="tx1"/>
                </a:solidFill>
                <a:latin typeface="Times New Roman" charset="0"/>
              </a:defRPr>
            </a:lvl6pPr>
            <a:lvl7pPr marL="2971800" indent="-228600" eaLnBrk="0" fontAlgn="base" hangingPunct="0">
              <a:spcBef>
                <a:spcPct val="0"/>
              </a:spcBef>
              <a:spcAft>
                <a:spcPct val="0"/>
              </a:spcAft>
              <a:tabLst>
                <a:tab pos="228600" algn="l"/>
              </a:tabLst>
              <a:defRPr sz="2400">
                <a:solidFill>
                  <a:schemeClr val="tx1"/>
                </a:solidFill>
                <a:latin typeface="Times New Roman" charset="0"/>
              </a:defRPr>
            </a:lvl7pPr>
            <a:lvl8pPr marL="3429000" indent="-228600" eaLnBrk="0" fontAlgn="base" hangingPunct="0">
              <a:spcBef>
                <a:spcPct val="0"/>
              </a:spcBef>
              <a:spcAft>
                <a:spcPct val="0"/>
              </a:spcAft>
              <a:tabLst>
                <a:tab pos="228600" algn="l"/>
              </a:tabLst>
              <a:defRPr sz="2400">
                <a:solidFill>
                  <a:schemeClr val="tx1"/>
                </a:solidFill>
                <a:latin typeface="Times New Roman" charset="0"/>
              </a:defRPr>
            </a:lvl8pPr>
            <a:lvl9pPr marL="3886200" indent="-228600" eaLnBrk="0" fontAlgn="base" hangingPunct="0">
              <a:spcBef>
                <a:spcPct val="0"/>
              </a:spcBef>
              <a:spcAft>
                <a:spcPct val="0"/>
              </a:spcAft>
              <a:tabLst>
                <a:tab pos="228600" algn="l"/>
              </a:tabLst>
              <a:defRPr sz="2400">
                <a:solidFill>
                  <a:schemeClr val="tx1"/>
                </a:solidFill>
                <a:latin typeface="Times New Roman" charset="0"/>
              </a:defRPr>
            </a:lvl9pPr>
          </a:lstStyle>
          <a:p>
            <a:pPr algn="just"/>
            <a:r>
              <a:rPr lang="en-US" sz="2800" b="1" dirty="0"/>
              <a:t>Advantages</a:t>
            </a:r>
          </a:p>
          <a:p>
            <a:pPr algn="just"/>
            <a:endParaRPr lang="en-US" sz="2800" b="1" dirty="0"/>
          </a:p>
          <a:p>
            <a:pPr algn="just">
              <a:buFontTx/>
              <a:buChar char="•"/>
            </a:pPr>
            <a:r>
              <a:rPr lang="en-US" sz="2800" dirty="0"/>
              <a:t> All-purpose, computer intensive method useful for statistical inference.</a:t>
            </a:r>
          </a:p>
          <a:p>
            <a:pPr algn="just">
              <a:buFontTx/>
              <a:buChar char="•"/>
            </a:pPr>
            <a:r>
              <a:rPr lang="en-US" sz="2800" dirty="0"/>
              <a:t> Bootstrap estimates of precision do not require knowledge of the theoretical form of an estimator’s standard error, no matter how complicated it is.</a:t>
            </a:r>
          </a:p>
          <a:p>
            <a:pPr algn="just"/>
            <a:endParaRPr lang="en-US" sz="2800" dirty="0"/>
          </a:p>
          <a:p>
            <a:pPr algn="just"/>
            <a:r>
              <a:rPr lang="en-US" sz="2800" b="1" dirty="0"/>
              <a:t>Disadvantages</a:t>
            </a:r>
          </a:p>
          <a:p>
            <a:pPr algn="just"/>
            <a:endParaRPr lang="en-US" sz="2800" dirty="0"/>
          </a:p>
          <a:p>
            <a:pPr algn="just">
              <a:buFontTx/>
              <a:buChar char="•"/>
            </a:pPr>
            <a:r>
              <a:rPr lang="en-US" sz="2800" dirty="0"/>
              <a:t> Typically not useful for correlated (dependent) data.</a:t>
            </a:r>
          </a:p>
          <a:p>
            <a:pPr algn="just">
              <a:buFontTx/>
              <a:buChar char="•"/>
            </a:pPr>
            <a:r>
              <a:rPr lang="en-US" sz="2800" dirty="0"/>
              <a:t> Missing data, censoring, data with outliers are also problematic</a:t>
            </a:r>
          </a:p>
          <a:p>
            <a:pPr algn="just">
              <a:buFontTx/>
              <a:buChar char="•"/>
            </a:pPr>
            <a:r>
              <a:rPr lang="en-US" sz="2800" dirty="0"/>
              <a:t> Often used incorrectly</a:t>
            </a:r>
          </a:p>
        </p:txBody>
      </p:sp>
      <p:sp>
        <p:nvSpPr>
          <p:cNvPr id="2" name="TextBox 1"/>
          <p:cNvSpPr txBox="1"/>
          <p:nvPr/>
        </p:nvSpPr>
        <p:spPr>
          <a:xfrm>
            <a:off x="2522220" y="7122392"/>
            <a:ext cx="7962900" cy="830997"/>
          </a:xfrm>
          <a:prstGeom prst="rect">
            <a:avLst/>
          </a:prstGeom>
          <a:noFill/>
        </p:spPr>
        <p:txBody>
          <a:bodyPr wrap="square" rtlCol="0">
            <a:spAutoFit/>
          </a:bodyPr>
          <a:lstStyle/>
          <a:p>
            <a:pPr algn="ctr"/>
            <a:r>
              <a:rPr lang="en-US" sz="2400" b="1" dirty="0">
                <a:solidFill>
                  <a:schemeClr val="accent1">
                    <a:lumMod val="50000"/>
                  </a:schemeClr>
                </a:solidFill>
                <a:latin typeface="Times New Roman" panose="02020603050405020304" pitchFamily="18" charset="0"/>
                <a:cs typeface="Times New Roman" panose="02020603050405020304" pitchFamily="18" charset="0"/>
              </a:rPr>
              <a:t>Note that there are many different types of bootstraps: we have only discussed one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EC1A3F58-9DB8-3F42-A672-B3775A421CE0}"/>
              </a:ext>
            </a:extLst>
          </p:cNvPr>
          <p:cNvSpPr>
            <a:spLocks noGrp="1"/>
          </p:cNvSpPr>
          <p:nvPr>
            <p:ph type="ftr" sz="quarter" idx="11"/>
          </p:nvPr>
        </p:nvSpPr>
        <p:spPr/>
        <p:txBody>
          <a:bodyPr/>
          <a:lstStyle/>
          <a:p>
            <a:pPr>
              <a:defRPr/>
            </a:pPr>
            <a:r>
              <a:rPr lang="en-US"/>
              <a:t>Module 1, Session 9</a:t>
            </a:r>
          </a:p>
        </p:txBody>
      </p:sp>
      <p:sp>
        <p:nvSpPr>
          <p:cNvPr id="6" name="Slide Number Placeholder 5">
            <a:extLst>
              <a:ext uri="{FF2B5EF4-FFF2-40B4-BE49-F238E27FC236}">
                <a16:creationId xmlns:a16="http://schemas.microsoft.com/office/drawing/2014/main" id="{52D7740C-668A-CE45-8D09-8C1B54D1B953}"/>
              </a:ext>
            </a:extLst>
          </p:cNvPr>
          <p:cNvSpPr>
            <a:spLocks noGrp="1"/>
          </p:cNvSpPr>
          <p:nvPr>
            <p:ph type="sldNum" sz="quarter" idx="12"/>
          </p:nvPr>
        </p:nvSpPr>
        <p:spPr/>
        <p:txBody>
          <a:bodyPr/>
          <a:lstStyle/>
          <a:p>
            <a:pPr>
              <a:defRPr/>
            </a:pPr>
            <a:fld id="{5280BFD8-0938-4A23-B9F8-D98A3C89E657}" type="slidenum">
              <a:rPr lang="en-US" smtClean="0"/>
              <a:pPr>
                <a:defRPr/>
              </a:pPr>
              <a:t>12</a:t>
            </a:fld>
            <a:endParaRPr lang="en-US"/>
          </a:p>
        </p:txBody>
      </p:sp>
      <p:pic>
        <p:nvPicPr>
          <p:cNvPr id="9" name="Picture 8" descr="A picture containing indoor, computer, dog, desk&#10;&#10;Description automatically generated">
            <a:extLst>
              <a:ext uri="{FF2B5EF4-FFF2-40B4-BE49-F238E27FC236}">
                <a16:creationId xmlns:a16="http://schemas.microsoft.com/office/drawing/2014/main" id="{19BD7F07-FD65-FC4B-868A-BB09FA156D68}"/>
              </a:ext>
            </a:extLst>
          </p:cNvPr>
          <p:cNvPicPr>
            <a:picLocks noChangeAspect="1"/>
          </p:cNvPicPr>
          <p:nvPr/>
        </p:nvPicPr>
        <p:blipFill rotWithShape="1">
          <a:blip r:embed="rId2">
            <a:extLst>
              <a:ext uri="{28A0092B-C50C-407E-A947-70E740481C1C}">
                <a14:useLocalDpi xmlns:a14="http://schemas.microsoft.com/office/drawing/2010/main" val="0"/>
              </a:ext>
            </a:extLst>
          </a:blip>
          <a:srcRect r="12750"/>
          <a:stretch/>
        </p:blipFill>
        <p:spPr>
          <a:xfrm rot="10800000">
            <a:off x="1554480" y="0"/>
            <a:ext cx="10637520" cy="9144000"/>
          </a:xfrm>
          <a:prstGeom prst="rect">
            <a:avLst/>
          </a:prstGeom>
        </p:spPr>
      </p:pic>
      <p:sp>
        <p:nvSpPr>
          <p:cNvPr id="7" name="Content Placeholder 6">
            <a:extLst>
              <a:ext uri="{FF2B5EF4-FFF2-40B4-BE49-F238E27FC236}">
                <a16:creationId xmlns:a16="http://schemas.microsoft.com/office/drawing/2014/main" id="{8DE6BF6D-3E78-CC45-A3C7-22BF37AFE569}"/>
              </a:ext>
            </a:extLst>
          </p:cNvPr>
          <p:cNvSpPr txBox="1">
            <a:spLocks noGrp="1"/>
          </p:cNvSpPr>
          <p:nvPr>
            <p:ph idx="1"/>
          </p:nvPr>
        </p:nvSpPr>
        <p:spPr>
          <a:xfrm>
            <a:off x="45720" y="106680"/>
            <a:ext cx="1584960" cy="9144000"/>
          </a:xfrm>
          <a:prstGeom prst="rect">
            <a:avLst/>
          </a:prstGeom>
          <a:solidFill>
            <a:schemeClr val="bg1">
              <a:alpha val="90000"/>
            </a:schemeClr>
          </a:solidFill>
          <a:ln w="127000" cap="sq" cmpd="thinThick">
            <a:solidFill>
              <a:schemeClr val="bg1"/>
            </a:solidFill>
          </a:ln>
        </p:spPr>
        <p:txBody>
          <a:bodyPr vert="horz" wrap="square" lIns="91440" tIns="45720" rIns="91440" bIns="45720" rtlCol="0" anchor="ctr">
            <a:normAutofit/>
          </a:bodyPr>
          <a:lstStyle/>
          <a:p>
            <a:pPr marL="0" indent="0" algn="ctr" defTabSz="914400">
              <a:lnSpc>
                <a:spcPct val="90000"/>
              </a:lnSpc>
              <a:spcBef>
                <a:spcPct val="0"/>
              </a:spcBef>
              <a:spcAft>
                <a:spcPts val="600"/>
              </a:spcAft>
              <a:buNone/>
            </a:pPr>
            <a:r>
              <a:rPr lang="en-US" b="1" dirty="0">
                <a:solidFill>
                  <a:schemeClr val="tx1">
                    <a:lumMod val="75000"/>
                    <a:lumOff val="25000"/>
                  </a:schemeClr>
                </a:solidFill>
                <a:latin typeface="Times New Roman" panose="02020603050405020304" pitchFamily="18" charset="0"/>
                <a:ea typeface="+mj-ea"/>
                <a:cs typeface="Times New Roman" panose="02020603050405020304" pitchFamily="18" charset="0"/>
              </a:rPr>
              <a:t>Paws-</a:t>
            </a:r>
          </a:p>
          <a:p>
            <a:pPr marL="0" indent="0" algn="ctr" defTabSz="914400">
              <a:lnSpc>
                <a:spcPct val="90000"/>
              </a:lnSpc>
              <a:spcBef>
                <a:spcPct val="0"/>
              </a:spcBef>
              <a:spcAft>
                <a:spcPts val="600"/>
              </a:spcAft>
              <a:buNone/>
            </a:pPr>
            <a:endParaRPr lang="en-US" b="1" dirty="0">
              <a:solidFill>
                <a:schemeClr val="tx1">
                  <a:lumMod val="75000"/>
                  <a:lumOff val="25000"/>
                </a:schemeClr>
              </a:solidFill>
              <a:latin typeface="Times New Roman" panose="02020603050405020304" pitchFamily="18" charset="0"/>
              <a:ea typeface="+mj-ea"/>
              <a:cs typeface="Times New Roman" panose="02020603050405020304" pitchFamily="18" charset="0"/>
            </a:endParaRPr>
          </a:p>
          <a:p>
            <a:pPr marL="0" indent="0" algn="ctr" defTabSz="914400">
              <a:lnSpc>
                <a:spcPct val="90000"/>
              </a:lnSpc>
              <a:spcBef>
                <a:spcPct val="0"/>
              </a:spcBef>
              <a:spcAft>
                <a:spcPts val="600"/>
              </a:spcAft>
              <a:buNone/>
            </a:pPr>
            <a:r>
              <a:rPr lang="en-US" b="1" dirty="0">
                <a:solidFill>
                  <a:schemeClr val="tx1">
                    <a:lumMod val="75000"/>
                    <a:lumOff val="25000"/>
                  </a:schemeClr>
                </a:solidFill>
                <a:latin typeface="Times New Roman" panose="02020603050405020304" pitchFamily="18" charset="0"/>
                <a:ea typeface="+mj-ea"/>
                <a:cs typeface="Times New Roman" panose="02020603050405020304" pitchFamily="18" charset="0"/>
              </a:rPr>
              <a:t> break </a:t>
            </a:r>
          </a:p>
          <a:p>
            <a:pPr marL="0" indent="0" algn="ctr" defTabSz="914400">
              <a:lnSpc>
                <a:spcPct val="90000"/>
              </a:lnSpc>
              <a:spcBef>
                <a:spcPct val="0"/>
              </a:spcBef>
              <a:spcAft>
                <a:spcPts val="600"/>
              </a:spcAft>
              <a:buNone/>
            </a:pPr>
            <a:r>
              <a:rPr lang="en-US" b="1" dirty="0">
                <a:solidFill>
                  <a:schemeClr val="tx1">
                    <a:lumMod val="75000"/>
                    <a:lumOff val="25000"/>
                  </a:schemeClr>
                </a:solidFill>
                <a:latin typeface="Times New Roman" panose="02020603050405020304" pitchFamily="18" charset="0"/>
                <a:ea typeface="+mj-ea"/>
                <a:cs typeface="Times New Roman" panose="02020603050405020304" pitchFamily="18" charset="0"/>
              </a:rPr>
              <a:t>time </a:t>
            </a:r>
          </a:p>
          <a:p>
            <a:pPr marL="0" indent="0" algn="ctr" defTabSz="914400">
              <a:lnSpc>
                <a:spcPct val="90000"/>
              </a:lnSpc>
              <a:spcBef>
                <a:spcPct val="0"/>
              </a:spcBef>
              <a:spcAft>
                <a:spcPts val="600"/>
              </a:spcAft>
              <a:buNone/>
            </a:pPr>
            <a:r>
              <a:rPr lang="en-US" b="1" dirty="0">
                <a:solidFill>
                  <a:schemeClr val="tx1">
                    <a:lumMod val="75000"/>
                    <a:lumOff val="25000"/>
                  </a:schemeClr>
                </a:solidFill>
                <a:latin typeface="Times New Roman" panose="02020603050405020304" pitchFamily="18" charset="0"/>
                <a:ea typeface="+mj-ea"/>
                <a:cs typeface="Times New Roman" panose="02020603050405020304" pitchFamily="18" charset="0"/>
              </a:rPr>
              <a:t>then </a:t>
            </a:r>
          </a:p>
          <a:p>
            <a:pPr marL="0" indent="0" algn="ctr" defTabSz="914400">
              <a:lnSpc>
                <a:spcPct val="90000"/>
              </a:lnSpc>
              <a:spcBef>
                <a:spcPct val="0"/>
              </a:spcBef>
              <a:spcAft>
                <a:spcPts val="600"/>
              </a:spcAft>
              <a:buNone/>
            </a:pPr>
            <a:r>
              <a:rPr lang="en-US" b="1" dirty="0">
                <a:solidFill>
                  <a:schemeClr val="tx1">
                    <a:lumMod val="75000"/>
                    <a:lumOff val="25000"/>
                  </a:schemeClr>
                </a:solidFill>
                <a:latin typeface="Times New Roman" panose="02020603050405020304" pitchFamily="18" charset="0"/>
                <a:ea typeface="+mj-ea"/>
                <a:cs typeface="Times New Roman" panose="02020603050405020304" pitchFamily="18" charset="0"/>
              </a:rPr>
              <a:t>work </a:t>
            </a:r>
          </a:p>
          <a:p>
            <a:pPr marL="0" indent="0" algn="ctr" defTabSz="914400">
              <a:lnSpc>
                <a:spcPct val="90000"/>
              </a:lnSpc>
              <a:spcBef>
                <a:spcPct val="0"/>
              </a:spcBef>
              <a:spcAft>
                <a:spcPts val="600"/>
              </a:spcAft>
              <a:buNone/>
            </a:pPr>
            <a:r>
              <a:rPr lang="en-US" b="1" dirty="0">
                <a:solidFill>
                  <a:schemeClr val="tx1">
                    <a:lumMod val="75000"/>
                    <a:lumOff val="25000"/>
                  </a:schemeClr>
                </a:solidFill>
                <a:latin typeface="Times New Roman" panose="02020603050405020304" pitchFamily="18" charset="0"/>
                <a:ea typeface="+mj-ea"/>
                <a:cs typeface="Times New Roman" panose="02020603050405020304" pitchFamily="18" charset="0"/>
              </a:rPr>
              <a:t>on exercises</a:t>
            </a:r>
          </a:p>
        </p:txBody>
      </p:sp>
      <p:pic>
        <p:nvPicPr>
          <p:cNvPr id="3" name="Graphic 2" descr="Paw prints">
            <a:extLst>
              <a:ext uri="{FF2B5EF4-FFF2-40B4-BE49-F238E27FC236}">
                <a16:creationId xmlns:a16="http://schemas.microsoft.com/office/drawing/2014/main" id="{A433B04A-813D-3441-BD0F-F222F9B6668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1000" y="1143000"/>
            <a:ext cx="914400" cy="914400"/>
          </a:xfrm>
          <a:prstGeom prst="rect">
            <a:avLst/>
          </a:prstGeom>
        </p:spPr>
      </p:pic>
      <p:sp>
        <p:nvSpPr>
          <p:cNvPr id="2" name="Date Placeholder 1">
            <a:extLst>
              <a:ext uri="{FF2B5EF4-FFF2-40B4-BE49-F238E27FC236}">
                <a16:creationId xmlns:a16="http://schemas.microsoft.com/office/drawing/2014/main" id="{BED6FCB4-77AD-EB44-9E38-A7922EEC97B0}"/>
              </a:ext>
            </a:extLst>
          </p:cNvPr>
          <p:cNvSpPr>
            <a:spLocks noGrp="1"/>
          </p:cNvSpPr>
          <p:nvPr>
            <p:ph type="dt" sz="half" idx="10"/>
          </p:nvPr>
        </p:nvSpPr>
        <p:spPr/>
        <p:txBody>
          <a:bodyPr/>
          <a:lstStyle/>
          <a:p>
            <a:pPr>
              <a:defRPr/>
            </a:pPr>
            <a:r>
              <a:rPr lang="en-US" dirty="0"/>
              <a:t>Summer Institutes</a:t>
            </a:r>
          </a:p>
        </p:txBody>
      </p:sp>
    </p:spTree>
    <p:extLst>
      <p:ext uri="{BB962C8B-B14F-4D97-AF65-F5344CB8AC3E}">
        <p14:creationId xmlns:p14="http://schemas.microsoft.com/office/powerpoint/2010/main" val="32785567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Date Placeholder 3"/>
          <p:cNvSpPr>
            <a:spLocks noGrp="1"/>
          </p:cNvSpPr>
          <p:nvPr>
            <p:ph type="dt" sz="half" idx="10"/>
          </p:nvPr>
        </p:nvSpPr>
        <p:spPr>
          <a:noFill/>
        </p:spPr>
        <p:txBody>
          <a:bodyPr/>
          <a:lstStyle>
            <a:lvl1pPr>
              <a:defRPr sz="2400">
                <a:solidFill>
                  <a:schemeClr val="tx1"/>
                </a:solidFill>
                <a:latin typeface="Times New Roman" charset="0"/>
              </a:defRPr>
            </a:lvl1pPr>
            <a:lvl2pPr marL="742932" indent="-285744">
              <a:defRPr sz="2400">
                <a:solidFill>
                  <a:schemeClr val="tx1"/>
                </a:solidFill>
                <a:latin typeface="Times New Roman" charset="0"/>
              </a:defRPr>
            </a:lvl2pPr>
            <a:lvl3pPr marL="1142971" indent="-228594">
              <a:defRPr sz="2400">
                <a:solidFill>
                  <a:schemeClr val="tx1"/>
                </a:solidFill>
                <a:latin typeface="Times New Roman" charset="0"/>
              </a:defRPr>
            </a:lvl3pPr>
            <a:lvl4pPr marL="1600160" indent="-228594">
              <a:defRPr sz="2400">
                <a:solidFill>
                  <a:schemeClr val="tx1"/>
                </a:solidFill>
                <a:latin typeface="Times New Roman" charset="0"/>
              </a:defRPr>
            </a:lvl4pPr>
            <a:lvl5pPr marL="2057349" indent="-228594">
              <a:defRPr sz="2400">
                <a:solidFill>
                  <a:schemeClr val="tx1"/>
                </a:solidFill>
                <a:latin typeface="Times New Roman" charset="0"/>
              </a:defRPr>
            </a:lvl5pPr>
            <a:lvl6pPr marL="2514537" indent="-228594" eaLnBrk="0" fontAlgn="base" hangingPunct="0">
              <a:spcBef>
                <a:spcPct val="0"/>
              </a:spcBef>
              <a:spcAft>
                <a:spcPct val="0"/>
              </a:spcAft>
              <a:defRPr sz="2400">
                <a:solidFill>
                  <a:schemeClr val="tx1"/>
                </a:solidFill>
                <a:latin typeface="Times New Roman" charset="0"/>
              </a:defRPr>
            </a:lvl6pPr>
            <a:lvl7pPr marL="2971726" indent="-228594" eaLnBrk="0" fontAlgn="base" hangingPunct="0">
              <a:spcBef>
                <a:spcPct val="0"/>
              </a:spcBef>
              <a:spcAft>
                <a:spcPct val="0"/>
              </a:spcAft>
              <a:defRPr sz="2400">
                <a:solidFill>
                  <a:schemeClr val="tx1"/>
                </a:solidFill>
                <a:latin typeface="Times New Roman" charset="0"/>
              </a:defRPr>
            </a:lvl7pPr>
            <a:lvl8pPr marL="3428914" indent="-228594" eaLnBrk="0" fontAlgn="base" hangingPunct="0">
              <a:spcBef>
                <a:spcPct val="0"/>
              </a:spcBef>
              <a:spcAft>
                <a:spcPct val="0"/>
              </a:spcAft>
              <a:defRPr sz="2400">
                <a:solidFill>
                  <a:schemeClr val="tx1"/>
                </a:solidFill>
                <a:latin typeface="Times New Roman" charset="0"/>
              </a:defRPr>
            </a:lvl8pPr>
            <a:lvl9pPr marL="3886103" indent="-228594" eaLnBrk="0" fontAlgn="base" hangingPunct="0">
              <a:spcBef>
                <a:spcPct val="0"/>
              </a:spcBef>
              <a:spcAft>
                <a:spcPct val="0"/>
              </a:spcAft>
              <a:defRPr sz="2400">
                <a:solidFill>
                  <a:schemeClr val="tx1"/>
                </a:solidFill>
                <a:latin typeface="Times New Roman" charset="0"/>
              </a:defRPr>
            </a:lvl9pPr>
          </a:lstStyle>
          <a:p>
            <a:r>
              <a:rPr lang="en-US" sz="1400" dirty="0"/>
              <a:t>Summer Institutes</a:t>
            </a:r>
          </a:p>
        </p:txBody>
      </p:sp>
      <p:sp>
        <p:nvSpPr>
          <p:cNvPr id="11267" name="Footer Placeholder 4"/>
          <p:cNvSpPr>
            <a:spLocks noGrp="1"/>
          </p:cNvSpPr>
          <p:nvPr>
            <p:ph type="ftr" sz="quarter" idx="11"/>
          </p:nvPr>
        </p:nvSpPr>
        <p:spPr>
          <a:noFill/>
        </p:spPr>
        <p:txBody>
          <a:bodyPr/>
          <a:lstStyle>
            <a:lvl1pPr>
              <a:defRPr sz="2400">
                <a:solidFill>
                  <a:schemeClr val="tx1"/>
                </a:solidFill>
                <a:latin typeface="Times New Roman" charset="0"/>
              </a:defRPr>
            </a:lvl1pPr>
            <a:lvl2pPr marL="742932" indent="-285744">
              <a:defRPr sz="2400">
                <a:solidFill>
                  <a:schemeClr val="tx1"/>
                </a:solidFill>
                <a:latin typeface="Times New Roman" charset="0"/>
              </a:defRPr>
            </a:lvl2pPr>
            <a:lvl3pPr marL="1142971" indent="-228594">
              <a:defRPr sz="2400">
                <a:solidFill>
                  <a:schemeClr val="tx1"/>
                </a:solidFill>
                <a:latin typeface="Times New Roman" charset="0"/>
              </a:defRPr>
            </a:lvl3pPr>
            <a:lvl4pPr marL="1600160" indent="-228594">
              <a:defRPr sz="2400">
                <a:solidFill>
                  <a:schemeClr val="tx1"/>
                </a:solidFill>
                <a:latin typeface="Times New Roman" charset="0"/>
              </a:defRPr>
            </a:lvl4pPr>
            <a:lvl5pPr marL="2057349" indent="-228594">
              <a:defRPr sz="2400">
                <a:solidFill>
                  <a:schemeClr val="tx1"/>
                </a:solidFill>
                <a:latin typeface="Times New Roman" charset="0"/>
              </a:defRPr>
            </a:lvl5pPr>
            <a:lvl6pPr marL="2514537" indent="-228594" eaLnBrk="0" fontAlgn="base" hangingPunct="0">
              <a:spcBef>
                <a:spcPct val="0"/>
              </a:spcBef>
              <a:spcAft>
                <a:spcPct val="0"/>
              </a:spcAft>
              <a:defRPr sz="2400">
                <a:solidFill>
                  <a:schemeClr val="tx1"/>
                </a:solidFill>
                <a:latin typeface="Times New Roman" charset="0"/>
              </a:defRPr>
            </a:lvl6pPr>
            <a:lvl7pPr marL="2971726" indent="-228594" eaLnBrk="0" fontAlgn="base" hangingPunct="0">
              <a:spcBef>
                <a:spcPct val="0"/>
              </a:spcBef>
              <a:spcAft>
                <a:spcPct val="0"/>
              </a:spcAft>
              <a:defRPr sz="2400">
                <a:solidFill>
                  <a:schemeClr val="tx1"/>
                </a:solidFill>
                <a:latin typeface="Times New Roman" charset="0"/>
              </a:defRPr>
            </a:lvl7pPr>
            <a:lvl8pPr marL="3428914" indent="-228594" eaLnBrk="0" fontAlgn="base" hangingPunct="0">
              <a:spcBef>
                <a:spcPct val="0"/>
              </a:spcBef>
              <a:spcAft>
                <a:spcPct val="0"/>
              </a:spcAft>
              <a:defRPr sz="2400">
                <a:solidFill>
                  <a:schemeClr val="tx1"/>
                </a:solidFill>
                <a:latin typeface="Times New Roman" charset="0"/>
              </a:defRPr>
            </a:lvl8pPr>
            <a:lvl9pPr marL="3886103" indent="-228594" eaLnBrk="0" fontAlgn="base" hangingPunct="0">
              <a:spcBef>
                <a:spcPct val="0"/>
              </a:spcBef>
              <a:spcAft>
                <a:spcPct val="0"/>
              </a:spcAft>
              <a:defRPr sz="2400">
                <a:solidFill>
                  <a:schemeClr val="tx1"/>
                </a:solidFill>
                <a:latin typeface="Times New Roman" charset="0"/>
              </a:defRPr>
            </a:lvl9pPr>
          </a:lstStyle>
          <a:p>
            <a:r>
              <a:rPr lang="en-US" sz="1400"/>
              <a:t>Module 1, Session 9</a:t>
            </a:r>
          </a:p>
        </p:txBody>
      </p:sp>
      <p:sp>
        <p:nvSpPr>
          <p:cNvPr id="11268" name="Slide Number Placeholder 5"/>
          <p:cNvSpPr>
            <a:spLocks noGrp="1"/>
          </p:cNvSpPr>
          <p:nvPr>
            <p:ph type="sldNum" sz="quarter" idx="12"/>
          </p:nvPr>
        </p:nvSpPr>
        <p:spPr>
          <a:noFill/>
        </p:spPr>
        <p:txBody>
          <a:bodyPr/>
          <a:lstStyle>
            <a:lvl1pPr>
              <a:defRPr sz="2400">
                <a:solidFill>
                  <a:schemeClr val="tx1"/>
                </a:solidFill>
                <a:latin typeface="Times New Roman" charset="0"/>
              </a:defRPr>
            </a:lvl1pPr>
            <a:lvl2pPr marL="742932" indent="-285744">
              <a:defRPr sz="2400">
                <a:solidFill>
                  <a:schemeClr val="tx1"/>
                </a:solidFill>
                <a:latin typeface="Times New Roman" charset="0"/>
              </a:defRPr>
            </a:lvl2pPr>
            <a:lvl3pPr marL="1142971" indent="-228594">
              <a:defRPr sz="2400">
                <a:solidFill>
                  <a:schemeClr val="tx1"/>
                </a:solidFill>
                <a:latin typeface="Times New Roman" charset="0"/>
              </a:defRPr>
            </a:lvl3pPr>
            <a:lvl4pPr marL="1600160" indent="-228594">
              <a:defRPr sz="2400">
                <a:solidFill>
                  <a:schemeClr val="tx1"/>
                </a:solidFill>
                <a:latin typeface="Times New Roman" charset="0"/>
              </a:defRPr>
            </a:lvl4pPr>
            <a:lvl5pPr marL="2057349" indent="-228594">
              <a:defRPr sz="2400">
                <a:solidFill>
                  <a:schemeClr val="tx1"/>
                </a:solidFill>
                <a:latin typeface="Times New Roman" charset="0"/>
              </a:defRPr>
            </a:lvl5pPr>
            <a:lvl6pPr marL="2514537" indent="-228594" eaLnBrk="0" fontAlgn="base" hangingPunct="0">
              <a:spcBef>
                <a:spcPct val="0"/>
              </a:spcBef>
              <a:spcAft>
                <a:spcPct val="0"/>
              </a:spcAft>
              <a:defRPr sz="2400">
                <a:solidFill>
                  <a:schemeClr val="tx1"/>
                </a:solidFill>
                <a:latin typeface="Times New Roman" charset="0"/>
              </a:defRPr>
            </a:lvl6pPr>
            <a:lvl7pPr marL="2971726" indent="-228594" eaLnBrk="0" fontAlgn="base" hangingPunct="0">
              <a:spcBef>
                <a:spcPct val="0"/>
              </a:spcBef>
              <a:spcAft>
                <a:spcPct val="0"/>
              </a:spcAft>
              <a:defRPr sz="2400">
                <a:solidFill>
                  <a:schemeClr val="tx1"/>
                </a:solidFill>
                <a:latin typeface="Times New Roman" charset="0"/>
              </a:defRPr>
            </a:lvl7pPr>
            <a:lvl8pPr marL="3428914" indent="-228594" eaLnBrk="0" fontAlgn="base" hangingPunct="0">
              <a:spcBef>
                <a:spcPct val="0"/>
              </a:spcBef>
              <a:spcAft>
                <a:spcPct val="0"/>
              </a:spcAft>
              <a:defRPr sz="2400">
                <a:solidFill>
                  <a:schemeClr val="tx1"/>
                </a:solidFill>
                <a:latin typeface="Times New Roman" charset="0"/>
              </a:defRPr>
            </a:lvl8pPr>
            <a:lvl9pPr marL="3886103" indent="-228594" eaLnBrk="0" fontAlgn="base" hangingPunct="0">
              <a:spcBef>
                <a:spcPct val="0"/>
              </a:spcBef>
              <a:spcAft>
                <a:spcPct val="0"/>
              </a:spcAft>
              <a:defRPr sz="2400">
                <a:solidFill>
                  <a:schemeClr val="tx1"/>
                </a:solidFill>
                <a:latin typeface="Times New Roman" charset="0"/>
              </a:defRPr>
            </a:lvl9pPr>
          </a:lstStyle>
          <a:p>
            <a:fld id="{DD05954E-84E0-44EF-923F-9BAD61D7048E}" type="slidenum">
              <a:rPr lang="en-US" sz="1400"/>
              <a:pPr/>
              <a:t>13</a:t>
            </a:fld>
            <a:endParaRPr lang="en-US" sz="1400"/>
          </a:p>
        </p:txBody>
      </p:sp>
      <p:sp>
        <p:nvSpPr>
          <p:cNvPr id="11269" name="Text Box 5"/>
          <p:cNvSpPr txBox="1">
            <a:spLocks noChangeArrowheads="1"/>
          </p:cNvSpPr>
          <p:nvPr/>
        </p:nvSpPr>
        <p:spPr bwMode="auto">
          <a:xfrm>
            <a:off x="3895725" y="11432"/>
            <a:ext cx="3810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a:spcBef>
                <a:spcPct val="50000"/>
              </a:spcBef>
            </a:pPr>
            <a:r>
              <a:rPr lang="en-US" sz="3200" b="1" dirty="0">
                <a:solidFill>
                  <a:schemeClr val="accent1"/>
                </a:solidFill>
              </a:rPr>
              <a:t>Question 1</a:t>
            </a:r>
          </a:p>
        </p:txBody>
      </p:sp>
      <p:sp>
        <p:nvSpPr>
          <p:cNvPr id="11271" name="Text Box 7"/>
          <p:cNvSpPr txBox="1">
            <a:spLocks noChangeArrowheads="1"/>
          </p:cNvSpPr>
          <p:nvPr/>
        </p:nvSpPr>
        <p:spPr bwMode="auto">
          <a:xfrm>
            <a:off x="358140" y="647849"/>
            <a:ext cx="11475720" cy="7848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228600" algn="l"/>
              </a:tabLst>
              <a:defRPr sz="2400">
                <a:solidFill>
                  <a:schemeClr val="tx1"/>
                </a:solidFill>
                <a:latin typeface="Times New Roman" charset="0"/>
              </a:defRPr>
            </a:lvl1pPr>
            <a:lvl2pPr marL="742950" indent="-285750">
              <a:tabLst>
                <a:tab pos="228600" algn="l"/>
              </a:tabLst>
              <a:defRPr sz="2400">
                <a:solidFill>
                  <a:schemeClr val="tx1"/>
                </a:solidFill>
                <a:latin typeface="Times New Roman" charset="0"/>
              </a:defRPr>
            </a:lvl2pPr>
            <a:lvl3pPr marL="1143000" indent="-228600">
              <a:tabLst>
                <a:tab pos="228600" algn="l"/>
              </a:tabLst>
              <a:defRPr sz="2400">
                <a:solidFill>
                  <a:schemeClr val="tx1"/>
                </a:solidFill>
                <a:latin typeface="Times New Roman" charset="0"/>
              </a:defRPr>
            </a:lvl3pPr>
            <a:lvl4pPr marL="1600200" indent="-228600">
              <a:tabLst>
                <a:tab pos="228600" algn="l"/>
              </a:tabLst>
              <a:defRPr sz="2400">
                <a:solidFill>
                  <a:schemeClr val="tx1"/>
                </a:solidFill>
                <a:latin typeface="Times New Roman" charset="0"/>
              </a:defRPr>
            </a:lvl4pPr>
            <a:lvl5pPr marL="2057400" indent="-228600">
              <a:tabLst>
                <a:tab pos="228600" algn="l"/>
              </a:tabLst>
              <a:defRPr sz="2400">
                <a:solidFill>
                  <a:schemeClr val="tx1"/>
                </a:solidFill>
                <a:latin typeface="Times New Roman" charset="0"/>
              </a:defRPr>
            </a:lvl5pPr>
            <a:lvl6pPr marL="2514600" indent="-228600" eaLnBrk="0" fontAlgn="base" hangingPunct="0">
              <a:spcBef>
                <a:spcPct val="0"/>
              </a:spcBef>
              <a:spcAft>
                <a:spcPct val="0"/>
              </a:spcAft>
              <a:tabLst>
                <a:tab pos="228600" algn="l"/>
              </a:tabLst>
              <a:defRPr sz="2400">
                <a:solidFill>
                  <a:schemeClr val="tx1"/>
                </a:solidFill>
                <a:latin typeface="Times New Roman" charset="0"/>
              </a:defRPr>
            </a:lvl6pPr>
            <a:lvl7pPr marL="2971800" indent="-228600" eaLnBrk="0" fontAlgn="base" hangingPunct="0">
              <a:spcBef>
                <a:spcPct val="0"/>
              </a:spcBef>
              <a:spcAft>
                <a:spcPct val="0"/>
              </a:spcAft>
              <a:tabLst>
                <a:tab pos="228600" algn="l"/>
              </a:tabLst>
              <a:defRPr sz="2400">
                <a:solidFill>
                  <a:schemeClr val="tx1"/>
                </a:solidFill>
                <a:latin typeface="Times New Roman" charset="0"/>
              </a:defRPr>
            </a:lvl7pPr>
            <a:lvl8pPr marL="3429000" indent="-228600" eaLnBrk="0" fontAlgn="base" hangingPunct="0">
              <a:spcBef>
                <a:spcPct val="0"/>
              </a:spcBef>
              <a:spcAft>
                <a:spcPct val="0"/>
              </a:spcAft>
              <a:tabLst>
                <a:tab pos="228600" algn="l"/>
              </a:tabLst>
              <a:defRPr sz="2400">
                <a:solidFill>
                  <a:schemeClr val="tx1"/>
                </a:solidFill>
                <a:latin typeface="Times New Roman" charset="0"/>
              </a:defRPr>
            </a:lvl8pPr>
            <a:lvl9pPr marL="3886200" indent="-228600" eaLnBrk="0" fontAlgn="base" hangingPunct="0">
              <a:spcBef>
                <a:spcPct val="0"/>
              </a:spcBef>
              <a:spcAft>
                <a:spcPct val="0"/>
              </a:spcAft>
              <a:tabLst>
                <a:tab pos="228600" algn="l"/>
              </a:tabLst>
              <a:defRPr sz="2400">
                <a:solidFill>
                  <a:schemeClr val="tx1"/>
                </a:solidFill>
                <a:latin typeface="Times New Roman" charset="0"/>
              </a:defRPr>
            </a:lvl9pPr>
          </a:lstStyle>
          <a:p>
            <a:pPr>
              <a:spcBef>
                <a:spcPct val="20000"/>
              </a:spcBef>
              <a:buClr>
                <a:schemeClr val="hlink"/>
              </a:buClr>
              <a:buSzPct val="70000"/>
              <a:buFont typeface="Wingdings" pitchFamily="2" charset="2"/>
              <a:buNone/>
            </a:pPr>
            <a:r>
              <a:rPr kumimoji="1" lang="en-US" dirty="0">
                <a:solidFill>
                  <a:schemeClr val="accent1"/>
                </a:solidFill>
              </a:rPr>
              <a:t>Suppose you are interested in the number of times an experiment works before it fails. Suppose it failed on the first try, then on the sixth try, then on the first try.</a:t>
            </a:r>
          </a:p>
          <a:p>
            <a:pPr>
              <a:spcBef>
                <a:spcPct val="20000"/>
              </a:spcBef>
              <a:buClr>
                <a:schemeClr val="hlink"/>
              </a:buClr>
              <a:buSzPct val="70000"/>
              <a:buFont typeface="Wingdings" pitchFamily="2" charset="2"/>
              <a:buNone/>
            </a:pPr>
            <a:r>
              <a:rPr kumimoji="1" lang="en-US" dirty="0">
                <a:solidFill>
                  <a:schemeClr val="accent1"/>
                </a:solidFill>
              </a:rPr>
              <a:t>Therefore, the data are: (0, 5, 0).</a:t>
            </a:r>
          </a:p>
          <a:p>
            <a:pPr>
              <a:spcBef>
                <a:spcPct val="20000"/>
              </a:spcBef>
              <a:buClr>
                <a:schemeClr val="hlink"/>
              </a:buClr>
              <a:buSzPct val="70000"/>
              <a:buFont typeface="Wingdings" pitchFamily="2" charset="2"/>
              <a:buNone/>
            </a:pPr>
            <a:endParaRPr kumimoji="1" lang="en-US" dirty="0">
              <a:solidFill>
                <a:schemeClr val="accent1"/>
              </a:solidFill>
            </a:endParaRPr>
          </a:p>
          <a:p>
            <a:pPr>
              <a:spcBef>
                <a:spcPct val="20000"/>
              </a:spcBef>
              <a:buClr>
                <a:schemeClr val="hlink"/>
              </a:buClr>
              <a:buSzPct val="70000"/>
              <a:buFont typeface="Wingdings" pitchFamily="2" charset="2"/>
              <a:buNone/>
            </a:pPr>
            <a:r>
              <a:rPr kumimoji="1" lang="en-US" dirty="0">
                <a:solidFill>
                  <a:schemeClr val="accent1"/>
                </a:solidFill>
              </a:rPr>
              <a:t>What is a bootstrapped estimate of the median number of successes before failures, and the standard error in your estimate?</a:t>
            </a:r>
          </a:p>
          <a:p>
            <a:pPr>
              <a:spcBef>
                <a:spcPct val="20000"/>
              </a:spcBef>
              <a:buClr>
                <a:schemeClr val="hlink"/>
              </a:buClr>
              <a:buSzPct val="70000"/>
              <a:buFont typeface="Wingdings" pitchFamily="2" charset="2"/>
              <a:buNone/>
            </a:pPr>
            <a:endParaRPr kumimoji="1" lang="en-US" dirty="0">
              <a:solidFill>
                <a:schemeClr val="accent1"/>
              </a:solidFill>
            </a:endParaRPr>
          </a:p>
          <a:p>
            <a:pPr>
              <a:spcBef>
                <a:spcPct val="20000"/>
              </a:spcBef>
              <a:buClr>
                <a:schemeClr val="hlink"/>
              </a:buClr>
              <a:buSzPct val="70000"/>
              <a:buFont typeface="Wingdings" pitchFamily="2" charset="2"/>
              <a:buNone/>
            </a:pPr>
            <a:r>
              <a:rPr kumimoji="1" lang="en-US" dirty="0">
                <a:solidFill>
                  <a:schemeClr val="accent1"/>
                </a:solidFill>
              </a:rPr>
              <a:t>To help, here are 10 bootstrap samples:</a:t>
            </a:r>
          </a:p>
          <a:p>
            <a:pPr>
              <a:spcBef>
                <a:spcPct val="20000"/>
              </a:spcBef>
              <a:buClr>
                <a:schemeClr val="hlink"/>
              </a:buClr>
              <a:buSzPct val="70000"/>
            </a:pPr>
            <a:r>
              <a:rPr kumimoji="1" lang="en-US" dirty="0">
                <a:solidFill>
                  <a:schemeClr val="accent1"/>
                </a:solidFill>
              </a:rPr>
              <a:t>{0, 0, 5}</a:t>
            </a:r>
          </a:p>
          <a:p>
            <a:pPr>
              <a:spcBef>
                <a:spcPct val="20000"/>
              </a:spcBef>
              <a:buClr>
                <a:schemeClr val="hlink"/>
              </a:buClr>
              <a:buSzPct val="70000"/>
            </a:pPr>
            <a:r>
              <a:rPr kumimoji="1" lang="en-US" dirty="0">
                <a:solidFill>
                  <a:schemeClr val="accent1"/>
                </a:solidFill>
              </a:rPr>
              <a:t>{5, 0, 0}</a:t>
            </a:r>
          </a:p>
          <a:p>
            <a:pPr>
              <a:spcBef>
                <a:spcPct val="20000"/>
              </a:spcBef>
              <a:buClr>
                <a:schemeClr val="hlink"/>
              </a:buClr>
              <a:buSzPct val="70000"/>
            </a:pPr>
            <a:r>
              <a:rPr kumimoji="1" lang="en-US" dirty="0">
                <a:solidFill>
                  <a:schemeClr val="accent1"/>
                </a:solidFill>
              </a:rPr>
              <a:t>{5, 0, 5}</a:t>
            </a:r>
          </a:p>
          <a:p>
            <a:pPr>
              <a:spcBef>
                <a:spcPct val="20000"/>
              </a:spcBef>
              <a:buClr>
                <a:schemeClr val="hlink"/>
              </a:buClr>
              <a:buSzPct val="70000"/>
            </a:pPr>
            <a:r>
              <a:rPr kumimoji="1" lang="en-US" dirty="0">
                <a:solidFill>
                  <a:schemeClr val="accent1"/>
                </a:solidFill>
              </a:rPr>
              <a:t>{0, 5, 0}</a:t>
            </a:r>
          </a:p>
          <a:p>
            <a:pPr>
              <a:spcBef>
                <a:spcPct val="20000"/>
              </a:spcBef>
              <a:buClr>
                <a:schemeClr val="hlink"/>
              </a:buClr>
              <a:buSzPct val="70000"/>
            </a:pPr>
            <a:r>
              <a:rPr kumimoji="1" lang="en-US" dirty="0">
                <a:solidFill>
                  <a:schemeClr val="accent1"/>
                </a:solidFill>
              </a:rPr>
              <a:t>{0, 0, 5}</a:t>
            </a:r>
          </a:p>
          <a:p>
            <a:pPr>
              <a:spcBef>
                <a:spcPct val="20000"/>
              </a:spcBef>
              <a:buClr>
                <a:schemeClr val="hlink"/>
              </a:buClr>
              <a:buSzPct val="70000"/>
            </a:pPr>
            <a:r>
              <a:rPr kumimoji="1" lang="en-US" dirty="0">
                <a:solidFill>
                  <a:schemeClr val="accent1"/>
                </a:solidFill>
              </a:rPr>
              <a:t>{5, 5, 0}</a:t>
            </a:r>
          </a:p>
          <a:p>
            <a:pPr>
              <a:spcBef>
                <a:spcPct val="20000"/>
              </a:spcBef>
              <a:buClr>
                <a:schemeClr val="hlink"/>
              </a:buClr>
              <a:buSzPct val="70000"/>
            </a:pPr>
            <a:r>
              <a:rPr kumimoji="1" lang="en-US" dirty="0">
                <a:solidFill>
                  <a:schemeClr val="accent1"/>
                </a:solidFill>
              </a:rPr>
              <a:t>{0, 5, 0}</a:t>
            </a:r>
          </a:p>
          <a:p>
            <a:pPr>
              <a:spcBef>
                <a:spcPct val="20000"/>
              </a:spcBef>
              <a:buClr>
                <a:schemeClr val="hlink"/>
              </a:buClr>
              <a:buSzPct val="70000"/>
            </a:pPr>
            <a:r>
              <a:rPr kumimoji="1" lang="en-US" dirty="0">
                <a:solidFill>
                  <a:schemeClr val="accent1"/>
                </a:solidFill>
              </a:rPr>
              <a:t>{0, 5, 5}</a:t>
            </a:r>
          </a:p>
          <a:p>
            <a:pPr>
              <a:spcBef>
                <a:spcPct val="20000"/>
              </a:spcBef>
              <a:buClr>
                <a:schemeClr val="hlink"/>
              </a:buClr>
              <a:buSzPct val="70000"/>
            </a:pPr>
            <a:r>
              <a:rPr kumimoji="1" lang="en-US" dirty="0">
                <a:solidFill>
                  <a:schemeClr val="accent1"/>
                </a:solidFill>
              </a:rPr>
              <a:t>{0, 5, 5}</a:t>
            </a:r>
          </a:p>
          <a:p>
            <a:pPr>
              <a:spcBef>
                <a:spcPct val="20000"/>
              </a:spcBef>
              <a:buClr>
                <a:schemeClr val="hlink"/>
              </a:buClr>
              <a:buSzPct val="70000"/>
            </a:pPr>
            <a:r>
              <a:rPr kumimoji="1" lang="en-US" dirty="0">
                <a:solidFill>
                  <a:schemeClr val="accent1"/>
                </a:solidFill>
              </a:rPr>
              <a:t>{5, 0, 5}</a:t>
            </a:r>
          </a:p>
        </p:txBody>
      </p:sp>
    </p:spTree>
    <p:extLst>
      <p:ext uri="{BB962C8B-B14F-4D97-AF65-F5344CB8AC3E}">
        <p14:creationId xmlns:p14="http://schemas.microsoft.com/office/powerpoint/2010/main" val="13352546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Date Placeholder 1"/>
          <p:cNvSpPr>
            <a:spLocks noGrp="1"/>
          </p:cNvSpPr>
          <p:nvPr>
            <p:ph type="dt" sz="half" idx="10"/>
          </p:nvPr>
        </p:nvSpPr>
        <p:spPr>
          <a:noFill/>
        </p:spPr>
        <p:txBody>
          <a:bodyPr/>
          <a:lstStyle>
            <a:lvl1pPr>
              <a:defRPr sz="2400">
                <a:solidFill>
                  <a:schemeClr val="tx1"/>
                </a:solidFill>
                <a:latin typeface="Times New Roman" charset="0"/>
              </a:defRPr>
            </a:lvl1pPr>
            <a:lvl2pPr marL="742932" indent="-285744">
              <a:defRPr sz="2400">
                <a:solidFill>
                  <a:schemeClr val="tx1"/>
                </a:solidFill>
                <a:latin typeface="Times New Roman" charset="0"/>
              </a:defRPr>
            </a:lvl2pPr>
            <a:lvl3pPr marL="1142971" indent="-228594">
              <a:defRPr sz="2400">
                <a:solidFill>
                  <a:schemeClr val="tx1"/>
                </a:solidFill>
                <a:latin typeface="Times New Roman" charset="0"/>
              </a:defRPr>
            </a:lvl3pPr>
            <a:lvl4pPr marL="1600160" indent="-228594">
              <a:defRPr sz="2400">
                <a:solidFill>
                  <a:schemeClr val="tx1"/>
                </a:solidFill>
                <a:latin typeface="Times New Roman" charset="0"/>
              </a:defRPr>
            </a:lvl4pPr>
            <a:lvl5pPr marL="2057349" indent="-228594">
              <a:defRPr sz="2400">
                <a:solidFill>
                  <a:schemeClr val="tx1"/>
                </a:solidFill>
                <a:latin typeface="Times New Roman" charset="0"/>
              </a:defRPr>
            </a:lvl5pPr>
            <a:lvl6pPr marL="2514537" indent="-228594" eaLnBrk="0" fontAlgn="base" hangingPunct="0">
              <a:spcBef>
                <a:spcPct val="0"/>
              </a:spcBef>
              <a:spcAft>
                <a:spcPct val="0"/>
              </a:spcAft>
              <a:defRPr sz="2400">
                <a:solidFill>
                  <a:schemeClr val="tx1"/>
                </a:solidFill>
                <a:latin typeface="Times New Roman" charset="0"/>
              </a:defRPr>
            </a:lvl6pPr>
            <a:lvl7pPr marL="2971726" indent="-228594" eaLnBrk="0" fontAlgn="base" hangingPunct="0">
              <a:spcBef>
                <a:spcPct val="0"/>
              </a:spcBef>
              <a:spcAft>
                <a:spcPct val="0"/>
              </a:spcAft>
              <a:defRPr sz="2400">
                <a:solidFill>
                  <a:schemeClr val="tx1"/>
                </a:solidFill>
                <a:latin typeface="Times New Roman" charset="0"/>
              </a:defRPr>
            </a:lvl7pPr>
            <a:lvl8pPr marL="3428914" indent="-228594" eaLnBrk="0" fontAlgn="base" hangingPunct="0">
              <a:spcBef>
                <a:spcPct val="0"/>
              </a:spcBef>
              <a:spcAft>
                <a:spcPct val="0"/>
              </a:spcAft>
              <a:defRPr sz="2400">
                <a:solidFill>
                  <a:schemeClr val="tx1"/>
                </a:solidFill>
                <a:latin typeface="Times New Roman" charset="0"/>
              </a:defRPr>
            </a:lvl8pPr>
            <a:lvl9pPr marL="3886103" indent="-228594" eaLnBrk="0" fontAlgn="base" hangingPunct="0">
              <a:spcBef>
                <a:spcPct val="0"/>
              </a:spcBef>
              <a:spcAft>
                <a:spcPct val="0"/>
              </a:spcAft>
              <a:defRPr sz="2400">
                <a:solidFill>
                  <a:schemeClr val="tx1"/>
                </a:solidFill>
                <a:latin typeface="Times New Roman" charset="0"/>
              </a:defRPr>
            </a:lvl9pPr>
          </a:lstStyle>
          <a:p>
            <a:r>
              <a:rPr lang="en-US" sz="1400" dirty="0"/>
              <a:t>Summer Institutes</a:t>
            </a:r>
          </a:p>
        </p:txBody>
      </p:sp>
      <p:sp>
        <p:nvSpPr>
          <p:cNvPr id="17411" name="Footer Placeholder 2"/>
          <p:cNvSpPr>
            <a:spLocks noGrp="1"/>
          </p:cNvSpPr>
          <p:nvPr>
            <p:ph type="ftr" sz="quarter" idx="11"/>
          </p:nvPr>
        </p:nvSpPr>
        <p:spPr>
          <a:noFill/>
        </p:spPr>
        <p:txBody>
          <a:bodyPr/>
          <a:lstStyle>
            <a:lvl1pPr>
              <a:defRPr sz="2400">
                <a:solidFill>
                  <a:schemeClr val="tx1"/>
                </a:solidFill>
                <a:latin typeface="Times New Roman" charset="0"/>
              </a:defRPr>
            </a:lvl1pPr>
            <a:lvl2pPr marL="742932" indent="-285744">
              <a:defRPr sz="2400">
                <a:solidFill>
                  <a:schemeClr val="tx1"/>
                </a:solidFill>
                <a:latin typeface="Times New Roman" charset="0"/>
              </a:defRPr>
            </a:lvl2pPr>
            <a:lvl3pPr marL="1142971" indent="-228594">
              <a:defRPr sz="2400">
                <a:solidFill>
                  <a:schemeClr val="tx1"/>
                </a:solidFill>
                <a:latin typeface="Times New Roman" charset="0"/>
              </a:defRPr>
            </a:lvl3pPr>
            <a:lvl4pPr marL="1600160" indent="-228594">
              <a:defRPr sz="2400">
                <a:solidFill>
                  <a:schemeClr val="tx1"/>
                </a:solidFill>
                <a:latin typeface="Times New Roman" charset="0"/>
              </a:defRPr>
            </a:lvl4pPr>
            <a:lvl5pPr marL="2057349" indent="-228594">
              <a:defRPr sz="2400">
                <a:solidFill>
                  <a:schemeClr val="tx1"/>
                </a:solidFill>
                <a:latin typeface="Times New Roman" charset="0"/>
              </a:defRPr>
            </a:lvl5pPr>
            <a:lvl6pPr marL="2514537" indent="-228594" eaLnBrk="0" fontAlgn="base" hangingPunct="0">
              <a:spcBef>
                <a:spcPct val="0"/>
              </a:spcBef>
              <a:spcAft>
                <a:spcPct val="0"/>
              </a:spcAft>
              <a:defRPr sz="2400">
                <a:solidFill>
                  <a:schemeClr val="tx1"/>
                </a:solidFill>
                <a:latin typeface="Times New Roman" charset="0"/>
              </a:defRPr>
            </a:lvl6pPr>
            <a:lvl7pPr marL="2971726" indent="-228594" eaLnBrk="0" fontAlgn="base" hangingPunct="0">
              <a:spcBef>
                <a:spcPct val="0"/>
              </a:spcBef>
              <a:spcAft>
                <a:spcPct val="0"/>
              </a:spcAft>
              <a:defRPr sz="2400">
                <a:solidFill>
                  <a:schemeClr val="tx1"/>
                </a:solidFill>
                <a:latin typeface="Times New Roman" charset="0"/>
              </a:defRPr>
            </a:lvl7pPr>
            <a:lvl8pPr marL="3428914" indent="-228594" eaLnBrk="0" fontAlgn="base" hangingPunct="0">
              <a:spcBef>
                <a:spcPct val="0"/>
              </a:spcBef>
              <a:spcAft>
                <a:spcPct val="0"/>
              </a:spcAft>
              <a:defRPr sz="2400">
                <a:solidFill>
                  <a:schemeClr val="tx1"/>
                </a:solidFill>
                <a:latin typeface="Times New Roman" charset="0"/>
              </a:defRPr>
            </a:lvl8pPr>
            <a:lvl9pPr marL="3886103" indent="-228594" eaLnBrk="0" fontAlgn="base" hangingPunct="0">
              <a:spcBef>
                <a:spcPct val="0"/>
              </a:spcBef>
              <a:spcAft>
                <a:spcPct val="0"/>
              </a:spcAft>
              <a:defRPr sz="2400">
                <a:solidFill>
                  <a:schemeClr val="tx1"/>
                </a:solidFill>
                <a:latin typeface="Times New Roman" charset="0"/>
              </a:defRPr>
            </a:lvl9pPr>
          </a:lstStyle>
          <a:p>
            <a:r>
              <a:rPr lang="en-US" sz="1400"/>
              <a:t>Module 1, Session 9</a:t>
            </a:r>
          </a:p>
        </p:txBody>
      </p:sp>
      <p:sp>
        <p:nvSpPr>
          <p:cNvPr id="17412" name="Slide Number Placeholder 3"/>
          <p:cNvSpPr>
            <a:spLocks noGrp="1"/>
          </p:cNvSpPr>
          <p:nvPr>
            <p:ph type="sldNum" sz="quarter" idx="12"/>
          </p:nvPr>
        </p:nvSpPr>
        <p:spPr>
          <a:noFill/>
        </p:spPr>
        <p:txBody>
          <a:bodyPr/>
          <a:lstStyle>
            <a:lvl1pPr>
              <a:defRPr sz="2400">
                <a:solidFill>
                  <a:schemeClr val="tx1"/>
                </a:solidFill>
                <a:latin typeface="Times New Roman" charset="0"/>
              </a:defRPr>
            </a:lvl1pPr>
            <a:lvl2pPr marL="742932" indent="-285744">
              <a:defRPr sz="2400">
                <a:solidFill>
                  <a:schemeClr val="tx1"/>
                </a:solidFill>
                <a:latin typeface="Times New Roman" charset="0"/>
              </a:defRPr>
            </a:lvl2pPr>
            <a:lvl3pPr marL="1142971" indent="-228594">
              <a:defRPr sz="2400">
                <a:solidFill>
                  <a:schemeClr val="tx1"/>
                </a:solidFill>
                <a:latin typeface="Times New Roman" charset="0"/>
              </a:defRPr>
            </a:lvl3pPr>
            <a:lvl4pPr marL="1600160" indent="-228594">
              <a:defRPr sz="2400">
                <a:solidFill>
                  <a:schemeClr val="tx1"/>
                </a:solidFill>
                <a:latin typeface="Times New Roman" charset="0"/>
              </a:defRPr>
            </a:lvl4pPr>
            <a:lvl5pPr marL="2057349" indent="-228594">
              <a:defRPr sz="2400">
                <a:solidFill>
                  <a:schemeClr val="tx1"/>
                </a:solidFill>
                <a:latin typeface="Times New Roman" charset="0"/>
              </a:defRPr>
            </a:lvl5pPr>
            <a:lvl6pPr marL="2514537" indent="-228594" eaLnBrk="0" fontAlgn="base" hangingPunct="0">
              <a:spcBef>
                <a:spcPct val="0"/>
              </a:spcBef>
              <a:spcAft>
                <a:spcPct val="0"/>
              </a:spcAft>
              <a:defRPr sz="2400">
                <a:solidFill>
                  <a:schemeClr val="tx1"/>
                </a:solidFill>
                <a:latin typeface="Times New Roman" charset="0"/>
              </a:defRPr>
            </a:lvl6pPr>
            <a:lvl7pPr marL="2971726" indent="-228594" eaLnBrk="0" fontAlgn="base" hangingPunct="0">
              <a:spcBef>
                <a:spcPct val="0"/>
              </a:spcBef>
              <a:spcAft>
                <a:spcPct val="0"/>
              </a:spcAft>
              <a:defRPr sz="2400">
                <a:solidFill>
                  <a:schemeClr val="tx1"/>
                </a:solidFill>
                <a:latin typeface="Times New Roman" charset="0"/>
              </a:defRPr>
            </a:lvl7pPr>
            <a:lvl8pPr marL="3428914" indent="-228594" eaLnBrk="0" fontAlgn="base" hangingPunct="0">
              <a:spcBef>
                <a:spcPct val="0"/>
              </a:spcBef>
              <a:spcAft>
                <a:spcPct val="0"/>
              </a:spcAft>
              <a:defRPr sz="2400">
                <a:solidFill>
                  <a:schemeClr val="tx1"/>
                </a:solidFill>
                <a:latin typeface="Times New Roman" charset="0"/>
              </a:defRPr>
            </a:lvl8pPr>
            <a:lvl9pPr marL="3886103" indent="-228594" eaLnBrk="0" fontAlgn="base" hangingPunct="0">
              <a:spcBef>
                <a:spcPct val="0"/>
              </a:spcBef>
              <a:spcAft>
                <a:spcPct val="0"/>
              </a:spcAft>
              <a:defRPr sz="2400">
                <a:solidFill>
                  <a:schemeClr val="tx1"/>
                </a:solidFill>
                <a:latin typeface="Times New Roman" charset="0"/>
              </a:defRPr>
            </a:lvl9pPr>
          </a:lstStyle>
          <a:p>
            <a:fld id="{667CA881-6BD8-4251-8E98-9D4BC3CB134F}" type="slidenum">
              <a:rPr lang="en-US" sz="1400"/>
              <a:pPr/>
              <a:t>14</a:t>
            </a:fld>
            <a:endParaRPr lang="en-US" sz="1400"/>
          </a:p>
        </p:txBody>
      </p:sp>
      <p:sp>
        <p:nvSpPr>
          <p:cNvPr id="17413" name="Text Box 2"/>
          <p:cNvSpPr txBox="1">
            <a:spLocks noChangeArrowheads="1"/>
          </p:cNvSpPr>
          <p:nvPr/>
        </p:nvSpPr>
        <p:spPr bwMode="auto">
          <a:xfrm>
            <a:off x="4038600" y="475942"/>
            <a:ext cx="3810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a:spcBef>
                <a:spcPct val="50000"/>
              </a:spcBef>
            </a:pPr>
            <a:r>
              <a:rPr lang="en-US" sz="3200" b="1" dirty="0"/>
              <a:t>Jackknife</a:t>
            </a:r>
          </a:p>
        </p:txBody>
      </p:sp>
      <p:sp>
        <p:nvSpPr>
          <p:cNvPr id="17415" name="Rectangle 5"/>
          <p:cNvSpPr>
            <a:spLocks noChangeArrowheads="1"/>
          </p:cNvSpPr>
          <p:nvPr/>
        </p:nvSpPr>
        <p:spPr bwMode="auto">
          <a:xfrm>
            <a:off x="2667001" y="-150105"/>
            <a:ext cx="184731" cy="300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351"/>
          </a:p>
        </p:txBody>
      </p:sp>
      <p:sp>
        <p:nvSpPr>
          <p:cNvPr id="17416" name="Rectangle 6"/>
          <p:cNvSpPr>
            <a:spLocks noChangeArrowheads="1"/>
          </p:cNvSpPr>
          <p:nvPr/>
        </p:nvSpPr>
        <p:spPr bwMode="auto">
          <a:xfrm>
            <a:off x="2667001" y="-150105"/>
            <a:ext cx="184731" cy="300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351"/>
          </a:p>
        </p:txBody>
      </p:sp>
      <p:grpSp>
        <p:nvGrpSpPr>
          <p:cNvPr id="17417" name="Group 10"/>
          <p:cNvGrpSpPr>
            <a:grpSpLocks/>
          </p:cNvGrpSpPr>
          <p:nvPr/>
        </p:nvGrpSpPr>
        <p:grpSpPr bwMode="auto">
          <a:xfrm>
            <a:off x="715962" y="1778002"/>
            <a:ext cx="10820401" cy="5262563"/>
            <a:chOff x="-1229" y="1152"/>
            <a:chExt cx="6816" cy="3315"/>
          </a:xfrm>
        </p:grpSpPr>
        <p:sp>
          <p:nvSpPr>
            <p:cNvPr id="17418" name="Text Box 4"/>
            <p:cNvSpPr txBox="1">
              <a:spLocks noChangeArrowheads="1"/>
            </p:cNvSpPr>
            <p:nvPr/>
          </p:nvSpPr>
          <p:spPr bwMode="auto">
            <a:xfrm>
              <a:off x="-1229" y="1152"/>
              <a:ext cx="6816" cy="3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228600" algn="l"/>
                </a:tabLst>
                <a:defRPr sz="2400">
                  <a:solidFill>
                    <a:schemeClr val="tx1"/>
                  </a:solidFill>
                  <a:latin typeface="Times New Roman" charset="0"/>
                </a:defRPr>
              </a:lvl1pPr>
              <a:lvl2pPr marL="742950" indent="-285750">
                <a:tabLst>
                  <a:tab pos="228600" algn="l"/>
                </a:tabLst>
                <a:defRPr sz="2400">
                  <a:solidFill>
                    <a:schemeClr val="tx1"/>
                  </a:solidFill>
                  <a:latin typeface="Times New Roman" charset="0"/>
                </a:defRPr>
              </a:lvl2pPr>
              <a:lvl3pPr marL="1143000" indent="-228600">
                <a:tabLst>
                  <a:tab pos="228600" algn="l"/>
                </a:tabLst>
                <a:defRPr sz="2400">
                  <a:solidFill>
                    <a:schemeClr val="tx1"/>
                  </a:solidFill>
                  <a:latin typeface="Times New Roman" charset="0"/>
                </a:defRPr>
              </a:lvl3pPr>
              <a:lvl4pPr marL="1600200" indent="-228600">
                <a:tabLst>
                  <a:tab pos="228600" algn="l"/>
                </a:tabLst>
                <a:defRPr sz="2400">
                  <a:solidFill>
                    <a:schemeClr val="tx1"/>
                  </a:solidFill>
                  <a:latin typeface="Times New Roman" charset="0"/>
                </a:defRPr>
              </a:lvl4pPr>
              <a:lvl5pPr marL="2057400" indent="-228600">
                <a:tabLst>
                  <a:tab pos="228600" algn="l"/>
                </a:tabLst>
                <a:defRPr sz="2400">
                  <a:solidFill>
                    <a:schemeClr val="tx1"/>
                  </a:solidFill>
                  <a:latin typeface="Times New Roman" charset="0"/>
                </a:defRPr>
              </a:lvl5pPr>
              <a:lvl6pPr marL="2514600" indent="-228600" eaLnBrk="0" fontAlgn="base" hangingPunct="0">
                <a:spcBef>
                  <a:spcPct val="0"/>
                </a:spcBef>
                <a:spcAft>
                  <a:spcPct val="0"/>
                </a:spcAft>
                <a:tabLst>
                  <a:tab pos="228600" algn="l"/>
                </a:tabLst>
                <a:defRPr sz="2400">
                  <a:solidFill>
                    <a:schemeClr val="tx1"/>
                  </a:solidFill>
                  <a:latin typeface="Times New Roman" charset="0"/>
                </a:defRPr>
              </a:lvl6pPr>
              <a:lvl7pPr marL="2971800" indent="-228600" eaLnBrk="0" fontAlgn="base" hangingPunct="0">
                <a:spcBef>
                  <a:spcPct val="0"/>
                </a:spcBef>
                <a:spcAft>
                  <a:spcPct val="0"/>
                </a:spcAft>
                <a:tabLst>
                  <a:tab pos="228600" algn="l"/>
                </a:tabLst>
                <a:defRPr sz="2400">
                  <a:solidFill>
                    <a:schemeClr val="tx1"/>
                  </a:solidFill>
                  <a:latin typeface="Times New Roman" charset="0"/>
                </a:defRPr>
              </a:lvl7pPr>
              <a:lvl8pPr marL="3429000" indent="-228600" eaLnBrk="0" fontAlgn="base" hangingPunct="0">
                <a:spcBef>
                  <a:spcPct val="0"/>
                </a:spcBef>
                <a:spcAft>
                  <a:spcPct val="0"/>
                </a:spcAft>
                <a:tabLst>
                  <a:tab pos="228600" algn="l"/>
                </a:tabLst>
                <a:defRPr sz="2400">
                  <a:solidFill>
                    <a:schemeClr val="tx1"/>
                  </a:solidFill>
                  <a:latin typeface="Times New Roman" charset="0"/>
                </a:defRPr>
              </a:lvl8pPr>
              <a:lvl9pPr marL="3886200" indent="-228600" eaLnBrk="0" fontAlgn="base" hangingPunct="0">
                <a:spcBef>
                  <a:spcPct val="0"/>
                </a:spcBef>
                <a:spcAft>
                  <a:spcPct val="0"/>
                </a:spcAft>
                <a:tabLst>
                  <a:tab pos="228600" algn="l"/>
                </a:tabLst>
                <a:defRPr sz="2400">
                  <a:solidFill>
                    <a:schemeClr val="tx1"/>
                  </a:solidFill>
                  <a:latin typeface="Times New Roman" charset="0"/>
                </a:defRPr>
              </a:lvl9pPr>
            </a:lstStyle>
            <a:p>
              <a:pPr algn="just"/>
              <a:r>
                <a:rPr lang="en-US" sz="2800" b="1" dirty="0">
                  <a:latin typeface="Times New Roman" panose="02020603050405020304" pitchFamily="18" charset="0"/>
                  <a:cs typeface="Times New Roman" panose="02020603050405020304" pitchFamily="18" charset="0"/>
                </a:rPr>
                <a:t>Jackknife Estimation</a:t>
              </a:r>
              <a:endParaRPr lang="en-US" sz="2800" dirty="0">
                <a:latin typeface="Times New Roman" panose="02020603050405020304" pitchFamily="18" charset="0"/>
                <a:cs typeface="Times New Roman" panose="02020603050405020304" pitchFamily="18" charset="0"/>
              </a:endParaRPr>
            </a:p>
            <a:p>
              <a:pPr>
                <a:spcBef>
                  <a:spcPct val="50000"/>
                </a:spcBef>
                <a:buFontTx/>
                <a:buChar char="•"/>
              </a:pPr>
              <a:r>
                <a:rPr lang="en-US" sz="2800" dirty="0">
                  <a:latin typeface="Times New Roman" panose="02020603050405020304" pitchFamily="18" charset="0"/>
                  <a:cs typeface="Times New Roman" panose="02020603050405020304" pitchFamily="18" charset="0"/>
                </a:rPr>
                <a:t> The jackknife (or leave one out) method, invented by </a:t>
              </a:r>
              <a:r>
                <a:rPr lang="en-US" sz="2800" dirty="0" err="1">
                  <a:latin typeface="Times New Roman" panose="02020603050405020304" pitchFamily="18" charset="0"/>
                  <a:cs typeface="Times New Roman" panose="02020603050405020304" pitchFamily="18" charset="0"/>
                </a:rPr>
                <a:t>Quenouille</a:t>
              </a:r>
              <a:r>
                <a:rPr lang="en-US" sz="2800" dirty="0">
                  <a:latin typeface="Times New Roman" panose="02020603050405020304" pitchFamily="18" charset="0"/>
                  <a:cs typeface="Times New Roman" panose="02020603050405020304" pitchFamily="18" charset="0"/>
                </a:rPr>
                <a:t> (1949), is an alternative resampling method to the bootstrap. </a:t>
              </a:r>
            </a:p>
            <a:p>
              <a:pPr>
                <a:spcBef>
                  <a:spcPct val="50000"/>
                </a:spcBef>
                <a:buFontTx/>
                <a:buChar char="•"/>
              </a:pPr>
              <a:r>
                <a:rPr lang="en-US" sz="2800" dirty="0">
                  <a:latin typeface="Times New Roman" panose="02020603050405020304" pitchFamily="18" charset="0"/>
                  <a:cs typeface="Times New Roman" panose="02020603050405020304" pitchFamily="18" charset="0"/>
                </a:rPr>
                <a:t> The method is based upon sequentially deleting one observation from the dataset, </a:t>
              </a:r>
              <a:r>
                <a:rPr lang="en-US" sz="2800" dirty="0" err="1">
                  <a:latin typeface="Times New Roman" panose="02020603050405020304" pitchFamily="18" charset="0"/>
                  <a:cs typeface="Times New Roman" panose="02020603050405020304" pitchFamily="18" charset="0"/>
                </a:rPr>
                <a:t>recomputing</a:t>
              </a:r>
              <a:r>
                <a:rPr lang="en-US" sz="2800" dirty="0">
                  <a:latin typeface="Times New Roman" panose="02020603050405020304" pitchFamily="18" charset="0"/>
                  <a:cs typeface="Times New Roman" panose="02020603050405020304" pitchFamily="18" charset="0"/>
                </a:rPr>
                <a:t> the estimator, here,       , </a:t>
              </a:r>
              <a:r>
                <a:rPr lang="en-US" sz="2800" i="1" dirty="0">
                  <a:latin typeface="Times New Roman" panose="02020603050405020304" pitchFamily="18" charset="0"/>
                  <a:cs typeface="Times New Roman" panose="02020603050405020304" pitchFamily="18" charset="0"/>
                </a:rPr>
                <a:t>n</a:t>
              </a:r>
              <a:r>
                <a:rPr lang="en-US" sz="2800" dirty="0">
                  <a:latin typeface="Times New Roman" panose="02020603050405020304" pitchFamily="18" charset="0"/>
                  <a:cs typeface="Times New Roman" panose="02020603050405020304" pitchFamily="18" charset="0"/>
                </a:rPr>
                <a:t> times. That is, there are exactly </a:t>
              </a:r>
              <a:r>
                <a:rPr lang="en-US" sz="2800" i="1" dirty="0">
                  <a:latin typeface="Times New Roman" panose="02020603050405020304" pitchFamily="18" charset="0"/>
                  <a:cs typeface="Times New Roman" panose="02020603050405020304" pitchFamily="18" charset="0"/>
                </a:rPr>
                <a:t>n</a:t>
              </a:r>
              <a:r>
                <a:rPr lang="en-US" sz="2800" dirty="0">
                  <a:latin typeface="Times New Roman" panose="02020603050405020304" pitchFamily="18" charset="0"/>
                  <a:cs typeface="Times New Roman" panose="02020603050405020304" pitchFamily="18" charset="0"/>
                </a:rPr>
                <a:t> jackknife estimates obtained in a sample of size </a:t>
              </a:r>
              <a:r>
                <a:rPr lang="en-US" sz="2800" i="1" dirty="0">
                  <a:latin typeface="Times New Roman" panose="02020603050405020304" pitchFamily="18" charset="0"/>
                  <a:cs typeface="Times New Roman" panose="02020603050405020304" pitchFamily="18" charset="0"/>
                </a:rPr>
                <a:t>n</a:t>
              </a:r>
              <a:r>
                <a:rPr lang="en-US" sz="2800" dirty="0">
                  <a:latin typeface="Times New Roman" panose="02020603050405020304" pitchFamily="18" charset="0"/>
                  <a:cs typeface="Times New Roman" panose="02020603050405020304" pitchFamily="18" charset="0"/>
                </a:rPr>
                <a:t>.</a:t>
              </a:r>
            </a:p>
            <a:p>
              <a:pPr>
                <a:spcBef>
                  <a:spcPct val="50000"/>
                </a:spcBef>
                <a:buFontTx/>
                <a:buChar char="•"/>
              </a:pPr>
              <a:r>
                <a:rPr lang="en-US" sz="2800" dirty="0">
                  <a:latin typeface="Times New Roman" panose="02020603050405020304" pitchFamily="18" charset="0"/>
                  <a:cs typeface="Times New Roman" panose="02020603050405020304" pitchFamily="18" charset="0"/>
                </a:rPr>
                <a:t> Like the bootstrap, the jackknife method provides a relatively easy way to estimate the precision of an estimator, </a:t>
              </a:r>
              <a:r>
                <a:rPr lang="en-US" sz="2800" i="1" dirty="0">
                  <a:latin typeface="Times New Roman" panose="02020603050405020304" pitchFamily="18" charset="0"/>
                  <a:cs typeface="Times New Roman" panose="02020603050405020304" pitchFamily="18" charset="0"/>
                </a:rPr>
                <a:t>q</a:t>
              </a:r>
              <a:r>
                <a:rPr lang="en-US" sz="2800" dirty="0">
                  <a:latin typeface="Times New Roman" panose="02020603050405020304" pitchFamily="18" charset="0"/>
                  <a:cs typeface="Times New Roman" panose="02020603050405020304" pitchFamily="18" charset="0"/>
                </a:rPr>
                <a:t>.</a:t>
              </a:r>
            </a:p>
            <a:p>
              <a:pPr>
                <a:spcBef>
                  <a:spcPct val="50000"/>
                </a:spcBef>
                <a:buFontTx/>
                <a:buChar char="•"/>
              </a:pPr>
              <a:r>
                <a:rPr lang="en-US" sz="2800" dirty="0">
                  <a:latin typeface="Times New Roman" panose="02020603050405020304" pitchFamily="18" charset="0"/>
                  <a:cs typeface="Times New Roman" panose="02020603050405020304" pitchFamily="18" charset="0"/>
                </a:rPr>
                <a:t> The jackknife is generally less computationally intensive than the bootstrap</a:t>
              </a:r>
            </a:p>
          </p:txBody>
        </p:sp>
        <p:graphicFrame>
          <p:nvGraphicFramePr>
            <p:cNvPr id="17419" name="Object 9"/>
            <p:cNvGraphicFramePr>
              <a:graphicFrameLocks noChangeAspect="1"/>
            </p:cNvGraphicFramePr>
            <p:nvPr>
              <p:extLst>
                <p:ext uri="{D42A27DB-BD31-4B8C-83A1-F6EECF244321}">
                  <p14:modId xmlns:p14="http://schemas.microsoft.com/office/powerpoint/2010/main" val="2983376699"/>
                </p:ext>
              </p:extLst>
            </p:nvPr>
          </p:nvGraphicFramePr>
          <p:xfrm>
            <a:off x="2504" y="2496"/>
            <a:ext cx="364" cy="403"/>
          </p:xfrm>
          <a:graphic>
            <a:graphicData uri="http://schemas.openxmlformats.org/presentationml/2006/ole">
              <mc:AlternateContent xmlns:mc="http://schemas.openxmlformats.org/markup-compatibility/2006">
                <mc:Choice xmlns:v="urn:schemas-microsoft-com:vml" Requires="v">
                  <p:oleObj spid="_x0000_s17553" name="Equation" r:id="rId3" imgW="228600" imgH="254000" progId="Equation.3">
                    <p:embed/>
                  </p:oleObj>
                </mc:Choice>
                <mc:Fallback>
                  <p:oleObj name="Equation" r:id="rId3" imgW="228600" imgH="254000" progId="Equation.3">
                    <p:embed/>
                    <p:pic>
                      <p:nvPicPr>
                        <p:cNvPr id="0" name="Object 9"/>
                        <p:cNvPicPr>
                          <a:picLocks noChangeAspect="1" noChangeArrowheads="1"/>
                        </p:cNvPicPr>
                        <p:nvPr/>
                      </p:nvPicPr>
                      <p:blipFill>
                        <a:blip r:embed="rId4"/>
                        <a:srcRect/>
                        <a:stretch>
                          <a:fillRect/>
                        </a:stretch>
                      </p:blipFill>
                      <p:spPr bwMode="auto">
                        <a:xfrm>
                          <a:off x="2504" y="2496"/>
                          <a:ext cx="364"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Date Placeholder 1"/>
          <p:cNvSpPr>
            <a:spLocks noGrp="1"/>
          </p:cNvSpPr>
          <p:nvPr>
            <p:ph type="dt" sz="half" idx="10"/>
          </p:nvPr>
        </p:nvSpPr>
        <p:spPr>
          <a:noFill/>
        </p:spPr>
        <p:txBody>
          <a:bodyPr/>
          <a:lstStyle>
            <a:lvl1pPr>
              <a:defRPr sz="2400">
                <a:solidFill>
                  <a:schemeClr val="tx1"/>
                </a:solidFill>
                <a:latin typeface="Times New Roman" charset="0"/>
              </a:defRPr>
            </a:lvl1pPr>
            <a:lvl2pPr marL="742932" indent="-285744">
              <a:defRPr sz="2400">
                <a:solidFill>
                  <a:schemeClr val="tx1"/>
                </a:solidFill>
                <a:latin typeface="Times New Roman" charset="0"/>
              </a:defRPr>
            </a:lvl2pPr>
            <a:lvl3pPr marL="1142971" indent="-228594">
              <a:defRPr sz="2400">
                <a:solidFill>
                  <a:schemeClr val="tx1"/>
                </a:solidFill>
                <a:latin typeface="Times New Roman" charset="0"/>
              </a:defRPr>
            </a:lvl3pPr>
            <a:lvl4pPr marL="1600160" indent="-228594">
              <a:defRPr sz="2400">
                <a:solidFill>
                  <a:schemeClr val="tx1"/>
                </a:solidFill>
                <a:latin typeface="Times New Roman" charset="0"/>
              </a:defRPr>
            </a:lvl4pPr>
            <a:lvl5pPr marL="2057349" indent="-228594">
              <a:defRPr sz="2400">
                <a:solidFill>
                  <a:schemeClr val="tx1"/>
                </a:solidFill>
                <a:latin typeface="Times New Roman" charset="0"/>
              </a:defRPr>
            </a:lvl5pPr>
            <a:lvl6pPr marL="2514537" indent="-228594" eaLnBrk="0" fontAlgn="base" hangingPunct="0">
              <a:spcBef>
                <a:spcPct val="0"/>
              </a:spcBef>
              <a:spcAft>
                <a:spcPct val="0"/>
              </a:spcAft>
              <a:defRPr sz="2400">
                <a:solidFill>
                  <a:schemeClr val="tx1"/>
                </a:solidFill>
                <a:latin typeface="Times New Roman" charset="0"/>
              </a:defRPr>
            </a:lvl6pPr>
            <a:lvl7pPr marL="2971726" indent="-228594" eaLnBrk="0" fontAlgn="base" hangingPunct="0">
              <a:spcBef>
                <a:spcPct val="0"/>
              </a:spcBef>
              <a:spcAft>
                <a:spcPct val="0"/>
              </a:spcAft>
              <a:defRPr sz="2400">
                <a:solidFill>
                  <a:schemeClr val="tx1"/>
                </a:solidFill>
                <a:latin typeface="Times New Roman" charset="0"/>
              </a:defRPr>
            </a:lvl7pPr>
            <a:lvl8pPr marL="3428914" indent="-228594" eaLnBrk="0" fontAlgn="base" hangingPunct="0">
              <a:spcBef>
                <a:spcPct val="0"/>
              </a:spcBef>
              <a:spcAft>
                <a:spcPct val="0"/>
              </a:spcAft>
              <a:defRPr sz="2400">
                <a:solidFill>
                  <a:schemeClr val="tx1"/>
                </a:solidFill>
                <a:latin typeface="Times New Roman" charset="0"/>
              </a:defRPr>
            </a:lvl8pPr>
            <a:lvl9pPr marL="3886103" indent="-228594" eaLnBrk="0" fontAlgn="base" hangingPunct="0">
              <a:spcBef>
                <a:spcPct val="0"/>
              </a:spcBef>
              <a:spcAft>
                <a:spcPct val="0"/>
              </a:spcAft>
              <a:defRPr sz="2400">
                <a:solidFill>
                  <a:schemeClr val="tx1"/>
                </a:solidFill>
                <a:latin typeface="Times New Roman" charset="0"/>
              </a:defRPr>
            </a:lvl9pPr>
          </a:lstStyle>
          <a:p>
            <a:r>
              <a:rPr lang="en-US" sz="1400" dirty="0"/>
              <a:t>Summer Institutes</a:t>
            </a:r>
          </a:p>
        </p:txBody>
      </p:sp>
      <p:sp>
        <p:nvSpPr>
          <p:cNvPr id="18435" name="Footer Placeholder 2"/>
          <p:cNvSpPr>
            <a:spLocks noGrp="1"/>
          </p:cNvSpPr>
          <p:nvPr>
            <p:ph type="ftr" sz="quarter" idx="11"/>
          </p:nvPr>
        </p:nvSpPr>
        <p:spPr>
          <a:noFill/>
        </p:spPr>
        <p:txBody>
          <a:bodyPr/>
          <a:lstStyle>
            <a:lvl1pPr>
              <a:defRPr sz="2400">
                <a:solidFill>
                  <a:schemeClr val="tx1"/>
                </a:solidFill>
                <a:latin typeface="Times New Roman" charset="0"/>
              </a:defRPr>
            </a:lvl1pPr>
            <a:lvl2pPr marL="742932" indent="-285744">
              <a:defRPr sz="2400">
                <a:solidFill>
                  <a:schemeClr val="tx1"/>
                </a:solidFill>
                <a:latin typeface="Times New Roman" charset="0"/>
              </a:defRPr>
            </a:lvl2pPr>
            <a:lvl3pPr marL="1142971" indent="-228594">
              <a:defRPr sz="2400">
                <a:solidFill>
                  <a:schemeClr val="tx1"/>
                </a:solidFill>
                <a:latin typeface="Times New Roman" charset="0"/>
              </a:defRPr>
            </a:lvl3pPr>
            <a:lvl4pPr marL="1600160" indent="-228594">
              <a:defRPr sz="2400">
                <a:solidFill>
                  <a:schemeClr val="tx1"/>
                </a:solidFill>
                <a:latin typeface="Times New Roman" charset="0"/>
              </a:defRPr>
            </a:lvl4pPr>
            <a:lvl5pPr marL="2057349" indent="-228594">
              <a:defRPr sz="2400">
                <a:solidFill>
                  <a:schemeClr val="tx1"/>
                </a:solidFill>
                <a:latin typeface="Times New Roman" charset="0"/>
              </a:defRPr>
            </a:lvl5pPr>
            <a:lvl6pPr marL="2514537" indent="-228594" eaLnBrk="0" fontAlgn="base" hangingPunct="0">
              <a:spcBef>
                <a:spcPct val="0"/>
              </a:spcBef>
              <a:spcAft>
                <a:spcPct val="0"/>
              </a:spcAft>
              <a:defRPr sz="2400">
                <a:solidFill>
                  <a:schemeClr val="tx1"/>
                </a:solidFill>
                <a:latin typeface="Times New Roman" charset="0"/>
              </a:defRPr>
            </a:lvl6pPr>
            <a:lvl7pPr marL="2971726" indent="-228594" eaLnBrk="0" fontAlgn="base" hangingPunct="0">
              <a:spcBef>
                <a:spcPct val="0"/>
              </a:spcBef>
              <a:spcAft>
                <a:spcPct val="0"/>
              </a:spcAft>
              <a:defRPr sz="2400">
                <a:solidFill>
                  <a:schemeClr val="tx1"/>
                </a:solidFill>
                <a:latin typeface="Times New Roman" charset="0"/>
              </a:defRPr>
            </a:lvl7pPr>
            <a:lvl8pPr marL="3428914" indent="-228594" eaLnBrk="0" fontAlgn="base" hangingPunct="0">
              <a:spcBef>
                <a:spcPct val="0"/>
              </a:spcBef>
              <a:spcAft>
                <a:spcPct val="0"/>
              </a:spcAft>
              <a:defRPr sz="2400">
                <a:solidFill>
                  <a:schemeClr val="tx1"/>
                </a:solidFill>
                <a:latin typeface="Times New Roman" charset="0"/>
              </a:defRPr>
            </a:lvl8pPr>
            <a:lvl9pPr marL="3886103" indent="-228594" eaLnBrk="0" fontAlgn="base" hangingPunct="0">
              <a:spcBef>
                <a:spcPct val="0"/>
              </a:spcBef>
              <a:spcAft>
                <a:spcPct val="0"/>
              </a:spcAft>
              <a:defRPr sz="2400">
                <a:solidFill>
                  <a:schemeClr val="tx1"/>
                </a:solidFill>
                <a:latin typeface="Times New Roman" charset="0"/>
              </a:defRPr>
            </a:lvl9pPr>
          </a:lstStyle>
          <a:p>
            <a:r>
              <a:rPr lang="en-US" sz="1400"/>
              <a:t>Module 1, Session 9</a:t>
            </a:r>
          </a:p>
        </p:txBody>
      </p:sp>
      <p:sp>
        <p:nvSpPr>
          <p:cNvPr id="18436" name="Slide Number Placeholder 3"/>
          <p:cNvSpPr>
            <a:spLocks noGrp="1"/>
          </p:cNvSpPr>
          <p:nvPr>
            <p:ph type="sldNum" sz="quarter" idx="12"/>
          </p:nvPr>
        </p:nvSpPr>
        <p:spPr>
          <a:noFill/>
        </p:spPr>
        <p:txBody>
          <a:bodyPr/>
          <a:lstStyle>
            <a:lvl1pPr>
              <a:defRPr sz="2400">
                <a:solidFill>
                  <a:schemeClr val="tx1"/>
                </a:solidFill>
                <a:latin typeface="Times New Roman" charset="0"/>
              </a:defRPr>
            </a:lvl1pPr>
            <a:lvl2pPr marL="742932" indent="-285744">
              <a:defRPr sz="2400">
                <a:solidFill>
                  <a:schemeClr val="tx1"/>
                </a:solidFill>
                <a:latin typeface="Times New Roman" charset="0"/>
              </a:defRPr>
            </a:lvl2pPr>
            <a:lvl3pPr marL="1142971" indent="-228594">
              <a:defRPr sz="2400">
                <a:solidFill>
                  <a:schemeClr val="tx1"/>
                </a:solidFill>
                <a:latin typeface="Times New Roman" charset="0"/>
              </a:defRPr>
            </a:lvl3pPr>
            <a:lvl4pPr marL="1600160" indent="-228594">
              <a:defRPr sz="2400">
                <a:solidFill>
                  <a:schemeClr val="tx1"/>
                </a:solidFill>
                <a:latin typeface="Times New Roman" charset="0"/>
              </a:defRPr>
            </a:lvl4pPr>
            <a:lvl5pPr marL="2057349" indent="-228594">
              <a:defRPr sz="2400">
                <a:solidFill>
                  <a:schemeClr val="tx1"/>
                </a:solidFill>
                <a:latin typeface="Times New Roman" charset="0"/>
              </a:defRPr>
            </a:lvl5pPr>
            <a:lvl6pPr marL="2514537" indent="-228594" eaLnBrk="0" fontAlgn="base" hangingPunct="0">
              <a:spcBef>
                <a:spcPct val="0"/>
              </a:spcBef>
              <a:spcAft>
                <a:spcPct val="0"/>
              </a:spcAft>
              <a:defRPr sz="2400">
                <a:solidFill>
                  <a:schemeClr val="tx1"/>
                </a:solidFill>
                <a:latin typeface="Times New Roman" charset="0"/>
              </a:defRPr>
            </a:lvl6pPr>
            <a:lvl7pPr marL="2971726" indent="-228594" eaLnBrk="0" fontAlgn="base" hangingPunct="0">
              <a:spcBef>
                <a:spcPct val="0"/>
              </a:spcBef>
              <a:spcAft>
                <a:spcPct val="0"/>
              </a:spcAft>
              <a:defRPr sz="2400">
                <a:solidFill>
                  <a:schemeClr val="tx1"/>
                </a:solidFill>
                <a:latin typeface="Times New Roman" charset="0"/>
              </a:defRPr>
            </a:lvl7pPr>
            <a:lvl8pPr marL="3428914" indent="-228594" eaLnBrk="0" fontAlgn="base" hangingPunct="0">
              <a:spcBef>
                <a:spcPct val="0"/>
              </a:spcBef>
              <a:spcAft>
                <a:spcPct val="0"/>
              </a:spcAft>
              <a:defRPr sz="2400">
                <a:solidFill>
                  <a:schemeClr val="tx1"/>
                </a:solidFill>
                <a:latin typeface="Times New Roman" charset="0"/>
              </a:defRPr>
            </a:lvl8pPr>
            <a:lvl9pPr marL="3886103" indent="-228594" eaLnBrk="0" fontAlgn="base" hangingPunct="0">
              <a:spcBef>
                <a:spcPct val="0"/>
              </a:spcBef>
              <a:spcAft>
                <a:spcPct val="0"/>
              </a:spcAft>
              <a:defRPr sz="2400">
                <a:solidFill>
                  <a:schemeClr val="tx1"/>
                </a:solidFill>
                <a:latin typeface="Times New Roman" charset="0"/>
              </a:defRPr>
            </a:lvl9pPr>
          </a:lstStyle>
          <a:p>
            <a:fld id="{1362A6EA-73B5-451C-A28F-FC625FD3061C}" type="slidenum">
              <a:rPr lang="en-US" sz="1400"/>
              <a:pPr/>
              <a:t>15</a:t>
            </a:fld>
            <a:endParaRPr lang="en-US" sz="1400"/>
          </a:p>
        </p:txBody>
      </p:sp>
      <p:sp>
        <p:nvSpPr>
          <p:cNvPr id="18437" name="Text Box 2"/>
          <p:cNvSpPr txBox="1">
            <a:spLocks noChangeArrowheads="1"/>
          </p:cNvSpPr>
          <p:nvPr/>
        </p:nvSpPr>
        <p:spPr bwMode="auto">
          <a:xfrm>
            <a:off x="4038600" y="746127"/>
            <a:ext cx="3810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a:spcBef>
                <a:spcPct val="50000"/>
              </a:spcBef>
            </a:pPr>
            <a:r>
              <a:rPr lang="en-US" sz="3200" b="1"/>
              <a:t>Jackknife Algorithm</a:t>
            </a:r>
          </a:p>
        </p:txBody>
      </p:sp>
      <p:sp>
        <p:nvSpPr>
          <p:cNvPr id="18439" name="Text Box 4"/>
          <p:cNvSpPr txBox="1">
            <a:spLocks noChangeArrowheads="1"/>
          </p:cNvSpPr>
          <p:nvPr/>
        </p:nvSpPr>
        <p:spPr bwMode="auto">
          <a:xfrm>
            <a:off x="1021080" y="1630167"/>
            <a:ext cx="11003280" cy="6340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228600" algn="l"/>
              </a:tabLst>
              <a:defRPr sz="2400">
                <a:solidFill>
                  <a:schemeClr val="tx1"/>
                </a:solidFill>
                <a:latin typeface="Times New Roman" charset="0"/>
              </a:defRPr>
            </a:lvl1pPr>
            <a:lvl2pPr marL="742950" indent="-285750">
              <a:tabLst>
                <a:tab pos="228600" algn="l"/>
              </a:tabLst>
              <a:defRPr sz="2400">
                <a:solidFill>
                  <a:schemeClr val="tx1"/>
                </a:solidFill>
                <a:latin typeface="Times New Roman" charset="0"/>
              </a:defRPr>
            </a:lvl2pPr>
            <a:lvl3pPr marL="1143000" indent="-228600">
              <a:tabLst>
                <a:tab pos="228600" algn="l"/>
              </a:tabLst>
              <a:defRPr sz="2400">
                <a:solidFill>
                  <a:schemeClr val="tx1"/>
                </a:solidFill>
                <a:latin typeface="Times New Roman" charset="0"/>
              </a:defRPr>
            </a:lvl3pPr>
            <a:lvl4pPr marL="1600200" indent="-228600">
              <a:tabLst>
                <a:tab pos="228600" algn="l"/>
              </a:tabLst>
              <a:defRPr sz="2400">
                <a:solidFill>
                  <a:schemeClr val="tx1"/>
                </a:solidFill>
                <a:latin typeface="Times New Roman" charset="0"/>
              </a:defRPr>
            </a:lvl4pPr>
            <a:lvl5pPr marL="2057400" indent="-228600">
              <a:tabLst>
                <a:tab pos="228600" algn="l"/>
              </a:tabLst>
              <a:defRPr sz="2400">
                <a:solidFill>
                  <a:schemeClr val="tx1"/>
                </a:solidFill>
                <a:latin typeface="Times New Roman" charset="0"/>
              </a:defRPr>
            </a:lvl5pPr>
            <a:lvl6pPr marL="2514600" indent="-228600" eaLnBrk="0" fontAlgn="base" hangingPunct="0">
              <a:spcBef>
                <a:spcPct val="0"/>
              </a:spcBef>
              <a:spcAft>
                <a:spcPct val="0"/>
              </a:spcAft>
              <a:tabLst>
                <a:tab pos="228600" algn="l"/>
              </a:tabLst>
              <a:defRPr sz="2400">
                <a:solidFill>
                  <a:schemeClr val="tx1"/>
                </a:solidFill>
                <a:latin typeface="Times New Roman" charset="0"/>
              </a:defRPr>
            </a:lvl6pPr>
            <a:lvl7pPr marL="2971800" indent="-228600" eaLnBrk="0" fontAlgn="base" hangingPunct="0">
              <a:spcBef>
                <a:spcPct val="0"/>
              </a:spcBef>
              <a:spcAft>
                <a:spcPct val="0"/>
              </a:spcAft>
              <a:tabLst>
                <a:tab pos="228600" algn="l"/>
              </a:tabLst>
              <a:defRPr sz="2400">
                <a:solidFill>
                  <a:schemeClr val="tx1"/>
                </a:solidFill>
                <a:latin typeface="Times New Roman" charset="0"/>
              </a:defRPr>
            </a:lvl7pPr>
            <a:lvl8pPr marL="3429000" indent="-228600" eaLnBrk="0" fontAlgn="base" hangingPunct="0">
              <a:spcBef>
                <a:spcPct val="0"/>
              </a:spcBef>
              <a:spcAft>
                <a:spcPct val="0"/>
              </a:spcAft>
              <a:tabLst>
                <a:tab pos="228600" algn="l"/>
              </a:tabLst>
              <a:defRPr sz="2400">
                <a:solidFill>
                  <a:schemeClr val="tx1"/>
                </a:solidFill>
                <a:latin typeface="Times New Roman" charset="0"/>
              </a:defRPr>
            </a:lvl8pPr>
            <a:lvl9pPr marL="3886200" indent="-228600" eaLnBrk="0" fontAlgn="base" hangingPunct="0">
              <a:spcBef>
                <a:spcPct val="0"/>
              </a:spcBef>
              <a:spcAft>
                <a:spcPct val="0"/>
              </a:spcAft>
              <a:tabLst>
                <a:tab pos="228600" algn="l"/>
              </a:tabLst>
              <a:defRPr sz="2400">
                <a:solidFill>
                  <a:schemeClr val="tx1"/>
                </a:solidFill>
                <a:latin typeface="Times New Roman" charset="0"/>
              </a:defRPr>
            </a:lvl9pPr>
          </a:lstStyle>
          <a:p>
            <a:pPr algn="just"/>
            <a:r>
              <a:rPr lang="en-US" sz="2800" b="1" dirty="0"/>
              <a:t>Jackknifing</a:t>
            </a:r>
            <a:endParaRPr lang="en-US" sz="2800" dirty="0"/>
          </a:p>
          <a:p>
            <a:pPr>
              <a:spcBef>
                <a:spcPct val="50000"/>
              </a:spcBef>
              <a:buFontTx/>
              <a:buChar char="•"/>
            </a:pPr>
            <a:r>
              <a:rPr kumimoji="1" lang="en-US" sz="2800" dirty="0"/>
              <a:t> For a dataset with </a:t>
            </a:r>
            <a:r>
              <a:rPr kumimoji="1" lang="en-US" sz="2800" i="1" dirty="0"/>
              <a:t>n</a:t>
            </a:r>
            <a:r>
              <a:rPr kumimoji="1" lang="en-US" sz="2800" dirty="0"/>
              <a:t> observations, compute </a:t>
            </a:r>
            <a:r>
              <a:rPr kumimoji="1" lang="en-US" sz="2800" i="1" dirty="0"/>
              <a:t>n</a:t>
            </a:r>
            <a:r>
              <a:rPr kumimoji="1" lang="en-US" sz="2800" dirty="0"/>
              <a:t> estimates by </a:t>
            </a:r>
            <a:r>
              <a:rPr kumimoji="1" lang="en-US" sz="2800" dirty="0" err="1"/>
              <a:t>sequentally</a:t>
            </a:r>
            <a:r>
              <a:rPr kumimoji="1" lang="en-US" sz="2800" dirty="0"/>
              <a:t> omitting each observation from the dataset and estimating     on the remaining </a:t>
            </a:r>
            <a:r>
              <a:rPr kumimoji="1" lang="en-US" sz="2800" i="1" dirty="0"/>
              <a:t>n </a:t>
            </a:r>
            <a:r>
              <a:rPr kumimoji="1" lang="en-US" sz="2800" dirty="0"/>
              <a:t>– 1 observations.</a:t>
            </a:r>
          </a:p>
          <a:p>
            <a:pPr>
              <a:spcBef>
                <a:spcPct val="50000"/>
              </a:spcBef>
              <a:buFontTx/>
              <a:buChar char="•"/>
            </a:pPr>
            <a:r>
              <a:rPr kumimoji="1" lang="en-US" sz="2800" dirty="0"/>
              <a:t> Using the </a:t>
            </a:r>
            <a:r>
              <a:rPr kumimoji="1" lang="en-US" sz="2800" i="1" dirty="0"/>
              <a:t>n</a:t>
            </a:r>
            <a:r>
              <a:rPr kumimoji="1" lang="en-US" sz="2800" dirty="0"/>
              <a:t> jackknife estimates,                            ,</a:t>
            </a:r>
          </a:p>
          <a:p>
            <a:pPr>
              <a:spcBef>
                <a:spcPct val="50000"/>
              </a:spcBef>
            </a:pPr>
            <a:r>
              <a:rPr kumimoji="1" lang="en-US" sz="2800" dirty="0"/>
              <a:t> we estimate the standard error of the estimator as</a:t>
            </a:r>
          </a:p>
          <a:p>
            <a:pPr>
              <a:spcBef>
                <a:spcPct val="50000"/>
              </a:spcBef>
            </a:pPr>
            <a:endParaRPr kumimoji="1" lang="en-US" sz="2800" dirty="0"/>
          </a:p>
          <a:p>
            <a:pPr>
              <a:spcBef>
                <a:spcPct val="50000"/>
              </a:spcBef>
            </a:pPr>
            <a:endParaRPr kumimoji="1" lang="en-US" sz="2800" dirty="0"/>
          </a:p>
          <a:p>
            <a:pPr>
              <a:spcBef>
                <a:spcPct val="50000"/>
              </a:spcBef>
              <a:buFontTx/>
              <a:buChar char="•"/>
            </a:pPr>
            <a:r>
              <a:rPr kumimoji="1" lang="en-US" sz="2800" dirty="0"/>
              <a:t> Unlike the bootstrap, the jackknife standard error estimate will not change for a given sample</a:t>
            </a:r>
          </a:p>
          <a:p>
            <a:pPr>
              <a:spcBef>
                <a:spcPct val="50000"/>
              </a:spcBef>
            </a:pPr>
            <a:endParaRPr lang="en-US" sz="2800" dirty="0"/>
          </a:p>
        </p:txBody>
      </p:sp>
      <p:sp>
        <p:nvSpPr>
          <p:cNvPr id="18440" name="Rectangle 5"/>
          <p:cNvSpPr>
            <a:spLocks noChangeArrowheads="1"/>
          </p:cNvSpPr>
          <p:nvPr/>
        </p:nvSpPr>
        <p:spPr bwMode="auto">
          <a:xfrm>
            <a:off x="2667001" y="-150105"/>
            <a:ext cx="184731" cy="300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351"/>
          </a:p>
        </p:txBody>
      </p:sp>
      <p:sp>
        <p:nvSpPr>
          <p:cNvPr id="18441" name="Rectangle 6"/>
          <p:cNvSpPr>
            <a:spLocks noChangeArrowheads="1"/>
          </p:cNvSpPr>
          <p:nvPr/>
        </p:nvSpPr>
        <p:spPr bwMode="auto">
          <a:xfrm>
            <a:off x="2667001" y="-150105"/>
            <a:ext cx="184731" cy="300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351"/>
          </a:p>
        </p:txBody>
      </p:sp>
      <p:graphicFrame>
        <p:nvGraphicFramePr>
          <p:cNvPr id="18442" name="Object 8"/>
          <p:cNvGraphicFramePr>
            <a:graphicFrameLocks noChangeAspect="1"/>
          </p:cNvGraphicFramePr>
          <p:nvPr>
            <p:extLst>
              <p:ext uri="{D42A27DB-BD31-4B8C-83A1-F6EECF244321}">
                <p14:modId xmlns:p14="http://schemas.microsoft.com/office/powerpoint/2010/main" val="3936249797"/>
              </p:ext>
            </p:extLst>
          </p:nvPr>
        </p:nvGraphicFramePr>
        <p:xfrm>
          <a:off x="5943599" y="3724823"/>
          <a:ext cx="2400295" cy="640080"/>
        </p:xfrm>
        <a:graphic>
          <a:graphicData uri="http://schemas.openxmlformats.org/presentationml/2006/ole">
            <mc:AlternateContent xmlns:mc="http://schemas.openxmlformats.org/markup-compatibility/2006">
              <mc:Choice xmlns:v="urn:schemas-microsoft-com:vml" Requires="v">
                <p:oleObj spid="_x0000_s18837" name="Equation" r:id="rId3" imgW="952500" imgH="254000" progId="Equation.3">
                  <p:embed/>
                </p:oleObj>
              </mc:Choice>
              <mc:Fallback>
                <p:oleObj name="Equation" r:id="rId3" imgW="952500" imgH="254000" progId="Equation.3">
                  <p:embed/>
                  <p:pic>
                    <p:nvPicPr>
                      <p:cNvPr id="0" name="Object 8"/>
                      <p:cNvPicPr>
                        <a:picLocks noChangeAspect="1" noChangeArrowheads="1"/>
                      </p:cNvPicPr>
                      <p:nvPr/>
                    </p:nvPicPr>
                    <p:blipFill>
                      <a:blip r:embed="rId4"/>
                      <a:srcRect/>
                      <a:stretch>
                        <a:fillRect/>
                      </a:stretch>
                    </p:blipFill>
                    <p:spPr bwMode="auto">
                      <a:xfrm>
                        <a:off x="5943599" y="3724823"/>
                        <a:ext cx="2400295" cy="64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43" name="Object 10"/>
          <p:cNvGraphicFramePr>
            <a:graphicFrameLocks noChangeAspect="1"/>
          </p:cNvGraphicFramePr>
          <p:nvPr>
            <p:extLst>
              <p:ext uri="{D42A27DB-BD31-4B8C-83A1-F6EECF244321}">
                <p14:modId xmlns:p14="http://schemas.microsoft.com/office/powerpoint/2010/main" val="1918115880"/>
              </p:ext>
            </p:extLst>
          </p:nvPr>
        </p:nvGraphicFramePr>
        <p:xfrm>
          <a:off x="9434833" y="2804161"/>
          <a:ext cx="225425" cy="427039"/>
        </p:xfrm>
        <a:graphic>
          <a:graphicData uri="http://schemas.openxmlformats.org/presentationml/2006/ole">
            <mc:AlternateContent xmlns:mc="http://schemas.openxmlformats.org/markup-compatibility/2006">
              <mc:Choice xmlns:v="urn:schemas-microsoft-com:vml" Requires="v">
                <p:oleObj spid="_x0000_s18838" name="Equation" r:id="rId5" imgW="127000" imgH="241300" progId="Equation.3">
                  <p:embed/>
                </p:oleObj>
              </mc:Choice>
              <mc:Fallback>
                <p:oleObj name="Equation" r:id="rId5" imgW="127000" imgH="241300" progId="Equation.3">
                  <p:embed/>
                  <p:pic>
                    <p:nvPicPr>
                      <p:cNvPr id="0" name="Object 10"/>
                      <p:cNvPicPr>
                        <a:picLocks noChangeAspect="1" noChangeArrowheads="1"/>
                      </p:cNvPicPr>
                      <p:nvPr/>
                    </p:nvPicPr>
                    <p:blipFill>
                      <a:blip r:embed="rId6"/>
                      <a:srcRect/>
                      <a:stretch>
                        <a:fillRect/>
                      </a:stretch>
                    </p:blipFill>
                    <p:spPr bwMode="auto">
                      <a:xfrm>
                        <a:off x="9434833" y="2804161"/>
                        <a:ext cx="225425" cy="427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44" name="Object 11"/>
          <p:cNvGraphicFramePr>
            <a:graphicFrameLocks noChangeAspect="1"/>
          </p:cNvGraphicFramePr>
          <p:nvPr>
            <p:extLst>
              <p:ext uri="{D42A27DB-BD31-4B8C-83A1-F6EECF244321}">
                <p14:modId xmlns:p14="http://schemas.microsoft.com/office/powerpoint/2010/main" val="4079910385"/>
              </p:ext>
            </p:extLst>
          </p:nvPr>
        </p:nvGraphicFramePr>
        <p:xfrm>
          <a:off x="4232645" y="4978913"/>
          <a:ext cx="4111249" cy="1188720"/>
        </p:xfrm>
        <a:graphic>
          <a:graphicData uri="http://schemas.openxmlformats.org/presentationml/2006/ole">
            <mc:AlternateContent xmlns:mc="http://schemas.openxmlformats.org/markup-compatibility/2006">
              <mc:Choice xmlns:v="urn:schemas-microsoft-com:vml" Requires="v">
                <p:oleObj spid="_x0000_s18839" name="Equation" r:id="rId7" imgW="1752600" imgH="508000" progId="Equation.3">
                  <p:embed/>
                </p:oleObj>
              </mc:Choice>
              <mc:Fallback>
                <p:oleObj name="Equation" r:id="rId7" imgW="1752600" imgH="508000" progId="Equation.3">
                  <p:embed/>
                  <p:pic>
                    <p:nvPicPr>
                      <p:cNvPr id="0" name="Object 11"/>
                      <p:cNvPicPr>
                        <a:picLocks noChangeAspect="1" noChangeArrowheads="1"/>
                      </p:cNvPicPr>
                      <p:nvPr/>
                    </p:nvPicPr>
                    <p:blipFill>
                      <a:blip r:embed="rId8"/>
                      <a:srcRect/>
                      <a:stretch>
                        <a:fillRect/>
                      </a:stretch>
                    </p:blipFill>
                    <p:spPr bwMode="auto">
                      <a:xfrm>
                        <a:off x="4232645" y="4978913"/>
                        <a:ext cx="4111249" cy="1188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Date Placeholder 3"/>
          <p:cNvSpPr>
            <a:spLocks noGrp="1"/>
          </p:cNvSpPr>
          <p:nvPr>
            <p:ph type="dt" sz="half" idx="10"/>
          </p:nvPr>
        </p:nvSpPr>
        <p:spPr>
          <a:noFill/>
        </p:spPr>
        <p:txBody>
          <a:bodyPr/>
          <a:lstStyle>
            <a:lvl1pPr>
              <a:defRPr sz="2400">
                <a:solidFill>
                  <a:schemeClr val="tx1"/>
                </a:solidFill>
                <a:latin typeface="Times New Roman" charset="0"/>
              </a:defRPr>
            </a:lvl1pPr>
            <a:lvl2pPr marL="742932" indent="-285744">
              <a:defRPr sz="2400">
                <a:solidFill>
                  <a:schemeClr val="tx1"/>
                </a:solidFill>
                <a:latin typeface="Times New Roman" charset="0"/>
              </a:defRPr>
            </a:lvl2pPr>
            <a:lvl3pPr marL="1142971" indent="-228594">
              <a:defRPr sz="2400">
                <a:solidFill>
                  <a:schemeClr val="tx1"/>
                </a:solidFill>
                <a:latin typeface="Times New Roman" charset="0"/>
              </a:defRPr>
            </a:lvl3pPr>
            <a:lvl4pPr marL="1600160" indent="-228594">
              <a:defRPr sz="2400">
                <a:solidFill>
                  <a:schemeClr val="tx1"/>
                </a:solidFill>
                <a:latin typeface="Times New Roman" charset="0"/>
              </a:defRPr>
            </a:lvl4pPr>
            <a:lvl5pPr marL="2057349" indent="-228594">
              <a:defRPr sz="2400">
                <a:solidFill>
                  <a:schemeClr val="tx1"/>
                </a:solidFill>
                <a:latin typeface="Times New Roman" charset="0"/>
              </a:defRPr>
            </a:lvl5pPr>
            <a:lvl6pPr marL="2514537" indent="-228594" eaLnBrk="0" fontAlgn="base" hangingPunct="0">
              <a:spcBef>
                <a:spcPct val="0"/>
              </a:spcBef>
              <a:spcAft>
                <a:spcPct val="0"/>
              </a:spcAft>
              <a:defRPr sz="2400">
                <a:solidFill>
                  <a:schemeClr val="tx1"/>
                </a:solidFill>
                <a:latin typeface="Times New Roman" charset="0"/>
              </a:defRPr>
            </a:lvl6pPr>
            <a:lvl7pPr marL="2971726" indent="-228594" eaLnBrk="0" fontAlgn="base" hangingPunct="0">
              <a:spcBef>
                <a:spcPct val="0"/>
              </a:spcBef>
              <a:spcAft>
                <a:spcPct val="0"/>
              </a:spcAft>
              <a:defRPr sz="2400">
                <a:solidFill>
                  <a:schemeClr val="tx1"/>
                </a:solidFill>
                <a:latin typeface="Times New Roman" charset="0"/>
              </a:defRPr>
            </a:lvl7pPr>
            <a:lvl8pPr marL="3428914" indent="-228594" eaLnBrk="0" fontAlgn="base" hangingPunct="0">
              <a:spcBef>
                <a:spcPct val="0"/>
              </a:spcBef>
              <a:spcAft>
                <a:spcPct val="0"/>
              </a:spcAft>
              <a:defRPr sz="2400">
                <a:solidFill>
                  <a:schemeClr val="tx1"/>
                </a:solidFill>
                <a:latin typeface="Times New Roman" charset="0"/>
              </a:defRPr>
            </a:lvl8pPr>
            <a:lvl9pPr marL="3886103" indent="-228594" eaLnBrk="0" fontAlgn="base" hangingPunct="0">
              <a:spcBef>
                <a:spcPct val="0"/>
              </a:spcBef>
              <a:spcAft>
                <a:spcPct val="0"/>
              </a:spcAft>
              <a:defRPr sz="2400">
                <a:solidFill>
                  <a:schemeClr val="tx1"/>
                </a:solidFill>
                <a:latin typeface="Times New Roman" charset="0"/>
              </a:defRPr>
            </a:lvl9pPr>
          </a:lstStyle>
          <a:p>
            <a:r>
              <a:rPr lang="en-US" sz="1400"/>
              <a:t>Summer Institutes</a:t>
            </a:r>
            <a:endParaRPr lang="en-US" sz="1400" dirty="0"/>
          </a:p>
        </p:txBody>
      </p:sp>
      <p:sp>
        <p:nvSpPr>
          <p:cNvPr id="19459" name="Footer Placeholder 4"/>
          <p:cNvSpPr>
            <a:spLocks noGrp="1"/>
          </p:cNvSpPr>
          <p:nvPr>
            <p:ph type="ftr" sz="quarter" idx="11"/>
          </p:nvPr>
        </p:nvSpPr>
        <p:spPr>
          <a:noFill/>
        </p:spPr>
        <p:txBody>
          <a:bodyPr/>
          <a:lstStyle>
            <a:lvl1pPr>
              <a:defRPr sz="2400">
                <a:solidFill>
                  <a:schemeClr val="tx1"/>
                </a:solidFill>
                <a:latin typeface="Times New Roman" charset="0"/>
              </a:defRPr>
            </a:lvl1pPr>
            <a:lvl2pPr marL="742932" indent="-285744">
              <a:defRPr sz="2400">
                <a:solidFill>
                  <a:schemeClr val="tx1"/>
                </a:solidFill>
                <a:latin typeface="Times New Roman" charset="0"/>
              </a:defRPr>
            </a:lvl2pPr>
            <a:lvl3pPr marL="1142971" indent="-228594">
              <a:defRPr sz="2400">
                <a:solidFill>
                  <a:schemeClr val="tx1"/>
                </a:solidFill>
                <a:latin typeface="Times New Roman" charset="0"/>
              </a:defRPr>
            </a:lvl3pPr>
            <a:lvl4pPr marL="1600160" indent="-228594">
              <a:defRPr sz="2400">
                <a:solidFill>
                  <a:schemeClr val="tx1"/>
                </a:solidFill>
                <a:latin typeface="Times New Roman" charset="0"/>
              </a:defRPr>
            </a:lvl4pPr>
            <a:lvl5pPr marL="2057349" indent="-228594">
              <a:defRPr sz="2400">
                <a:solidFill>
                  <a:schemeClr val="tx1"/>
                </a:solidFill>
                <a:latin typeface="Times New Roman" charset="0"/>
              </a:defRPr>
            </a:lvl5pPr>
            <a:lvl6pPr marL="2514537" indent="-228594" eaLnBrk="0" fontAlgn="base" hangingPunct="0">
              <a:spcBef>
                <a:spcPct val="0"/>
              </a:spcBef>
              <a:spcAft>
                <a:spcPct val="0"/>
              </a:spcAft>
              <a:defRPr sz="2400">
                <a:solidFill>
                  <a:schemeClr val="tx1"/>
                </a:solidFill>
                <a:latin typeface="Times New Roman" charset="0"/>
              </a:defRPr>
            </a:lvl6pPr>
            <a:lvl7pPr marL="2971726" indent="-228594" eaLnBrk="0" fontAlgn="base" hangingPunct="0">
              <a:spcBef>
                <a:spcPct val="0"/>
              </a:spcBef>
              <a:spcAft>
                <a:spcPct val="0"/>
              </a:spcAft>
              <a:defRPr sz="2400">
                <a:solidFill>
                  <a:schemeClr val="tx1"/>
                </a:solidFill>
                <a:latin typeface="Times New Roman" charset="0"/>
              </a:defRPr>
            </a:lvl7pPr>
            <a:lvl8pPr marL="3428914" indent="-228594" eaLnBrk="0" fontAlgn="base" hangingPunct="0">
              <a:spcBef>
                <a:spcPct val="0"/>
              </a:spcBef>
              <a:spcAft>
                <a:spcPct val="0"/>
              </a:spcAft>
              <a:defRPr sz="2400">
                <a:solidFill>
                  <a:schemeClr val="tx1"/>
                </a:solidFill>
                <a:latin typeface="Times New Roman" charset="0"/>
              </a:defRPr>
            </a:lvl8pPr>
            <a:lvl9pPr marL="3886103" indent="-228594" eaLnBrk="0" fontAlgn="base" hangingPunct="0">
              <a:spcBef>
                <a:spcPct val="0"/>
              </a:spcBef>
              <a:spcAft>
                <a:spcPct val="0"/>
              </a:spcAft>
              <a:defRPr sz="2400">
                <a:solidFill>
                  <a:schemeClr val="tx1"/>
                </a:solidFill>
                <a:latin typeface="Times New Roman" charset="0"/>
              </a:defRPr>
            </a:lvl9pPr>
          </a:lstStyle>
          <a:p>
            <a:r>
              <a:rPr lang="en-US" sz="1400"/>
              <a:t>Module 1, Session 9</a:t>
            </a:r>
          </a:p>
        </p:txBody>
      </p:sp>
      <p:sp>
        <p:nvSpPr>
          <p:cNvPr id="19460" name="Slide Number Placeholder 5"/>
          <p:cNvSpPr>
            <a:spLocks noGrp="1"/>
          </p:cNvSpPr>
          <p:nvPr>
            <p:ph type="sldNum" sz="quarter" idx="12"/>
          </p:nvPr>
        </p:nvSpPr>
        <p:spPr>
          <a:noFill/>
        </p:spPr>
        <p:txBody>
          <a:bodyPr/>
          <a:lstStyle>
            <a:lvl1pPr>
              <a:defRPr sz="2400">
                <a:solidFill>
                  <a:schemeClr val="tx1"/>
                </a:solidFill>
                <a:latin typeface="Times New Roman" charset="0"/>
              </a:defRPr>
            </a:lvl1pPr>
            <a:lvl2pPr marL="742932" indent="-285744">
              <a:defRPr sz="2400">
                <a:solidFill>
                  <a:schemeClr val="tx1"/>
                </a:solidFill>
                <a:latin typeface="Times New Roman" charset="0"/>
              </a:defRPr>
            </a:lvl2pPr>
            <a:lvl3pPr marL="1142971" indent="-228594">
              <a:defRPr sz="2400">
                <a:solidFill>
                  <a:schemeClr val="tx1"/>
                </a:solidFill>
                <a:latin typeface="Times New Roman" charset="0"/>
              </a:defRPr>
            </a:lvl3pPr>
            <a:lvl4pPr marL="1600160" indent="-228594">
              <a:defRPr sz="2400">
                <a:solidFill>
                  <a:schemeClr val="tx1"/>
                </a:solidFill>
                <a:latin typeface="Times New Roman" charset="0"/>
              </a:defRPr>
            </a:lvl4pPr>
            <a:lvl5pPr marL="2057349" indent="-228594">
              <a:defRPr sz="2400">
                <a:solidFill>
                  <a:schemeClr val="tx1"/>
                </a:solidFill>
                <a:latin typeface="Times New Roman" charset="0"/>
              </a:defRPr>
            </a:lvl5pPr>
            <a:lvl6pPr marL="2514537" indent="-228594" eaLnBrk="0" fontAlgn="base" hangingPunct="0">
              <a:spcBef>
                <a:spcPct val="0"/>
              </a:spcBef>
              <a:spcAft>
                <a:spcPct val="0"/>
              </a:spcAft>
              <a:defRPr sz="2400">
                <a:solidFill>
                  <a:schemeClr val="tx1"/>
                </a:solidFill>
                <a:latin typeface="Times New Roman" charset="0"/>
              </a:defRPr>
            </a:lvl6pPr>
            <a:lvl7pPr marL="2971726" indent="-228594" eaLnBrk="0" fontAlgn="base" hangingPunct="0">
              <a:spcBef>
                <a:spcPct val="0"/>
              </a:spcBef>
              <a:spcAft>
                <a:spcPct val="0"/>
              </a:spcAft>
              <a:defRPr sz="2400">
                <a:solidFill>
                  <a:schemeClr val="tx1"/>
                </a:solidFill>
                <a:latin typeface="Times New Roman" charset="0"/>
              </a:defRPr>
            </a:lvl7pPr>
            <a:lvl8pPr marL="3428914" indent="-228594" eaLnBrk="0" fontAlgn="base" hangingPunct="0">
              <a:spcBef>
                <a:spcPct val="0"/>
              </a:spcBef>
              <a:spcAft>
                <a:spcPct val="0"/>
              </a:spcAft>
              <a:defRPr sz="2400">
                <a:solidFill>
                  <a:schemeClr val="tx1"/>
                </a:solidFill>
                <a:latin typeface="Times New Roman" charset="0"/>
              </a:defRPr>
            </a:lvl8pPr>
            <a:lvl9pPr marL="3886103" indent="-228594" eaLnBrk="0" fontAlgn="base" hangingPunct="0">
              <a:spcBef>
                <a:spcPct val="0"/>
              </a:spcBef>
              <a:spcAft>
                <a:spcPct val="0"/>
              </a:spcAft>
              <a:defRPr sz="2400">
                <a:solidFill>
                  <a:schemeClr val="tx1"/>
                </a:solidFill>
                <a:latin typeface="Times New Roman" charset="0"/>
              </a:defRPr>
            </a:lvl9pPr>
          </a:lstStyle>
          <a:p>
            <a:fld id="{126598D5-218A-403A-9ACA-384F22B94E92}" type="slidenum">
              <a:rPr lang="en-US" sz="1400"/>
              <a:pPr/>
              <a:t>16</a:t>
            </a:fld>
            <a:endParaRPr lang="en-US" sz="1400"/>
          </a:p>
        </p:txBody>
      </p:sp>
      <p:sp>
        <p:nvSpPr>
          <p:cNvPr id="19461" name="Text Box 2"/>
          <p:cNvSpPr txBox="1">
            <a:spLocks noChangeArrowheads="1"/>
          </p:cNvSpPr>
          <p:nvPr/>
        </p:nvSpPr>
        <p:spPr bwMode="auto">
          <a:xfrm>
            <a:off x="4038600" y="367723"/>
            <a:ext cx="3810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a:spcBef>
                <a:spcPct val="50000"/>
              </a:spcBef>
            </a:pPr>
            <a:r>
              <a:rPr lang="en-US" sz="3200" b="1" dirty="0"/>
              <a:t>Jackknife Summary</a:t>
            </a:r>
          </a:p>
        </p:txBody>
      </p:sp>
      <p:sp>
        <p:nvSpPr>
          <p:cNvPr id="19463" name="Text Box 4"/>
          <p:cNvSpPr txBox="1">
            <a:spLocks noChangeArrowheads="1"/>
          </p:cNvSpPr>
          <p:nvPr/>
        </p:nvSpPr>
        <p:spPr bwMode="auto">
          <a:xfrm>
            <a:off x="525780" y="1488606"/>
            <a:ext cx="10835640" cy="6986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228600" algn="l"/>
              </a:tabLst>
              <a:defRPr sz="2400">
                <a:solidFill>
                  <a:schemeClr val="tx1"/>
                </a:solidFill>
                <a:latin typeface="Times New Roman" charset="0"/>
              </a:defRPr>
            </a:lvl1pPr>
            <a:lvl2pPr marL="742950" indent="-285750">
              <a:tabLst>
                <a:tab pos="228600" algn="l"/>
              </a:tabLst>
              <a:defRPr sz="2400">
                <a:solidFill>
                  <a:schemeClr val="tx1"/>
                </a:solidFill>
                <a:latin typeface="Times New Roman" charset="0"/>
              </a:defRPr>
            </a:lvl2pPr>
            <a:lvl3pPr marL="1143000" indent="-228600">
              <a:tabLst>
                <a:tab pos="228600" algn="l"/>
              </a:tabLst>
              <a:defRPr sz="2400">
                <a:solidFill>
                  <a:schemeClr val="tx1"/>
                </a:solidFill>
                <a:latin typeface="Times New Roman" charset="0"/>
              </a:defRPr>
            </a:lvl3pPr>
            <a:lvl4pPr marL="1600200" indent="-228600">
              <a:tabLst>
                <a:tab pos="228600" algn="l"/>
              </a:tabLst>
              <a:defRPr sz="2400">
                <a:solidFill>
                  <a:schemeClr val="tx1"/>
                </a:solidFill>
                <a:latin typeface="Times New Roman" charset="0"/>
              </a:defRPr>
            </a:lvl4pPr>
            <a:lvl5pPr marL="2057400" indent="-228600">
              <a:tabLst>
                <a:tab pos="228600" algn="l"/>
              </a:tabLst>
              <a:defRPr sz="2400">
                <a:solidFill>
                  <a:schemeClr val="tx1"/>
                </a:solidFill>
                <a:latin typeface="Times New Roman" charset="0"/>
              </a:defRPr>
            </a:lvl5pPr>
            <a:lvl6pPr marL="2514600" indent="-228600" eaLnBrk="0" fontAlgn="base" hangingPunct="0">
              <a:spcBef>
                <a:spcPct val="0"/>
              </a:spcBef>
              <a:spcAft>
                <a:spcPct val="0"/>
              </a:spcAft>
              <a:tabLst>
                <a:tab pos="228600" algn="l"/>
              </a:tabLst>
              <a:defRPr sz="2400">
                <a:solidFill>
                  <a:schemeClr val="tx1"/>
                </a:solidFill>
                <a:latin typeface="Times New Roman" charset="0"/>
              </a:defRPr>
            </a:lvl6pPr>
            <a:lvl7pPr marL="2971800" indent="-228600" eaLnBrk="0" fontAlgn="base" hangingPunct="0">
              <a:spcBef>
                <a:spcPct val="0"/>
              </a:spcBef>
              <a:spcAft>
                <a:spcPct val="0"/>
              </a:spcAft>
              <a:tabLst>
                <a:tab pos="228600" algn="l"/>
              </a:tabLst>
              <a:defRPr sz="2400">
                <a:solidFill>
                  <a:schemeClr val="tx1"/>
                </a:solidFill>
                <a:latin typeface="Times New Roman" charset="0"/>
              </a:defRPr>
            </a:lvl7pPr>
            <a:lvl8pPr marL="3429000" indent="-228600" eaLnBrk="0" fontAlgn="base" hangingPunct="0">
              <a:spcBef>
                <a:spcPct val="0"/>
              </a:spcBef>
              <a:spcAft>
                <a:spcPct val="0"/>
              </a:spcAft>
              <a:tabLst>
                <a:tab pos="228600" algn="l"/>
              </a:tabLst>
              <a:defRPr sz="2400">
                <a:solidFill>
                  <a:schemeClr val="tx1"/>
                </a:solidFill>
                <a:latin typeface="Times New Roman" charset="0"/>
              </a:defRPr>
            </a:lvl8pPr>
            <a:lvl9pPr marL="3886200" indent="-228600" eaLnBrk="0" fontAlgn="base" hangingPunct="0">
              <a:spcBef>
                <a:spcPct val="0"/>
              </a:spcBef>
              <a:spcAft>
                <a:spcPct val="0"/>
              </a:spcAft>
              <a:tabLst>
                <a:tab pos="228600" algn="l"/>
              </a:tabLst>
              <a:defRPr sz="2400">
                <a:solidFill>
                  <a:schemeClr val="tx1"/>
                </a:solidFill>
                <a:latin typeface="Times New Roman" charset="0"/>
              </a:defRPr>
            </a:lvl9pPr>
          </a:lstStyle>
          <a:p>
            <a:pPr algn="just"/>
            <a:r>
              <a:rPr lang="en-US" sz="2800" b="1" dirty="0"/>
              <a:t>Advantages</a:t>
            </a:r>
          </a:p>
          <a:p>
            <a:pPr algn="just"/>
            <a:endParaRPr lang="en-US" sz="2800" b="1" dirty="0"/>
          </a:p>
          <a:p>
            <a:pPr algn="just">
              <a:buFontTx/>
              <a:buChar char="•"/>
            </a:pPr>
            <a:r>
              <a:rPr lang="en-US" sz="2800" dirty="0"/>
              <a:t> Useful method for estimating and compensating for bias in an estimator.</a:t>
            </a:r>
          </a:p>
          <a:p>
            <a:pPr algn="just">
              <a:buFontTx/>
              <a:buChar char="•"/>
            </a:pPr>
            <a:r>
              <a:rPr lang="en-US" sz="2800" dirty="0"/>
              <a:t> Like the bootstrap, the methodology does not require knowledge of the theoretical form of an estimator’s standard error.</a:t>
            </a:r>
          </a:p>
          <a:p>
            <a:pPr>
              <a:buFontTx/>
              <a:buChar char="•"/>
            </a:pPr>
            <a:r>
              <a:rPr lang="en-US" sz="2800" dirty="0"/>
              <a:t> Is generally less computationally intensive compared to the bootstrap method.</a:t>
            </a:r>
          </a:p>
          <a:p>
            <a:pPr algn="just"/>
            <a:endParaRPr lang="en-US" sz="2800" dirty="0"/>
          </a:p>
          <a:p>
            <a:pPr algn="just"/>
            <a:r>
              <a:rPr lang="en-US" sz="2800" b="1" dirty="0"/>
              <a:t>Disadvantages</a:t>
            </a:r>
          </a:p>
          <a:p>
            <a:pPr algn="just"/>
            <a:endParaRPr lang="en-US" sz="2800" dirty="0"/>
          </a:p>
          <a:p>
            <a:pPr algn="just">
              <a:buFontTx/>
              <a:buChar char="•"/>
            </a:pPr>
            <a:r>
              <a:rPr lang="en-US" sz="2800" dirty="0"/>
              <a:t> </a:t>
            </a:r>
            <a:r>
              <a:rPr kumimoji="1" lang="en-US" sz="2800" dirty="0"/>
              <a:t>The jackknife method is more conservative than the bootstrap method, that is, its estimated standard error tends to be slightly larger.</a:t>
            </a:r>
          </a:p>
          <a:p>
            <a:pPr algn="just">
              <a:buFontTx/>
              <a:buChar char="•"/>
            </a:pPr>
            <a:r>
              <a:rPr kumimoji="1" lang="en-US" sz="2800" dirty="0"/>
              <a:t> Performs poorly when the the estimator is not sufficiently smooth, i.e., a non-smooth statistic for which the jackknife performs poorly is the median.</a:t>
            </a:r>
          </a:p>
          <a:p>
            <a:pPr algn="just"/>
            <a:endParaRPr lang="en-US" sz="2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Date Placeholder 1"/>
          <p:cNvSpPr>
            <a:spLocks noGrp="1"/>
          </p:cNvSpPr>
          <p:nvPr>
            <p:ph type="dt" sz="half" idx="10"/>
          </p:nvPr>
        </p:nvSpPr>
        <p:spPr>
          <a:noFill/>
        </p:spPr>
        <p:txBody>
          <a:bodyPr/>
          <a:lstStyle>
            <a:lvl1pPr>
              <a:defRPr sz="2400">
                <a:solidFill>
                  <a:schemeClr val="tx1"/>
                </a:solidFill>
                <a:latin typeface="Times New Roman" charset="0"/>
              </a:defRPr>
            </a:lvl1pPr>
            <a:lvl2pPr marL="742932" indent="-285744">
              <a:defRPr sz="2400">
                <a:solidFill>
                  <a:schemeClr val="tx1"/>
                </a:solidFill>
                <a:latin typeface="Times New Roman" charset="0"/>
              </a:defRPr>
            </a:lvl2pPr>
            <a:lvl3pPr marL="1142971" indent="-228594">
              <a:defRPr sz="2400">
                <a:solidFill>
                  <a:schemeClr val="tx1"/>
                </a:solidFill>
                <a:latin typeface="Times New Roman" charset="0"/>
              </a:defRPr>
            </a:lvl3pPr>
            <a:lvl4pPr marL="1600160" indent="-228594">
              <a:defRPr sz="2400">
                <a:solidFill>
                  <a:schemeClr val="tx1"/>
                </a:solidFill>
                <a:latin typeface="Times New Roman" charset="0"/>
              </a:defRPr>
            </a:lvl4pPr>
            <a:lvl5pPr marL="2057349" indent="-228594">
              <a:defRPr sz="2400">
                <a:solidFill>
                  <a:schemeClr val="tx1"/>
                </a:solidFill>
                <a:latin typeface="Times New Roman" charset="0"/>
              </a:defRPr>
            </a:lvl5pPr>
            <a:lvl6pPr marL="2514537" indent="-228594" eaLnBrk="0" fontAlgn="base" hangingPunct="0">
              <a:spcBef>
                <a:spcPct val="0"/>
              </a:spcBef>
              <a:spcAft>
                <a:spcPct val="0"/>
              </a:spcAft>
              <a:defRPr sz="2400">
                <a:solidFill>
                  <a:schemeClr val="tx1"/>
                </a:solidFill>
                <a:latin typeface="Times New Roman" charset="0"/>
              </a:defRPr>
            </a:lvl6pPr>
            <a:lvl7pPr marL="2971726" indent="-228594" eaLnBrk="0" fontAlgn="base" hangingPunct="0">
              <a:spcBef>
                <a:spcPct val="0"/>
              </a:spcBef>
              <a:spcAft>
                <a:spcPct val="0"/>
              </a:spcAft>
              <a:defRPr sz="2400">
                <a:solidFill>
                  <a:schemeClr val="tx1"/>
                </a:solidFill>
                <a:latin typeface="Times New Roman" charset="0"/>
              </a:defRPr>
            </a:lvl7pPr>
            <a:lvl8pPr marL="3428914" indent="-228594" eaLnBrk="0" fontAlgn="base" hangingPunct="0">
              <a:spcBef>
                <a:spcPct val="0"/>
              </a:spcBef>
              <a:spcAft>
                <a:spcPct val="0"/>
              </a:spcAft>
              <a:defRPr sz="2400">
                <a:solidFill>
                  <a:schemeClr val="tx1"/>
                </a:solidFill>
                <a:latin typeface="Times New Roman" charset="0"/>
              </a:defRPr>
            </a:lvl8pPr>
            <a:lvl9pPr marL="3886103" indent="-228594" eaLnBrk="0" fontAlgn="base" hangingPunct="0">
              <a:spcBef>
                <a:spcPct val="0"/>
              </a:spcBef>
              <a:spcAft>
                <a:spcPct val="0"/>
              </a:spcAft>
              <a:defRPr sz="2400">
                <a:solidFill>
                  <a:schemeClr val="tx1"/>
                </a:solidFill>
                <a:latin typeface="Times New Roman" charset="0"/>
              </a:defRPr>
            </a:lvl9pPr>
          </a:lstStyle>
          <a:p>
            <a:r>
              <a:rPr lang="en-US" sz="1400" dirty="0"/>
              <a:t>Summer Institutes</a:t>
            </a:r>
          </a:p>
        </p:txBody>
      </p:sp>
      <p:sp>
        <p:nvSpPr>
          <p:cNvPr id="3075" name="Footer Placeholder 2"/>
          <p:cNvSpPr>
            <a:spLocks noGrp="1"/>
          </p:cNvSpPr>
          <p:nvPr>
            <p:ph type="ftr" sz="quarter" idx="11"/>
          </p:nvPr>
        </p:nvSpPr>
        <p:spPr>
          <a:noFill/>
        </p:spPr>
        <p:txBody>
          <a:bodyPr/>
          <a:lstStyle>
            <a:lvl1pPr>
              <a:defRPr sz="2400">
                <a:solidFill>
                  <a:schemeClr val="tx1"/>
                </a:solidFill>
                <a:latin typeface="Times New Roman" charset="0"/>
              </a:defRPr>
            </a:lvl1pPr>
            <a:lvl2pPr marL="742932" indent="-285744">
              <a:defRPr sz="2400">
                <a:solidFill>
                  <a:schemeClr val="tx1"/>
                </a:solidFill>
                <a:latin typeface="Times New Roman" charset="0"/>
              </a:defRPr>
            </a:lvl2pPr>
            <a:lvl3pPr marL="1142971" indent="-228594">
              <a:defRPr sz="2400">
                <a:solidFill>
                  <a:schemeClr val="tx1"/>
                </a:solidFill>
                <a:latin typeface="Times New Roman" charset="0"/>
              </a:defRPr>
            </a:lvl3pPr>
            <a:lvl4pPr marL="1600160" indent="-228594">
              <a:defRPr sz="2400">
                <a:solidFill>
                  <a:schemeClr val="tx1"/>
                </a:solidFill>
                <a:latin typeface="Times New Roman" charset="0"/>
              </a:defRPr>
            </a:lvl4pPr>
            <a:lvl5pPr marL="2057349" indent="-228594">
              <a:defRPr sz="2400">
                <a:solidFill>
                  <a:schemeClr val="tx1"/>
                </a:solidFill>
                <a:latin typeface="Times New Roman" charset="0"/>
              </a:defRPr>
            </a:lvl5pPr>
            <a:lvl6pPr marL="2514537" indent="-228594" eaLnBrk="0" fontAlgn="base" hangingPunct="0">
              <a:spcBef>
                <a:spcPct val="0"/>
              </a:spcBef>
              <a:spcAft>
                <a:spcPct val="0"/>
              </a:spcAft>
              <a:defRPr sz="2400">
                <a:solidFill>
                  <a:schemeClr val="tx1"/>
                </a:solidFill>
                <a:latin typeface="Times New Roman" charset="0"/>
              </a:defRPr>
            </a:lvl6pPr>
            <a:lvl7pPr marL="2971726" indent="-228594" eaLnBrk="0" fontAlgn="base" hangingPunct="0">
              <a:spcBef>
                <a:spcPct val="0"/>
              </a:spcBef>
              <a:spcAft>
                <a:spcPct val="0"/>
              </a:spcAft>
              <a:defRPr sz="2400">
                <a:solidFill>
                  <a:schemeClr val="tx1"/>
                </a:solidFill>
                <a:latin typeface="Times New Roman" charset="0"/>
              </a:defRPr>
            </a:lvl7pPr>
            <a:lvl8pPr marL="3428914" indent="-228594" eaLnBrk="0" fontAlgn="base" hangingPunct="0">
              <a:spcBef>
                <a:spcPct val="0"/>
              </a:spcBef>
              <a:spcAft>
                <a:spcPct val="0"/>
              </a:spcAft>
              <a:defRPr sz="2400">
                <a:solidFill>
                  <a:schemeClr val="tx1"/>
                </a:solidFill>
                <a:latin typeface="Times New Roman" charset="0"/>
              </a:defRPr>
            </a:lvl8pPr>
            <a:lvl9pPr marL="3886103" indent="-228594" eaLnBrk="0" fontAlgn="base" hangingPunct="0">
              <a:spcBef>
                <a:spcPct val="0"/>
              </a:spcBef>
              <a:spcAft>
                <a:spcPct val="0"/>
              </a:spcAft>
              <a:defRPr sz="2400">
                <a:solidFill>
                  <a:schemeClr val="tx1"/>
                </a:solidFill>
                <a:latin typeface="Times New Roman" charset="0"/>
              </a:defRPr>
            </a:lvl9pPr>
          </a:lstStyle>
          <a:p>
            <a:r>
              <a:rPr lang="en-US" sz="1400"/>
              <a:t>Module 1, Session 9</a:t>
            </a:r>
          </a:p>
        </p:txBody>
      </p:sp>
      <p:sp>
        <p:nvSpPr>
          <p:cNvPr id="3076" name="Slide Number Placeholder 3"/>
          <p:cNvSpPr>
            <a:spLocks noGrp="1"/>
          </p:cNvSpPr>
          <p:nvPr>
            <p:ph type="sldNum" sz="quarter" idx="12"/>
          </p:nvPr>
        </p:nvSpPr>
        <p:spPr>
          <a:noFill/>
        </p:spPr>
        <p:txBody>
          <a:bodyPr/>
          <a:lstStyle>
            <a:lvl1pPr>
              <a:defRPr sz="2400">
                <a:solidFill>
                  <a:schemeClr val="tx1"/>
                </a:solidFill>
                <a:latin typeface="Times New Roman" charset="0"/>
              </a:defRPr>
            </a:lvl1pPr>
            <a:lvl2pPr marL="742932" indent="-285744">
              <a:defRPr sz="2400">
                <a:solidFill>
                  <a:schemeClr val="tx1"/>
                </a:solidFill>
                <a:latin typeface="Times New Roman" charset="0"/>
              </a:defRPr>
            </a:lvl2pPr>
            <a:lvl3pPr marL="1142971" indent="-228594">
              <a:defRPr sz="2400">
                <a:solidFill>
                  <a:schemeClr val="tx1"/>
                </a:solidFill>
                <a:latin typeface="Times New Roman" charset="0"/>
              </a:defRPr>
            </a:lvl3pPr>
            <a:lvl4pPr marL="1600160" indent="-228594">
              <a:defRPr sz="2400">
                <a:solidFill>
                  <a:schemeClr val="tx1"/>
                </a:solidFill>
                <a:latin typeface="Times New Roman" charset="0"/>
              </a:defRPr>
            </a:lvl4pPr>
            <a:lvl5pPr marL="2057349" indent="-228594">
              <a:defRPr sz="2400">
                <a:solidFill>
                  <a:schemeClr val="tx1"/>
                </a:solidFill>
                <a:latin typeface="Times New Roman" charset="0"/>
              </a:defRPr>
            </a:lvl5pPr>
            <a:lvl6pPr marL="2514537" indent="-228594" eaLnBrk="0" fontAlgn="base" hangingPunct="0">
              <a:spcBef>
                <a:spcPct val="0"/>
              </a:spcBef>
              <a:spcAft>
                <a:spcPct val="0"/>
              </a:spcAft>
              <a:defRPr sz="2400">
                <a:solidFill>
                  <a:schemeClr val="tx1"/>
                </a:solidFill>
                <a:latin typeface="Times New Roman" charset="0"/>
              </a:defRPr>
            </a:lvl6pPr>
            <a:lvl7pPr marL="2971726" indent="-228594" eaLnBrk="0" fontAlgn="base" hangingPunct="0">
              <a:spcBef>
                <a:spcPct val="0"/>
              </a:spcBef>
              <a:spcAft>
                <a:spcPct val="0"/>
              </a:spcAft>
              <a:defRPr sz="2400">
                <a:solidFill>
                  <a:schemeClr val="tx1"/>
                </a:solidFill>
                <a:latin typeface="Times New Roman" charset="0"/>
              </a:defRPr>
            </a:lvl7pPr>
            <a:lvl8pPr marL="3428914" indent="-228594" eaLnBrk="0" fontAlgn="base" hangingPunct="0">
              <a:spcBef>
                <a:spcPct val="0"/>
              </a:spcBef>
              <a:spcAft>
                <a:spcPct val="0"/>
              </a:spcAft>
              <a:defRPr sz="2400">
                <a:solidFill>
                  <a:schemeClr val="tx1"/>
                </a:solidFill>
                <a:latin typeface="Times New Roman" charset="0"/>
              </a:defRPr>
            </a:lvl8pPr>
            <a:lvl9pPr marL="3886103" indent="-228594" eaLnBrk="0" fontAlgn="base" hangingPunct="0">
              <a:spcBef>
                <a:spcPct val="0"/>
              </a:spcBef>
              <a:spcAft>
                <a:spcPct val="0"/>
              </a:spcAft>
              <a:defRPr sz="2400">
                <a:solidFill>
                  <a:schemeClr val="tx1"/>
                </a:solidFill>
                <a:latin typeface="Times New Roman" charset="0"/>
              </a:defRPr>
            </a:lvl9pPr>
          </a:lstStyle>
          <a:p>
            <a:fld id="{C2C33E99-571A-45E2-AF07-2E1CEC658784}" type="slidenum">
              <a:rPr lang="en-US" sz="1400"/>
              <a:pPr/>
              <a:t>2</a:t>
            </a:fld>
            <a:endParaRPr lang="en-US" sz="1400"/>
          </a:p>
        </p:txBody>
      </p:sp>
      <p:sp>
        <p:nvSpPr>
          <p:cNvPr id="3077" name="Text Box 2"/>
          <p:cNvSpPr txBox="1">
            <a:spLocks noChangeArrowheads="1"/>
          </p:cNvSpPr>
          <p:nvPr/>
        </p:nvSpPr>
        <p:spPr bwMode="auto">
          <a:xfrm>
            <a:off x="3733800" y="132506"/>
            <a:ext cx="3810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a:spcBef>
                <a:spcPct val="50000"/>
              </a:spcBef>
            </a:pPr>
            <a:endParaRPr lang="en-US" sz="3200" b="1" dirty="0"/>
          </a:p>
          <a:p>
            <a:pPr algn="ctr"/>
            <a:r>
              <a:rPr lang="en-US" sz="3200" b="1" dirty="0"/>
              <a:t>Motivation</a:t>
            </a:r>
          </a:p>
        </p:txBody>
      </p:sp>
      <p:sp>
        <p:nvSpPr>
          <p:cNvPr id="3079" name="Text Box 4"/>
          <p:cNvSpPr txBox="1">
            <a:spLocks noChangeArrowheads="1"/>
          </p:cNvSpPr>
          <p:nvPr/>
        </p:nvSpPr>
        <p:spPr bwMode="auto">
          <a:xfrm>
            <a:off x="838200" y="1417322"/>
            <a:ext cx="10835640" cy="6124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228600" algn="l"/>
              </a:tabLst>
              <a:defRPr sz="2400">
                <a:solidFill>
                  <a:schemeClr val="tx1"/>
                </a:solidFill>
                <a:latin typeface="Times New Roman" charset="0"/>
              </a:defRPr>
            </a:lvl1pPr>
            <a:lvl2pPr marL="742950" indent="-285750">
              <a:tabLst>
                <a:tab pos="228600" algn="l"/>
              </a:tabLst>
              <a:defRPr sz="2400">
                <a:solidFill>
                  <a:schemeClr val="tx1"/>
                </a:solidFill>
                <a:latin typeface="Times New Roman" charset="0"/>
              </a:defRPr>
            </a:lvl2pPr>
            <a:lvl3pPr marL="1143000" indent="-228600">
              <a:tabLst>
                <a:tab pos="228600" algn="l"/>
              </a:tabLst>
              <a:defRPr sz="2400">
                <a:solidFill>
                  <a:schemeClr val="tx1"/>
                </a:solidFill>
                <a:latin typeface="Times New Roman" charset="0"/>
              </a:defRPr>
            </a:lvl3pPr>
            <a:lvl4pPr marL="1600200" indent="-228600">
              <a:tabLst>
                <a:tab pos="228600" algn="l"/>
              </a:tabLst>
              <a:defRPr sz="2400">
                <a:solidFill>
                  <a:schemeClr val="tx1"/>
                </a:solidFill>
                <a:latin typeface="Times New Roman" charset="0"/>
              </a:defRPr>
            </a:lvl4pPr>
            <a:lvl5pPr marL="2057400" indent="-228600">
              <a:tabLst>
                <a:tab pos="228600" algn="l"/>
              </a:tabLst>
              <a:defRPr sz="2400">
                <a:solidFill>
                  <a:schemeClr val="tx1"/>
                </a:solidFill>
                <a:latin typeface="Times New Roman" charset="0"/>
              </a:defRPr>
            </a:lvl5pPr>
            <a:lvl6pPr marL="2514600" indent="-228600" eaLnBrk="0" fontAlgn="base" hangingPunct="0">
              <a:spcBef>
                <a:spcPct val="0"/>
              </a:spcBef>
              <a:spcAft>
                <a:spcPct val="0"/>
              </a:spcAft>
              <a:tabLst>
                <a:tab pos="228600" algn="l"/>
              </a:tabLst>
              <a:defRPr sz="2400">
                <a:solidFill>
                  <a:schemeClr val="tx1"/>
                </a:solidFill>
                <a:latin typeface="Times New Roman" charset="0"/>
              </a:defRPr>
            </a:lvl6pPr>
            <a:lvl7pPr marL="2971800" indent="-228600" eaLnBrk="0" fontAlgn="base" hangingPunct="0">
              <a:spcBef>
                <a:spcPct val="0"/>
              </a:spcBef>
              <a:spcAft>
                <a:spcPct val="0"/>
              </a:spcAft>
              <a:tabLst>
                <a:tab pos="228600" algn="l"/>
              </a:tabLst>
              <a:defRPr sz="2400">
                <a:solidFill>
                  <a:schemeClr val="tx1"/>
                </a:solidFill>
                <a:latin typeface="Times New Roman" charset="0"/>
              </a:defRPr>
            </a:lvl7pPr>
            <a:lvl8pPr marL="3429000" indent="-228600" eaLnBrk="0" fontAlgn="base" hangingPunct="0">
              <a:spcBef>
                <a:spcPct val="0"/>
              </a:spcBef>
              <a:spcAft>
                <a:spcPct val="0"/>
              </a:spcAft>
              <a:tabLst>
                <a:tab pos="228600" algn="l"/>
              </a:tabLst>
              <a:defRPr sz="2400">
                <a:solidFill>
                  <a:schemeClr val="tx1"/>
                </a:solidFill>
                <a:latin typeface="Times New Roman" charset="0"/>
              </a:defRPr>
            </a:lvl8pPr>
            <a:lvl9pPr marL="3886200" indent="-228600" eaLnBrk="0" fontAlgn="base" hangingPunct="0">
              <a:spcBef>
                <a:spcPct val="0"/>
              </a:spcBef>
              <a:spcAft>
                <a:spcPct val="0"/>
              </a:spcAft>
              <a:tabLst>
                <a:tab pos="228600" algn="l"/>
              </a:tabLst>
              <a:defRPr sz="2400">
                <a:solidFill>
                  <a:schemeClr val="tx1"/>
                </a:solidFill>
                <a:latin typeface="Times New Roman" charset="0"/>
              </a:defRPr>
            </a:lvl9pPr>
          </a:lstStyle>
          <a:p>
            <a:pPr algn="just"/>
            <a:r>
              <a:rPr lang="en-US" sz="2800" dirty="0">
                <a:latin typeface="Times New Roman" panose="02020603050405020304" pitchFamily="18" charset="0"/>
                <a:cs typeface="Times New Roman" panose="02020603050405020304" pitchFamily="18" charset="0"/>
              </a:rPr>
              <a:t>In scientific research, we’re often interested in estimating some unknown parameter </a:t>
            </a:r>
            <a:r>
              <a:rPr lang="en-US" sz="2800" i="1" dirty="0">
                <a:latin typeface="Symbol" pitchFamily="18" charset="2"/>
              </a:rPr>
              <a:t>q</a:t>
            </a:r>
            <a:r>
              <a:rPr lang="en-US" sz="2800" i="1"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e.g., mean weight of a certain strain of mice, heritability index, a genetic component of variation, a mutation rate, etc.  </a:t>
            </a:r>
          </a:p>
          <a:p>
            <a:pPr>
              <a:spcBef>
                <a:spcPct val="50000"/>
              </a:spcBef>
            </a:pPr>
            <a:endParaRPr lang="en-US" sz="2800" dirty="0">
              <a:latin typeface="Times New Roman" panose="02020603050405020304" pitchFamily="18" charset="0"/>
              <a:cs typeface="Times New Roman" panose="02020603050405020304" pitchFamily="18" charset="0"/>
            </a:endParaRPr>
          </a:p>
          <a:p>
            <a:pPr>
              <a:spcBef>
                <a:spcPct val="50000"/>
              </a:spcBef>
            </a:pPr>
            <a:r>
              <a:rPr lang="en-US" sz="2800" b="1" dirty="0">
                <a:latin typeface="Times New Roman" panose="02020603050405020304" pitchFamily="18" charset="0"/>
                <a:cs typeface="Times New Roman" panose="02020603050405020304" pitchFamily="18" charset="0"/>
              </a:rPr>
              <a:t>Two key questions </a:t>
            </a:r>
            <a:r>
              <a:rPr lang="en-US" sz="2800" dirty="0">
                <a:latin typeface="Times New Roman" panose="02020603050405020304" pitchFamily="18" charset="0"/>
                <a:cs typeface="Times New Roman" panose="02020603050405020304" pitchFamily="18" charset="0"/>
              </a:rPr>
              <a:t>need to be addressed:</a:t>
            </a:r>
          </a:p>
          <a:p>
            <a:pPr>
              <a:spcBef>
                <a:spcPct val="50000"/>
              </a:spcBef>
            </a:pPr>
            <a:r>
              <a:rPr lang="en-US" sz="2800" dirty="0">
                <a:latin typeface="Times New Roman" panose="02020603050405020304" pitchFamily="18" charset="0"/>
                <a:cs typeface="Times New Roman" panose="02020603050405020304" pitchFamily="18" charset="0"/>
              </a:rPr>
              <a:t>	1. How do we estimate </a:t>
            </a:r>
            <a:r>
              <a:rPr lang="en-US" sz="2800" i="1" dirty="0">
                <a:latin typeface="Symbol" pitchFamily="18" charset="2"/>
              </a:rPr>
              <a:t>q</a:t>
            </a:r>
            <a:r>
              <a:rPr lang="en-US" sz="2800" i="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a:t>
            </a:r>
          </a:p>
          <a:p>
            <a:pPr>
              <a:spcBef>
                <a:spcPct val="50000"/>
              </a:spcBef>
            </a:pPr>
            <a:r>
              <a:rPr lang="en-US" sz="2800" dirty="0">
                <a:latin typeface="Times New Roman" panose="02020603050405020304" pitchFamily="18" charset="0"/>
                <a:cs typeface="Times New Roman" panose="02020603050405020304" pitchFamily="18" charset="0"/>
              </a:rPr>
              <a:t>	2. Given an estimator for </a:t>
            </a:r>
            <a:r>
              <a:rPr lang="en-US" sz="2800" i="1" dirty="0">
                <a:latin typeface="Symbol" pitchFamily="18" charset="2"/>
              </a:rPr>
              <a:t>q</a:t>
            </a:r>
            <a:r>
              <a:rPr lang="en-US" sz="2800" dirty="0">
                <a:latin typeface="Times New Roman" panose="02020603050405020304" pitchFamily="18" charset="0"/>
                <a:cs typeface="Times New Roman" panose="02020603050405020304" pitchFamily="18" charset="0"/>
              </a:rPr>
              <a:t>, how do we estimate its precision/accuracy?</a:t>
            </a:r>
          </a:p>
          <a:p>
            <a:pPr>
              <a:spcBef>
                <a:spcPct val="50000"/>
              </a:spcBef>
              <a:buFontTx/>
              <a:buChar char="•"/>
            </a:pPr>
            <a:r>
              <a:rPr lang="en-US" sz="2800" dirty="0">
                <a:latin typeface="Times New Roman" panose="02020603050405020304" pitchFamily="18" charset="0"/>
                <a:cs typeface="Times New Roman" panose="02020603050405020304" pitchFamily="18" charset="0"/>
                <a:sym typeface="Symbol" pitchFamily="18" charset="2"/>
              </a:rPr>
              <a:t> We assume Question 1 can be reasonably well specified by the researcher.</a:t>
            </a:r>
          </a:p>
          <a:p>
            <a:pPr>
              <a:spcBef>
                <a:spcPct val="50000"/>
              </a:spcBef>
              <a:buFontTx/>
              <a:buChar char="•"/>
            </a:pPr>
            <a:r>
              <a:rPr lang="en-US" sz="2800" dirty="0">
                <a:latin typeface="Times New Roman" panose="02020603050405020304" pitchFamily="18" charset="0"/>
                <a:cs typeface="Times New Roman" panose="02020603050405020304" pitchFamily="18" charset="0"/>
                <a:sym typeface="Symbol" pitchFamily="18" charset="2"/>
              </a:rPr>
              <a:t> Question 2, for our purposes, will be addressed via the estimation of the estimator’s </a:t>
            </a:r>
            <a:r>
              <a:rPr lang="en-US" sz="2800" b="1" dirty="0">
                <a:solidFill>
                  <a:schemeClr val="accent1">
                    <a:lumMod val="50000"/>
                  </a:schemeClr>
                </a:solidFill>
                <a:latin typeface="Times New Roman" panose="02020603050405020304" pitchFamily="18" charset="0"/>
                <a:cs typeface="Times New Roman" panose="02020603050405020304" pitchFamily="18" charset="0"/>
                <a:sym typeface="Symbol" pitchFamily="18" charset="2"/>
              </a:rPr>
              <a:t>standard error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dirty="0"/>
              <a:t>Summer Institutes</a:t>
            </a:r>
          </a:p>
        </p:txBody>
      </p:sp>
      <p:sp>
        <p:nvSpPr>
          <p:cNvPr id="3" name="Footer Placeholder 2"/>
          <p:cNvSpPr>
            <a:spLocks noGrp="1"/>
          </p:cNvSpPr>
          <p:nvPr>
            <p:ph type="ftr" sz="quarter" idx="11"/>
          </p:nvPr>
        </p:nvSpPr>
        <p:spPr/>
        <p:txBody>
          <a:bodyPr/>
          <a:lstStyle/>
          <a:p>
            <a:pPr>
              <a:defRPr/>
            </a:pPr>
            <a:r>
              <a:rPr lang="en-US"/>
              <a:t>Module 1, Session 9</a:t>
            </a:r>
          </a:p>
        </p:txBody>
      </p:sp>
      <p:sp>
        <p:nvSpPr>
          <p:cNvPr id="4" name="Slide Number Placeholder 3"/>
          <p:cNvSpPr>
            <a:spLocks noGrp="1"/>
          </p:cNvSpPr>
          <p:nvPr>
            <p:ph type="sldNum" sz="quarter" idx="12"/>
          </p:nvPr>
        </p:nvSpPr>
        <p:spPr/>
        <p:txBody>
          <a:bodyPr/>
          <a:lstStyle/>
          <a:p>
            <a:pPr>
              <a:defRPr/>
            </a:pPr>
            <a:fld id="{5D804E7F-48AC-4245-A0E3-130B361903A5}" type="slidenum">
              <a:rPr lang="en-US" smtClean="0"/>
              <a:pPr>
                <a:defRPr/>
              </a:pPr>
              <a:t>3</a:t>
            </a:fld>
            <a:endParaRPr lang="en-US"/>
          </a:p>
        </p:txBody>
      </p:sp>
      <mc:AlternateContent xmlns:mc="http://schemas.openxmlformats.org/markup-compatibility/2006" xmlns:a14="http://schemas.microsoft.com/office/drawing/2010/main">
        <mc:Choice Requires="a14">
          <p:sp>
            <p:nvSpPr>
              <p:cNvPr id="5" name="Text Box 4"/>
              <p:cNvSpPr txBox="1">
                <a:spLocks noChangeArrowheads="1"/>
              </p:cNvSpPr>
              <p:nvPr/>
            </p:nvSpPr>
            <p:spPr bwMode="auto">
              <a:xfrm>
                <a:off x="1645920" y="1264586"/>
                <a:ext cx="8595360" cy="745396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a:tabLst>
                    <a:tab pos="228600" algn="l"/>
                  </a:tabLst>
                  <a:defRPr sz="2400">
                    <a:solidFill>
                      <a:schemeClr val="tx1"/>
                    </a:solidFill>
                    <a:latin typeface="Times New Roman" charset="0"/>
                  </a:defRPr>
                </a:lvl1pPr>
                <a:lvl2pPr marL="742950" indent="-285750">
                  <a:tabLst>
                    <a:tab pos="228600" algn="l"/>
                  </a:tabLst>
                  <a:defRPr sz="2400">
                    <a:solidFill>
                      <a:schemeClr val="tx1"/>
                    </a:solidFill>
                    <a:latin typeface="Times New Roman" charset="0"/>
                  </a:defRPr>
                </a:lvl2pPr>
                <a:lvl3pPr marL="1143000" indent="-228600">
                  <a:tabLst>
                    <a:tab pos="228600" algn="l"/>
                  </a:tabLst>
                  <a:defRPr sz="2400">
                    <a:solidFill>
                      <a:schemeClr val="tx1"/>
                    </a:solidFill>
                    <a:latin typeface="Times New Roman" charset="0"/>
                  </a:defRPr>
                </a:lvl3pPr>
                <a:lvl4pPr marL="1600200" indent="-228600">
                  <a:tabLst>
                    <a:tab pos="228600" algn="l"/>
                  </a:tabLst>
                  <a:defRPr sz="2400">
                    <a:solidFill>
                      <a:schemeClr val="tx1"/>
                    </a:solidFill>
                    <a:latin typeface="Times New Roman" charset="0"/>
                  </a:defRPr>
                </a:lvl4pPr>
                <a:lvl5pPr marL="2057400" indent="-228600">
                  <a:tabLst>
                    <a:tab pos="228600" algn="l"/>
                  </a:tabLst>
                  <a:defRPr sz="2400">
                    <a:solidFill>
                      <a:schemeClr val="tx1"/>
                    </a:solidFill>
                    <a:latin typeface="Times New Roman" charset="0"/>
                  </a:defRPr>
                </a:lvl5pPr>
                <a:lvl6pPr marL="2514600" indent="-228600" eaLnBrk="0" fontAlgn="base" hangingPunct="0">
                  <a:spcBef>
                    <a:spcPct val="0"/>
                  </a:spcBef>
                  <a:spcAft>
                    <a:spcPct val="0"/>
                  </a:spcAft>
                  <a:tabLst>
                    <a:tab pos="228600" algn="l"/>
                  </a:tabLst>
                  <a:defRPr sz="2400">
                    <a:solidFill>
                      <a:schemeClr val="tx1"/>
                    </a:solidFill>
                    <a:latin typeface="Times New Roman" charset="0"/>
                  </a:defRPr>
                </a:lvl6pPr>
                <a:lvl7pPr marL="2971800" indent="-228600" eaLnBrk="0" fontAlgn="base" hangingPunct="0">
                  <a:spcBef>
                    <a:spcPct val="0"/>
                  </a:spcBef>
                  <a:spcAft>
                    <a:spcPct val="0"/>
                  </a:spcAft>
                  <a:tabLst>
                    <a:tab pos="228600" algn="l"/>
                  </a:tabLst>
                  <a:defRPr sz="2400">
                    <a:solidFill>
                      <a:schemeClr val="tx1"/>
                    </a:solidFill>
                    <a:latin typeface="Times New Roman" charset="0"/>
                  </a:defRPr>
                </a:lvl7pPr>
                <a:lvl8pPr marL="3429000" indent="-228600" eaLnBrk="0" fontAlgn="base" hangingPunct="0">
                  <a:spcBef>
                    <a:spcPct val="0"/>
                  </a:spcBef>
                  <a:spcAft>
                    <a:spcPct val="0"/>
                  </a:spcAft>
                  <a:tabLst>
                    <a:tab pos="228600" algn="l"/>
                  </a:tabLst>
                  <a:defRPr sz="2400">
                    <a:solidFill>
                      <a:schemeClr val="tx1"/>
                    </a:solidFill>
                    <a:latin typeface="Times New Roman" charset="0"/>
                  </a:defRPr>
                </a:lvl8pPr>
                <a:lvl9pPr marL="3886200" indent="-228600" eaLnBrk="0" fontAlgn="base" hangingPunct="0">
                  <a:spcBef>
                    <a:spcPct val="0"/>
                  </a:spcBef>
                  <a:spcAft>
                    <a:spcPct val="0"/>
                  </a:spcAft>
                  <a:tabLst>
                    <a:tab pos="228600" algn="l"/>
                  </a:tabLst>
                  <a:defRPr sz="2400">
                    <a:solidFill>
                      <a:schemeClr val="tx1"/>
                    </a:solidFill>
                    <a:latin typeface="Times New Roman" charset="0"/>
                  </a:defRPr>
                </a:lvl9pPr>
              </a:lstStyle>
              <a:p>
                <a:pPr algn="just"/>
                <a:r>
                  <a:rPr lang="en-US" sz="2800" dirty="0">
                    <a:latin typeface="Times New Roman" panose="02020603050405020304" pitchFamily="18" charset="0"/>
                    <a:cs typeface="Times New Roman" panose="02020603050405020304" pitchFamily="18" charset="0"/>
                    <a:sym typeface="Symbol" pitchFamily="18" charset="2"/>
                  </a:rPr>
                  <a:t>Suppose we want to estimate a parameter </a:t>
                </a:r>
                <a:r>
                  <a:rPr lang="en-US" sz="2800" i="1" dirty="0">
                    <a:latin typeface="Symbol" pitchFamily="18" charset="2"/>
                  </a:rPr>
                  <a:t>q</a:t>
                </a:r>
                <a:r>
                  <a:rPr lang="en-US" sz="2800" i="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sym typeface="Symbol" pitchFamily="18" charset="2"/>
                  </a:rPr>
                  <a:t>of a distribution.</a:t>
                </a:r>
                <a:r>
                  <a:rPr lang="en-US" sz="2800" i="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sym typeface="Symbol" pitchFamily="18" charset="2"/>
                  </a:rPr>
                  <a:t>e.g., the mean/median</a:t>
                </a:r>
              </a:p>
              <a:p>
                <a:pPr algn="just"/>
                <a:endParaRPr lang="en-US" sz="2800" dirty="0">
                  <a:latin typeface="Times New Roman" panose="02020603050405020304" pitchFamily="18" charset="0"/>
                  <a:cs typeface="Times New Roman" panose="02020603050405020304" pitchFamily="18" charset="0"/>
                  <a:sym typeface="Symbol" pitchFamily="18" charset="2"/>
                </a:endParaRPr>
              </a:p>
              <a:p>
                <a:pPr marL="342891" indent="-342891" algn="just">
                  <a:buFont typeface="Arial"/>
                  <a:buChar char="•"/>
                </a:pPr>
                <a:r>
                  <a:rPr lang="en-US" sz="2800" dirty="0">
                    <a:latin typeface="Times New Roman" panose="02020603050405020304" pitchFamily="18" charset="0"/>
                    <a:cs typeface="Times New Roman" panose="02020603050405020304" pitchFamily="18" charset="0"/>
                    <a:sym typeface="Symbol" pitchFamily="18" charset="2"/>
                  </a:rPr>
                  <a:t>We select a random sample and </a:t>
                </a:r>
                <a:r>
                  <a:rPr lang="is-IS" sz="2800" dirty="0">
                    <a:latin typeface="Times New Roman" panose="02020603050405020304" pitchFamily="18" charset="0"/>
                    <a:cs typeface="Times New Roman" panose="02020603050405020304" pitchFamily="18" charset="0"/>
                    <a:sym typeface="Symbol" pitchFamily="18" charset="2"/>
                  </a:rPr>
                  <a:t>calculate </a:t>
                </a:r>
                <a14:m>
                  <m:oMath xmlns:m="http://schemas.openxmlformats.org/officeDocument/2006/math">
                    <m:acc>
                      <m:accPr>
                        <m:chr m:val="̂"/>
                        <m:ctrlPr>
                          <a:rPr lang="is-IS" sz="2800" i="1">
                            <a:latin typeface="Cambria Math" panose="02040503050406030204" pitchFamily="18" charset="0"/>
                            <a:sym typeface="Symbol" pitchFamily="18" charset="2"/>
                          </a:rPr>
                        </m:ctrlPr>
                      </m:accPr>
                      <m:e>
                        <m:r>
                          <a:rPr lang="is-IS" sz="2800" i="1">
                            <a:latin typeface="Cambria Math" charset="0"/>
                            <a:ea typeface="Cambria Math" charset="0"/>
                            <a:cs typeface="Cambria Math" charset="0"/>
                            <a:sym typeface="Symbol" pitchFamily="18" charset="2"/>
                          </a:rPr>
                          <m:t>𝜃</m:t>
                        </m:r>
                      </m:e>
                    </m:acc>
                  </m:oMath>
                </a14:m>
                <a:r>
                  <a:rPr lang="is-IS" sz="2800" dirty="0">
                    <a:latin typeface="Times New Roman" panose="02020603050405020304" pitchFamily="18" charset="0"/>
                    <a:cs typeface="Times New Roman" panose="02020603050405020304" pitchFamily="18" charset="0"/>
                    <a:sym typeface="Symbol" pitchFamily="18" charset="2"/>
                  </a:rPr>
                  <a:t>, our estimate of </a:t>
                </a:r>
                <a:r>
                  <a:rPr lang="en-US" sz="2800" i="1" dirty="0">
                    <a:latin typeface="Times New Roman" panose="02020603050405020304" pitchFamily="18" charset="0"/>
                    <a:cs typeface="Times New Roman" panose="02020603050405020304" pitchFamily="18" charset="0"/>
                  </a:rPr>
                  <a:t>q.</a:t>
                </a:r>
                <a:endParaRPr lang="en-US" sz="2800" dirty="0">
                  <a:latin typeface="Times New Roman" panose="02020603050405020304" pitchFamily="18" charset="0"/>
                  <a:cs typeface="Times New Roman" panose="02020603050405020304" pitchFamily="18" charset="0"/>
                  <a:sym typeface="Symbol" pitchFamily="18" charset="2"/>
                </a:endParaRPr>
              </a:p>
              <a:p>
                <a:pPr marL="342891" indent="-342891" algn="just">
                  <a:buFont typeface="Arial"/>
                  <a:buChar char="•"/>
                </a:pPr>
                <a:r>
                  <a:rPr lang="is-IS" sz="2800" dirty="0">
                    <a:latin typeface="Times New Roman" panose="02020603050405020304" pitchFamily="18" charset="0"/>
                    <a:cs typeface="Times New Roman" panose="02020603050405020304" pitchFamily="18" charset="0"/>
                    <a:sym typeface="Symbol" pitchFamily="18" charset="2"/>
                  </a:rPr>
                  <a:t>Any function of our sample is also random.</a:t>
                </a:r>
              </a:p>
              <a:p>
                <a:pPr marL="342891" indent="-342891" algn="just">
                  <a:buFont typeface="Arial"/>
                  <a:buChar char="•"/>
                </a:pPr>
                <a:r>
                  <a:rPr lang="is-IS" sz="2800" dirty="0">
                    <a:latin typeface="Times New Roman" panose="02020603050405020304" pitchFamily="18" charset="0"/>
                    <a:cs typeface="Times New Roman" panose="02020603050405020304" pitchFamily="18" charset="0"/>
                    <a:sym typeface="Symbol" pitchFamily="18" charset="2"/>
                  </a:rPr>
                  <a:t>So our estimate, </a:t>
                </a:r>
                <a14:m>
                  <m:oMath xmlns:m="http://schemas.openxmlformats.org/officeDocument/2006/math">
                    <m:acc>
                      <m:accPr>
                        <m:chr m:val="̂"/>
                        <m:ctrlPr>
                          <a:rPr lang="is-IS" sz="2800" i="1">
                            <a:latin typeface="Cambria Math" panose="02040503050406030204" pitchFamily="18" charset="0"/>
                            <a:sym typeface="Symbol" pitchFamily="18" charset="2"/>
                          </a:rPr>
                        </m:ctrlPr>
                      </m:accPr>
                      <m:e>
                        <m:r>
                          <a:rPr lang="is-IS" sz="2800" i="1">
                            <a:latin typeface="Cambria Math" charset="0"/>
                            <a:ea typeface="Cambria Math" charset="0"/>
                            <a:cs typeface="Cambria Math" charset="0"/>
                            <a:sym typeface="Symbol" pitchFamily="18" charset="2"/>
                          </a:rPr>
                          <m:t>𝜃</m:t>
                        </m:r>
                      </m:e>
                    </m:acc>
                  </m:oMath>
                </a14:m>
                <a:r>
                  <a:rPr lang="is-IS" sz="2800" dirty="0">
                    <a:latin typeface="Times New Roman" panose="02020603050405020304" pitchFamily="18" charset="0"/>
                    <a:cs typeface="Times New Roman" panose="02020603050405020304" pitchFamily="18" charset="0"/>
                    <a:sym typeface="Symbol" pitchFamily="18" charset="2"/>
                  </a:rPr>
                  <a:t>, is random.</a:t>
                </a:r>
              </a:p>
              <a:p>
                <a:pPr marL="342891" indent="-342891" algn="just">
                  <a:buFont typeface="Arial"/>
                  <a:buChar char="•"/>
                </a:pPr>
                <a:r>
                  <a:rPr lang="is-IS" sz="2800" dirty="0">
                    <a:latin typeface="Times New Roman" panose="02020603050405020304" pitchFamily="18" charset="0"/>
                    <a:cs typeface="Times New Roman" panose="02020603050405020304" pitchFamily="18" charset="0"/>
                    <a:sym typeface="Symbol" pitchFamily="18" charset="2"/>
                  </a:rPr>
                  <a:t>If we collect a new sample, we get a new estimate. Same for another sample, and another... </a:t>
                </a:r>
              </a:p>
              <a:p>
                <a:pPr marL="342891" indent="-342891" algn="just">
                  <a:buFont typeface="Arial"/>
                  <a:buChar char="•"/>
                </a:pPr>
                <a:endParaRPr lang="is-IS" sz="2800" dirty="0">
                  <a:latin typeface="Times New Roman" panose="02020603050405020304" pitchFamily="18" charset="0"/>
                  <a:cs typeface="Times New Roman" panose="02020603050405020304" pitchFamily="18" charset="0"/>
                  <a:sym typeface="Symbol" pitchFamily="18" charset="2"/>
                </a:endParaRPr>
              </a:p>
              <a:p>
                <a:pPr marL="342891" indent="-342891" algn="just">
                  <a:buFont typeface="Arial"/>
                  <a:buChar char="•"/>
                </a:pPr>
                <a:r>
                  <a:rPr lang="is-IS" sz="2800" dirty="0">
                    <a:latin typeface="Times New Roman" panose="02020603050405020304" pitchFamily="18" charset="0"/>
                    <a:cs typeface="Times New Roman" panose="02020603050405020304" pitchFamily="18" charset="0"/>
                    <a:sym typeface="Symbol" pitchFamily="18" charset="2"/>
                  </a:rPr>
                  <a:t>Therefore, our estimate has a distribution, called the </a:t>
                </a:r>
                <a:r>
                  <a:rPr lang="is-IS" sz="2800" i="1" dirty="0">
                    <a:latin typeface="Times New Roman" panose="02020603050405020304" pitchFamily="18" charset="0"/>
                    <a:cs typeface="Times New Roman" panose="02020603050405020304" pitchFamily="18" charset="0"/>
                    <a:sym typeface="Symbol" pitchFamily="18" charset="2"/>
                  </a:rPr>
                  <a:t>sampling distribution</a:t>
                </a:r>
                <a:r>
                  <a:rPr lang="is-IS" sz="2800" dirty="0">
                    <a:latin typeface="Times New Roman" panose="02020603050405020304" pitchFamily="18" charset="0"/>
                    <a:cs typeface="Times New Roman" panose="02020603050405020304" pitchFamily="18" charset="0"/>
                    <a:sym typeface="Symbol" pitchFamily="18" charset="2"/>
                  </a:rPr>
                  <a:t>.</a:t>
                </a:r>
              </a:p>
              <a:p>
                <a:pPr algn="just"/>
                <a:endParaRPr lang="is-IS" sz="2800" dirty="0">
                  <a:latin typeface="Times New Roman" panose="02020603050405020304" pitchFamily="18" charset="0"/>
                  <a:cs typeface="Times New Roman" panose="02020603050405020304" pitchFamily="18" charset="0"/>
                  <a:sym typeface="Symbol" pitchFamily="18" charset="2"/>
                </a:endParaRPr>
              </a:p>
              <a:p>
                <a:pPr algn="just"/>
                <a:r>
                  <a:rPr lang="is-IS" sz="2800" dirty="0">
                    <a:latin typeface="Times New Roman" panose="02020603050405020304" pitchFamily="18" charset="0"/>
                    <a:cs typeface="Times New Roman" panose="02020603050405020304" pitchFamily="18" charset="0"/>
                    <a:sym typeface="Symbol" pitchFamily="18" charset="2"/>
                  </a:rPr>
                  <a:t>The standard deviation of that distribution is the </a:t>
                </a:r>
                <a:r>
                  <a:rPr lang="is-IS" sz="2800" b="1" dirty="0">
                    <a:latin typeface="Times New Roman" panose="02020603050405020304" pitchFamily="18" charset="0"/>
                    <a:cs typeface="Times New Roman" panose="02020603050405020304" pitchFamily="18" charset="0"/>
                    <a:sym typeface="Symbol" pitchFamily="18" charset="2"/>
                  </a:rPr>
                  <a:t>standard error.</a:t>
                </a:r>
              </a:p>
              <a:p>
                <a:pPr algn="just"/>
                <a:endParaRPr lang="is-IS" sz="2800" dirty="0">
                  <a:latin typeface="Times New Roman" panose="02020603050405020304" pitchFamily="18" charset="0"/>
                  <a:cs typeface="Times New Roman" panose="02020603050405020304" pitchFamily="18" charset="0"/>
                  <a:sym typeface="Symbol" pitchFamily="18" charset="2"/>
                </a:endParaRPr>
              </a:p>
              <a:p>
                <a:pPr marL="342891" indent="-342891" algn="just">
                  <a:buFont typeface="Arial"/>
                  <a:buChar char="•"/>
                </a:pPr>
                <a:endParaRPr lang="en-US" sz="2800" dirty="0">
                  <a:latin typeface="Times New Roman" panose="02020603050405020304" pitchFamily="18" charset="0"/>
                  <a:cs typeface="Times New Roman" panose="02020603050405020304" pitchFamily="18" charset="0"/>
                  <a:sym typeface="Symbol" pitchFamily="18" charset="2"/>
                </a:endParaRPr>
              </a:p>
            </p:txBody>
          </p:sp>
        </mc:Choice>
        <mc:Fallback xmlns="">
          <p:sp>
            <p:nvSpPr>
              <p:cNvPr id="5" name="Text Box 4"/>
              <p:cNvSpPr txBox="1">
                <a:spLocks noRot="1" noChangeAspect="1" noMove="1" noResize="1" noEditPoints="1" noAdjustHandles="1" noChangeArrowheads="1" noChangeShapeType="1" noTextEdit="1"/>
              </p:cNvSpPr>
              <p:nvPr/>
            </p:nvSpPr>
            <p:spPr bwMode="auto">
              <a:xfrm>
                <a:off x="1645920" y="1264586"/>
                <a:ext cx="8595360" cy="7453964"/>
              </a:xfrm>
              <a:prstGeom prst="rect">
                <a:avLst/>
              </a:prstGeom>
              <a:blipFill>
                <a:blip r:embed="rId2"/>
                <a:stretch>
                  <a:fillRect l="-1477" t="-1020" r="-1477"/>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6" name="Text Box 2">
            <a:extLst>
              <a:ext uri="{FF2B5EF4-FFF2-40B4-BE49-F238E27FC236}">
                <a16:creationId xmlns:a16="http://schemas.microsoft.com/office/drawing/2014/main" id="{EAB0DB58-7EB4-A74B-B86D-24B8E8975C3E}"/>
              </a:ext>
            </a:extLst>
          </p:cNvPr>
          <p:cNvSpPr txBox="1">
            <a:spLocks noChangeArrowheads="1"/>
          </p:cNvSpPr>
          <p:nvPr/>
        </p:nvSpPr>
        <p:spPr bwMode="auto">
          <a:xfrm>
            <a:off x="4038600" y="75962"/>
            <a:ext cx="3810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a:spcBef>
                <a:spcPct val="50000"/>
              </a:spcBef>
            </a:pPr>
            <a:endParaRPr lang="en-US" sz="3200" b="1" dirty="0"/>
          </a:p>
          <a:p>
            <a:pPr algn="ctr"/>
            <a:r>
              <a:rPr lang="en-US" sz="3200" b="1" dirty="0"/>
              <a:t>Standard Error</a:t>
            </a:r>
          </a:p>
        </p:txBody>
      </p:sp>
    </p:spTree>
    <p:extLst>
      <p:ext uri="{BB962C8B-B14F-4D97-AF65-F5344CB8AC3E}">
        <p14:creationId xmlns:p14="http://schemas.microsoft.com/office/powerpoint/2010/main" val="326783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Date Placeholder 1"/>
          <p:cNvSpPr>
            <a:spLocks noGrp="1"/>
          </p:cNvSpPr>
          <p:nvPr>
            <p:ph type="dt" sz="half" idx="10"/>
          </p:nvPr>
        </p:nvSpPr>
        <p:spPr>
          <a:noFill/>
        </p:spPr>
        <p:txBody>
          <a:bodyPr/>
          <a:lstStyle>
            <a:lvl1pPr>
              <a:defRPr sz="2400">
                <a:solidFill>
                  <a:schemeClr val="tx1"/>
                </a:solidFill>
                <a:latin typeface="Times New Roman" charset="0"/>
              </a:defRPr>
            </a:lvl1pPr>
            <a:lvl2pPr marL="742932" indent="-285744">
              <a:defRPr sz="2400">
                <a:solidFill>
                  <a:schemeClr val="tx1"/>
                </a:solidFill>
                <a:latin typeface="Times New Roman" charset="0"/>
              </a:defRPr>
            </a:lvl2pPr>
            <a:lvl3pPr marL="1142971" indent="-228594">
              <a:defRPr sz="2400">
                <a:solidFill>
                  <a:schemeClr val="tx1"/>
                </a:solidFill>
                <a:latin typeface="Times New Roman" charset="0"/>
              </a:defRPr>
            </a:lvl3pPr>
            <a:lvl4pPr marL="1600160" indent="-228594">
              <a:defRPr sz="2400">
                <a:solidFill>
                  <a:schemeClr val="tx1"/>
                </a:solidFill>
                <a:latin typeface="Times New Roman" charset="0"/>
              </a:defRPr>
            </a:lvl4pPr>
            <a:lvl5pPr marL="2057349" indent="-228594">
              <a:defRPr sz="2400">
                <a:solidFill>
                  <a:schemeClr val="tx1"/>
                </a:solidFill>
                <a:latin typeface="Times New Roman" charset="0"/>
              </a:defRPr>
            </a:lvl5pPr>
            <a:lvl6pPr marL="2514537" indent="-228594" eaLnBrk="0" fontAlgn="base" hangingPunct="0">
              <a:spcBef>
                <a:spcPct val="0"/>
              </a:spcBef>
              <a:spcAft>
                <a:spcPct val="0"/>
              </a:spcAft>
              <a:defRPr sz="2400">
                <a:solidFill>
                  <a:schemeClr val="tx1"/>
                </a:solidFill>
                <a:latin typeface="Times New Roman" charset="0"/>
              </a:defRPr>
            </a:lvl6pPr>
            <a:lvl7pPr marL="2971726" indent="-228594" eaLnBrk="0" fontAlgn="base" hangingPunct="0">
              <a:spcBef>
                <a:spcPct val="0"/>
              </a:spcBef>
              <a:spcAft>
                <a:spcPct val="0"/>
              </a:spcAft>
              <a:defRPr sz="2400">
                <a:solidFill>
                  <a:schemeClr val="tx1"/>
                </a:solidFill>
                <a:latin typeface="Times New Roman" charset="0"/>
              </a:defRPr>
            </a:lvl7pPr>
            <a:lvl8pPr marL="3428914" indent="-228594" eaLnBrk="0" fontAlgn="base" hangingPunct="0">
              <a:spcBef>
                <a:spcPct val="0"/>
              </a:spcBef>
              <a:spcAft>
                <a:spcPct val="0"/>
              </a:spcAft>
              <a:defRPr sz="2400">
                <a:solidFill>
                  <a:schemeClr val="tx1"/>
                </a:solidFill>
                <a:latin typeface="Times New Roman" charset="0"/>
              </a:defRPr>
            </a:lvl8pPr>
            <a:lvl9pPr marL="3886103" indent="-228594" eaLnBrk="0" fontAlgn="base" hangingPunct="0">
              <a:spcBef>
                <a:spcPct val="0"/>
              </a:spcBef>
              <a:spcAft>
                <a:spcPct val="0"/>
              </a:spcAft>
              <a:defRPr sz="2400">
                <a:solidFill>
                  <a:schemeClr val="tx1"/>
                </a:solidFill>
                <a:latin typeface="Times New Roman" charset="0"/>
              </a:defRPr>
            </a:lvl9pPr>
          </a:lstStyle>
          <a:p>
            <a:r>
              <a:rPr lang="en-US" sz="1400" dirty="0"/>
              <a:t>Summer Institutes</a:t>
            </a:r>
          </a:p>
        </p:txBody>
      </p:sp>
      <p:sp>
        <p:nvSpPr>
          <p:cNvPr id="4099" name="Footer Placeholder 2"/>
          <p:cNvSpPr>
            <a:spLocks noGrp="1"/>
          </p:cNvSpPr>
          <p:nvPr>
            <p:ph type="ftr" sz="quarter" idx="11"/>
          </p:nvPr>
        </p:nvSpPr>
        <p:spPr>
          <a:noFill/>
        </p:spPr>
        <p:txBody>
          <a:bodyPr/>
          <a:lstStyle>
            <a:lvl1pPr>
              <a:defRPr sz="2400">
                <a:solidFill>
                  <a:schemeClr val="tx1"/>
                </a:solidFill>
                <a:latin typeface="Times New Roman" charset="0"/>
              </a:defRPr>
            </a:lvl1pPr>
            <a:lvl2pPr marL="742932" indent="-285744">
              <a:defRPr sz="2400">
                <a:solidFill>
                  <a:schemeClr val="tx1"/>
                </a:solidFill>
                <a:latin typeface="Times New Roman" charset="0"/>
              </a:defRPr>
            </a:lvl2pPr>
            <a:lvl3pPr marL="1142971" indent="-228594">
              <a:defRPr sz="2400">
                <a:solidFill>
                  <a:schemeClr val="tx1"/>
                </a:solidFill>
                <a:latin typeface="Times New Roman" charset="0"/>
              </a:defRPr>
            </a:lvl3pPr>
            <a:lvl4pPr marL="1600160" indent="-228594">
              <a:defRPr sz="2400">
                <a:solidFill>
                  <a:schemeClr val="tx1"/>
                </a:solidFill>
                <a:latin typeface="Times New Roman" charset="0"/>
              </a:defRPr>
            </a:lvl4pPr>
            <a:lvl5pPr marL="2057349" indent="-228594">
              <a:defRPr sz="2400">
                <a:solidFill>
                  <a:schemeClr val="tx1"/>
                </a:solidFill>
                <a:latin typeface="Times New Roman" charset="0"/>
              </a:defRPr>
            </a:lvl5pPr>
            <a:lvl6pPr marL="2514537" indent="-228594" eaLnBrk="0" fontAlgn="base" hangingPunct="0">
              <a:spcBef>
                <a:spcPct val="0"/>
              </a:spcBef>
              <a:spcAft>
                <a:spcPct val="0"/>
              </a:spcAft>
              <a:defRPr sz="2400">
                <a:solidFill>
                  <a:schemeClr val="tx1"/>
                </a:solidFill>
                <a:latin typeface="Times New Roman" charset="0"/>
              </a:defRPr>
            </a:lvl6pPr>
            <a:lvl7pPr marL="2971726" indent="-228594" eaLnBrk="0" fontAlgn="base" hangingPunct="0">
              <a:spcBef>
                <a:spcPct val="0"/>
              </a:spcBef>
              <a:spcAft>
                <a:spcPct val="0"/>
              </a:spcAft>
              <a:defRPr sz="2400">
                <a:solidFill>
                  <a:schemeClr val="tx1"/>
                </a:solidFill>
                <a:latin typeface="Times New Roman" charset="0"/>
              </a:defRPr>
            </a:lvl7pPr>
            <a:lvl8pPr marL="3428914" indent="-228594" eaLnBrk="0" fontAlgn="base" hangingPunct="0">
              <a:spcBef>
                <a:spcPct val="0"/>
              </a:spcBef>
              <a:spcAft>
                <a:spcPct val="0"/>
              </a:spcAft>
              <a:defRPr sz="2400">
                <a:solidFill>
                  <a:schemeClr val="tx1"/>
                </a:solidFill>
                <a:latin typeface="Times New Roman" charset="0"/>
              </a:defRPr>
            </a:lvl8pPr>
            <a:lvl9pPr marL="3886103" indent="-228594" eaLnBrk="0" fontAlgn="base" hangingPunct="0">
              <a:spcBef>
                <a:spcPct val="0"/>
              </a:spcBef>
              <a:spcAft>
                <a:spcPct val="0"/>
              </a:spcAft>
              <a:defRPr sz="2400">
                <a:solidFill>
                  <a:schemeClr val="tx1"/>
                </a:solidFill>
                <a:latin typeface="Times New Roman" charset="0"/>
              </a:defRPr>
            </a:lvl9pPr>
          </a:lstStyle>
          <a:p>
            <a:r>
              <a:rPr lang="en-US" sz="1400"/>
              <a:t>Module 1, Session 9</a:t>
            </a:r>
          </a:p>
        </p:txBody>
      </p:sp>
      <p:sp>
        <p:nvSpPr>
          <p:cNvPr id="4100" name="Slide Number Placeholder 3"/>
          <p:cNvSpPr>
            <a:spLocks noGrp="1"/>
          </p:cNvSpPr>
          <p:nvPr>
            <p:ph type="sldNum" sz="quarter" idx="12"/>
          </p:nvPr>
        </p:nvSpPr>
        <p:spPr>
          <a:noFill/>
        </p:spPr>
        <p:txBody>
          <a:bodyPr/>
          <a:lstStyle>
            <a:lvl1pPr>
              <a:defRPr sz="2400">
                <a:solidFill>
                  <a:schemeClr val="tx1"/>
                </a:solidFill>
                <a:latin typeface="Times New Roman" charset="0"/>
              </a:defRPr>
            </a:lvl1pPr>
            <a:lvl2pPr marL="742932" indent="-285744">
              <a:defRPr sz="2400">
                <a:solidFill>
                  <a:schemeClr val="tx1"/>
                </a:solidFill>
                <a:latin typeface="Times New Roman" charset="0"/>
              </a:defRPr>
            </a:lvl2pPr>
            <a:lvl3pPr marL="1142971" indent="-228594">
              <a:defRPr sz="2400">
                <a:solidFill>
                  <a:schemeClr val="tx1"/>
                </a:solidFill>
                <a:latin typeface="Times New Roman" charset="0"/>
              </a:defRPr>
            </a:lvl3pPr>
            <a:lvl4pPr marL="1600160" indent="-228594">
              <a:defRPr sz="2400">
                <a:solidFill>
                  <a:schemeClr val="tx1"/>
                </a:solidFill>
                <a:latin typeface="Times New Roman" charset="0"/>
              </a:defRPr>
            </a:lvl4pPr>
            <a:lvl5pPr marL="2057349" indent="-228594">
              <a:defRPr sz="2400">
                <a:solidFill>
                  <a:schemeClr val="tx1"/>
                </a:solidFill>
                <a:latin typeface="Times New Roman" charset="0"/>
              </a:defRPr>
            </a:lvl5pPr>
            <a:lvl6pPr marL="2514537" indent="-228594" eaLnBrk="0" fontAlgn="base" hangingPunct="0">
              <a:spcBef>
                <a:spcPct val="0"/>
              </a:spcBef>
              <a:spcAft>
                <a:spcPct val="0"/>
              </a:spcAft>
              <a:defRPr sz="2400">
                <a:solidFill>
                  <a:schemeClr val="tx1"/>
                </a:solidFill>
                <a:latin typeface="Times New Roman" charset="0"/>
              </a:defRPr>
            </a:lvl6pPr>
            <a:lvl7pPr marL="2971726" indent="-228594" eaLnBrk="0" fontAlgn="base" hangingPunct="0">
              <a:spcBef>
                <a:spcPct val="0"/>
              </a:spcBef>
              <a:spcAft>
                <a:spcPct val="0"/>
              </a:spcAft>
              <a:defRPr sz="2400">
                <a:solidFill>
                  <a:schemeClr val="tx1"/>
                </a:solidFill>
                <a:latin typeface="Times New Roman" charset="0"/>
              </a:defRPr>
            </a:lvl7pPr>
            <a:lvl8pPr marL="3428914" indent="-228594" eaLnBrk="0" fontAlgn="base" hangingPunct="0">
              <a:spcBef>
                <a:spcPct val="0"/>
              </a:spcBef>
              <a:spcAft>
                <a:spcPct val="0"/>
              </a:spcAft>
              <a:defRPr sz="2400">
                <a:solidFill>
                  <a:schemeClr val="tx1"/>
                </a:solidFill>
                <a:latin typeface="Times New Roman" charset="0"/>
              </a:defRPr>
            </a:lvl8pPr>
            <a:lvl9pPr marL="3886103" indent="-228594" eaLnBrk="0" fontAlgn="base" hangingPunct="0">
              <a:spcBef>
                <a:spcPct val="0"/>
              </a:spcBef>
              <a:spcAft>
                <a:spcPct val="0"/>
              </a:spcAft>
              <a:defRPr sz="2400">
                <a:solidFill>
                  <a:schemeClr val="tx1"/>
                </a:solidFill>
                <a:latin typeface="Times New Roman" charset="0"/>
              </a:defRPr>
            </a:lvl9pPr>
          </a:lstStyle>
          <a:p>
            <a:fld id="{59F06FC5-75F9-444D-9DB2-AC156166A26A}" type="slidenum">
              <a:rPr lang="en-US" sz="1400"/>
              <a:pPr/>
              <a:t>4</a:t>
            </a:fld>
            <a:endParaRPr lang="en-US" sz="1400"/>
          </a:p>
        </p:txBody>
      </p:sp>
      <p:sp>
        <p:nvSpPr>
          <p:cNvPr id="4101" name="Text Box 2"/>
          <p:cNvSpPr txBox="1">
            <a:spLocks noChangeArrowheads="1"/>
          </p:cNvSpPr>
          <p:nvPr/>
        </p:nvSpPr>
        <p:spPr bwMode="auto">
          <a:xfrm>
            <a:off x="3267075" y="372327"/>
            <a:ext cx="605567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a:spcBef>
                <a:spcPct val="50000"/>
              </a:spcBef>
            </a:pPr>
            <a:r>
              <a:rPr lang="en-US" sz="3200" b="1" dirty="0"/>
              <a:t>Bootstrap Motivation</a:t>
            </a:r>
          </a:p>
        </p:txBody>
      </p:sp>
      <p:sp>
        <p:nvSpPr>
          <p:cNvPr id="4103" name="Text Box 4"/>
          <p:cNvSpPr txBox="1">
            <a:spLocks noChangeArrowheads="1"/>
          </p:cNvSpPr>
          <p:nvPr/>
        </p:nvSpPr>
        <p:spPr bwMode="auto">
          <a:xfrm>
            <a:off x="703897" y="1115132"/>
            <a:ext cx="10784206" cy="6771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228600" algn="l"/>
              </a:tabLst>
              <a:defRPr sz="2400">
                <a:solidFill>
                  <a:schemeClr val="tx1"/>
                </a:solidFill>
                <a:latin typeface="Times New Roman" charset="0"/>
              </a:defRPr>
            </a:lvl1pPr>
            <a:lvl2pPr>
              <a:tabLst>
                <a:tab pos="228600" algn="l"/>
              </a:tabLst>
              <a:defRPr sz="2400">
                <a:solidFill>
                  <a:schemeClr val="tx1"/>
                </a:solidFill>
                <a:latin typeface="Times New Roman" charset="0"/>
              </a:defRPr>
            </a:lvl2pPr>
            <a:lvl3pPr marL="1143000" indent="-228600">
              <a:tabLst>
                <a:tab pos="228600" algn="l"/>
              </a:tabLst>
              <a:defRPr sz="2400">
                <a:solidFill>
                  <a:schemeClr val="tx1"/>
                </a:solidFill>
                <a:latin typeface="Times New Roman" charset="0"/>
              </a:defRPr>
            </a:lvl3pPr>
            <a:lvl4pPr marL="1600200" indent="-228600">
              <a:tabLst>
                <a:tab pos="228600" algn="l"/>
              </a:tabLst>
              <a:defRPr sz="2400">
                <a:solidFill>
                  <a:schemeClr val="tx1"/>
                </a:solidFill>
                <a:latin typeface="Times New Roman" charset="0"/>
              </a:defRPr>
            </a:lvl4pPr>
            <a:lvl5pPr marL="2057400" indent="-228600">
              <a:tabLst>
                <a:tab pos="228600" algn="l"/>
              </a:tabLst>
              <a:defRPr sz="2400">
                <a:solidFill>
                  <a:schemeClr val="tx1"/>
                </a:solidFill>
                <a:latin typeface="Times New Roman" charset="0"/>
              </a:defRPr>
            </a:lvl5pPr>
            <a:lvl6pPr marL="2514600" indent="-228600" eaLnBrk="0" fontAlgn="base" hangingPunct="0">
              <a:spcBef>
                <a:spcPct val="0"/>
              </a:spcBef>
              <a:spcAft>
                <a:spcPct val="0"/>
              </a:spcAft>
              <a:tabLst>
                <a:tab pos="228600" algn="l"/>
              </a:tabLst>
              <a:defRPr sz="2400">
                <a:solidFill>
                  <a:schemeClr val="tx1"/>
                </a:solidFill>
                <a:latin typeface="Times New Roman" charset="0"/>
              </a:defRPr>
            </a:lvl6pPr>
            <a:lvl7pPr marL="2971800" indent="-228600" eaLnBrk="0" fontAlgn="base" hangingPunct="0">
              <a:spcBef>
                <a:spcPct val="0"/>
              </a:spcBef>
              <a:spcAft>
                <a:spcPct val="0"/>
              </a:spcAft>
              <a:tabLst>
                <a:tab pos="228600" algn="l"/>
              </a:tabLst>
              <a:defRPr sz="2400">
                <a:solidFill>
                  <a:schemeClr val="tx1"/>
                </a:solidFill>
                <a:latin typeface="Times New Roman" charset="0"/>
              </a:defRPr>
            </a:lvl7pPr>
            <a:lvl8pPr marL="3429000" indent="-228600" eaLnBrk="0" fontAlgn="base" hangingPunct="0">
              <a:spcBef>
                <a:spcPct val="0"/>
              </a:spcBef>
              <a:spcAft>
                <a:spcPct val="0"/>
              </a:spcAft>
              <a:tabLst>
                <a:tab pos="228600" algn="l"/>
              </a:tabLst>
              <a:defRPr sz="2400">
                <a:solidFill>
                  <a:schemeClr val="tx1"/>
                </a:solidFill>
                <a:latin typeface="Times New Roman" charset="0"/>
              </a:defRPr>
            </a:lvl8pPr>
            <a:lvl9pPr marL="3886200" indent="-228600" eaLnBrk="0" fontAlgn="base" hangingPunct="0">
              <a:spcBef>
                <a:spcPct val="0"/>
              </a:spcBef>
              <a:spcAft>
                <a:spcPct val="0"/>
              </a:spcAft>
              <a:tabLst>
                <a:tab pos="228600" algn="l"/>
              </a:tabLst>
              <a:defRPr sz="2400">
                <a:solidFill>
                  <a:schemeClr val="tx1"/>
                </a:solidFill>
                <a:latin typeface="Times New Roman" charset="0"/>
              </a:defRPr>
            </a:lvl9pPr>
          </a:lstStyle>
          <a:p>
            <a:pPr algn="just"/>
            <a:r>
              <a:rPr lang="en-US" sz="2800" b="1" dirty="0"/>
              <a:t>Challenges</a:t>
            </a:r>
          </a:p>
          <a:p>
            <a:pPr algn="just"/>
            <a:endParaRPr lang="en-US" sz="2800" dirty="0"/>
          </a:p>
          <a:p>
            <a:pPr>
              <a:spcBef>
                <a:spcPct val="50000"/>
              </a:spcBef>
              <a:buFontTx/>
              <a:buChar char="•"/>
            </a:pPr>
            <a:r>
              <a:rPr lang="en-US" sz="2800" dirty="0"/>
              <a:t> Estimating the standard error, even for relatively simple estimators (e.g., ratios and other non-linear functions of estimators) can be quite challenging  </a:t>
            </a:r>
          </a:p>
          <a:p>
            <a:pPr lvl="1">
              <a:spcBef>
                <a:spcPct val="50000"/>
              </a:spcBef>
              <a:buFontTx/>
              <a:buChar char="•"/>
            </a:pPr>
            <a:r>
              <a:rPr lang="en-US" sz="2800" dirty="0"/>
              <a:t> Solutions to most estimators are mathematically intractable or too     complicated to develop (with or without advanced training in statistical</a:t>
            </a:r>
            <a:br>
              <a:rPr lang="en-US" sz="2800" dirty="0"/>
            </a:br>
            <a:r>
              <a:rPr lang="en-US" sz="2800" dirty="0"/>
              <a:t>  inference)</a:t>
            </a:r>
            <a:br>
              <a:rPr lang="en-US" sz="2800" dirty="0"/>
            </a:br>
            <a:endParaRPr lang="en-US" sz="2800" dirty="0"/>
          </a:p>
          <a:p>
            <a:pPr>
              <a:buFontTx/>
              <a:buChar char="•"/>
            </a:pPr>
            <a:r>
              <a:rPr lang="en-US" sz="2800" dirty="0"/>
              <a:t> However, great strides in computing in the last 25 years have made these calculations more feasible.</a:t>
            </a:r>
          </a:p>
          <a:p>
            <a:pPr lvl="1">
              <a:buFontTx/>
              <a:buChar char="•"/>
            </a:pPr>
            <a:endParaRPr lang="en-US" sz="2800" dirty="0">
              <a:sym typeface="Symbol" pitchFamily="18" charset="2"/>
            </a:endParaRPr>
          </a:p>
          <a:p>
            <a:pPr>
              <a:spcBef>
                <a:spcPct val="50000"/>
              </a:spcBef>
              <a:buFontTx/>
              <a:buChar char="•"/>
            </a:pPr>
            <a:r>
              <a:rPr lang="en-US" sz="2800" dirty="0">
                <a:sym typeface="Symbol" pitchFamily="18" charset="2"/>
              </a:rPr>
              <a:t> We will investigate how the bootstrap allows us to obtain robust estimates of precision.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Date Placeholder 1"/>
          <p:cNvSpPr>
            <a:spLocks noGrp="1"/>
          </p:cNvSpPr>
          <p:nvPr>
            <p:ph type="dt" sz="half" idx="10"/>
          </p:nvPr>
        </p:nvSpPr>
        <p:spPr>
          <a:xfrm>
            <a:off x="495301" y="8301757"/>
            <a:ext cx="2171700" cy="609600"/>
          </a:xfrm>
          <a:noFill/>
        </p:spPr>
        <p:txBody>
          <a:bodyPr/>
          <a:lstStyle>
            <a:lvl1pPr>
              <a:defRPr sz="2400">
                <a:solidFill>
                  <a:schemeClr val="tx1"/>
                </a:solidFill>
                <a:latin typeface="Times New Roman" charset="0"/>
              </a:defRPr>
            </a:lvl1pPr>
            <a:lvl2pPr marL="742932" indent="-285744">
              <a:defRPr sz="2400">
                <a:solidFill>
                  <a:schemeClr val="tx1"/>
                </a:solidFill>
                <a:latin typeface="Times New Roman" charset="0"/>
              </a:defRPr>
            </a:lvl2pPr>
            <a:lvl3pPr marL="1142971" indent="-228594">
              <a:defRPr sz="2400">
                <a:solidFill>
                  <a:schemeClr val="tx1"/>
                </a:solidFill>
                <a:latin typeface="Times New Roman" charset="0"/>
              </a:defRPr>
            </a:lvl3pPr>
            <a:lvl4pPr marL="1600160" indent="-228594">
              <a:defRPr sz="2400">
                <a:solidFill>
                  <a:schemeClr val="tx1"/>
                </a:solidFill>
                <a:latin typeface="Times New Roman" charset="0"/>
              </a:defRPr>
            </a:lvl4pPr>
            <a:lvl5pPr marL="2057349" indent="-228594">
              <a:defRPr sz="2400">
                <a:solidFill>
                  <a:schemeClr val="tx1"/>
                </a:solidFill>
                <a:latin typeface="Times New Roman" charset="0"/>
              </a:defRPr>
            </a:lvl5pPr>
            <a:lvl6pPr marL="2514537" indent="-228594" eaLnBrk="0" fontAlgn="base" hangingPunct="0">
              <a:spcBef>
                <a:spcPct val="0"/>
              </a:spcBef>
              <a:spcAft>
                <a:spcPct val="0"/>
              </a:spcAft>
              <a:defRPr sz="2400">
                <a:solidFill>
                  <a:schemeClr val="tx1"/>
                </a:solidFill>
                <a:latin typeface="Times New Roman" charset="0"/>
              </a:defRPr>
            </a:lvl6pPr>
            <a:lvl7pPr marL="2971726" indent="-228594" eaLnBrk="0" fontAlgn="base" hangingPunct="0">
              <a:spcBef>
                <a:spcPct val="0"/>
              </a:spcBef>
              <a:spcAft>
                <a:spcPct val="0"/>
              </a:spcAft>
              <a:defRPr sz="2400">
                <a:solidFill>
                  <a:schemeClr val="tx1"/>
                </a:solidFill>
                <a:latin typeface="Times New Roman" charset="0"/>
              </a:defRPr>
            </a:lvl7pPr>
            <a:lvl8pPr marL="3428914" indent="-228594" eaLnBrk="0" fontAlgn="base" hangingPunct="0">
              <a:spcBef>
                <a:spcPct val="0"/>
              </a:spcBef>
              <a:spcAft>
                <a:spcPct val="0"/>
              </a:spcAft>
              <a:defRPr sz="2400">
                <a:solidFill>
                  <a:schemeClr val="tx1"/>
                </a:solidFill>
                <a:latin typeface="Times New Roman" charset="0"/>
              </a:defRPr>
            </a:lvl8pPr>
            <a:lvl9pPr marL="3886103" indent="-228594" eaLnBrk="0" fontAlgn="base" hangingPunct="0">
              <a:spcBef>
                <a:spcPct val="0"/>
              </a:spcBef>
              <a:spcAft>
                <a:spcPct val="0"/>
              </a:spcAft>
              <a:defRPr sz="2400">
                <a:solidFill>
                  <a:schemeClr val="tx1"/>
                </a:solidFill>
                <a:latin typeface="Times New Roman" charset="0"/>
              </a:defRPr>
            </a:lvl9pPr>
          </a:lstStyle>
          <a:p>
            <a:r>
              <a:rPr lang="en-US" sz="1400" dirty="0"/>
              <a:t>Summer Institutes</a:t>
            </a:r>
          </a:p>
        </p:txBody>
      </p:sp>
      <p:sp>
        <p:nvSpPr>
          <p:cNvPr id="5123" name="Footer Placeholder 2"/>
          <p:cNvSpPr>
            <a:spLocks noGrp="1"/>
          </p:cNvSpPr>
          <p:nvPr>
            <p:ph type="ftr" sz="quarter" idx="11"/>
          </p:nvPr>
        </p:nvSpPr>
        <p:spPr>
          <a:xfrm>
            <a:off x="5010151" y="8287028"/>
            <a:ext cx="2171700" cy="609600"/>
          </a:xfrm>
          <a:noFill/>
        </p:spPr>
        <p:txBody>
          <a:bodyPr/>
          <a:lstStyle>
            <a:lvl1pPr>
              <a:defRPr sz="2400">
                <a:solidFill>
                  <a:schemeClr val="tx1"/>
                </a:solidFill>
                <a:latin typeface="Times New Roman" charset="0"/>
              </a:defRPr>
            </a:lvl1pPr>
            <a:lvl2pPr marL="742932" indent="-285744">
              <a:defRPr sz="2400">
                <a:solidFill>
                  <a:schemeClr val="tx1"/>
                </a:solidFill>
                <a:latin typeface="Times New Roman" charset="0"/>
              </a:defRPr>
            </a:lvl2pPr>
            <a:lvl3pPr marL="1142971" indent="-228594">
              <a:defRPr sz="2400">
                <a:solidFill>
                  <a:schemeClr val="tx1"/>
                </a:solidFill>
                <a:latin typeface="Times New Roman" charset="0"/>
              </a:defRPr>
            </a:lvl3pPr>
            <a:lvl4pPr marL="1600160" indent="-228594">
              <a:defRPr sz="2400">
                <a:solidFill>
                  <a:schemeClr val="tx1"/>
                </a:solidFill>
                <a:latin typeface="Times New Roman" charset="0"/>
              </a:defRPr>
            </a:lvl4pPr>
            <a:lvl5pPr marL="2057349" indent="-228594">
              <a:defRPr sz="2400">
                <a:solidFill>
                  <a:schemeClr val="tx1"/>
                </a:solidFill>
                <a:latin typeface="Times New Roman" charset="0"/>
              </a:defRPr>
            </a:lvl5pPr>
            <a:lvl6pPr marL="2514537" indent="-228594" eaLnBrk="0" fontAlgn="base" hangingPunct="0">
              <a:spcBef>
                <a:spcPct val="0"/>
              </a:spcBef>
              <a:spcAft>
                <a:spcPct val="0"/>
              </a:spcAft>
              <a:defRPr sz="2400">
                <a:solidFill>
                  <a:schemeClr val="tx1"/>
                </a:solidFill>
                <a:latin typeface="Times New Roman" charset="0"/>
              </a:defRPr>
            </a:lvl6pPr>
            <a:lvl7pPr marL="2971726" indent="-228594" eaLnBrk="0" fontAlgn="base" hangingPunct="0">
              <a:spcBef>
                <a:spcPct val="0"/>
              </a:spcBef>
              <a:spcAft>
                <a:spcPct val="0"/>
              </a:spcAft>
              <a:defRPr sz="2400">
                <a:solidFill>
                  <a:schemeClr val="tx1"/>
                </a:solidFill>
                <a:latin typeface="Times New Roman" charset="0"/>
              </a:defRPr>
            </a:lvl7pPr>
            <a:lvl8pPr marL="3428914" indent="-228594" eaLnBrk="0" fontAlgn="base" hangingPunct="0">
              <a:spcBef>
                <a:spcPct val="0"/>
              </a:spcBef>
              <a:spcAft>
                <a:spcPct val="0"/>
              </a:spcAft>
              <a:defRPr sz="2400">
                <a:solidFill>
                  <a:schemeClr val="tx1"/>
                </a:solidFill>
                <a:latin typeface="Times New Roman" charset="0"/>
              </a:defRPr>
            </a:lvl8pPr>
            <a:lvl9pPr marL="3886103" indent="-228594" eaLnBrk="0" fontAlgn="base" hangingPunct="0">
              <a:spcBef>
                <a:spcPct val="0"/>
              </a:spcBef>
              <a:spcAft>
                <a:spcPct val="0"/>
              </a:spcAft>
              <a:defRPr sz="2400">
                <a:solidFill>
                  <a:schemeClr val="tx1"/>
                </a:solidFill>
                <a:latin typeface="Times New Roman" charset="0"/>
              </a:defRPr>
            </a:lvl9pPr>
          </a:lstStyle>
          <a:p>
            <a:r>
              <a:rPr lang="en-US" sz="1400"/>
              <a:t>Module 1, Session 9</a:t>
            </a:r>
            <a:endParaRPr lang="en-US" sz="1400" dirty="0"/>
          </a:p>
        </p:txBody>
      </p:sp>
      <p:sp>
        <p:nvSpPr>
          <p:cNvPr id="5124" name="Slide Number Placeholder 3"/>
          <p:cNvSpPr>
            <a:spLocks noGrp="1"/>
          </p:cNvSpPr>
          <p:nvPr>
            <p:ph type="sldNum" sz="quarter" idx="12"/>
          </p:nvPr>
        </p:nvSpPr>
        <p:spPr>
          <a:xfrm>
            <a:off x="7581901" y="8273776"/>
            <a:ext cx="1428751" cy="609600"/>
          </a:xfrm>
          <a:noFill/>
        </p:spPr>
        <p:txBody>
          <a:bodyPr/>
          <a:lstStyle>
            <a:lvl1pPr>
              <a:defRPr sz="2400">
                <a:solidFill>
                  <a:schemeClr val="tx1"/>
                </a:solidFill>
                <a:latin typeface="Times New Roman" charset="0"/>
              </a:defRPr>
            </a:lvl1pPr>
            <a:lvl2pPr marL="742932" indent="-285744">
              <a:defRPr sz="2400">
                <a:solidFill>
                  <a:schemeClr val="tx1"/>
                </a:solidFill>
                <a:latin typeface="Times New Roman" charset="0"/>
              </a:defRPr>
            </a:lvl2pPr>
            <a:lvl3pPr marL="1142971" indent="-228594">
              <a:defRPr sz="2400">
                <a:solidFill>
                  <a:schemeClr val="tx1"/>
                </a:solidFill>
                <a:latin typeface="Times New Roman" charset="0"/>
              </a:defRPr>
            </a:lvl3pPr>
            <a:lvl4pPr marL="1600160" indent="-228594">
              <a:defRPr sz="2400">
                <a:solidFill>
                  <a:schemeClr val="tx1"/>
                </a:solidFill>
                <a:latin typeface="Times New Roman" charset="0"/>
              </a:defRPr>
            </a:lvl4pPr>
            <a:lvl5pPr marL="2057349" indent="-228594">
              <a:defRPr sz="2400">
                <a:solidFill>
                  <a:schemeClr val="tx1"/>
                </a:solidFill>
                <a:latin typeface="Times New Roman" charset="0"/>
              </a:defRPr>
            </a:lvl5pPr>
            <a:lvl6pPr marL="2514537" indent="-228594" eaLnBrk="0" fontAlgn="base" hangingPunct="0">
              <a:spcBef>
                <a:spcPct val="0"/>
              </a:spcBef>
              <a:spcAft>
                <a:spcPct val="0"/>
              </a:spcAft>
              <a:defRPr sz="2400">
                <a:solidFill>
                  <a:schemeClr val="tx1"/>
                </a:solidFill>
                <a:latin typeface="Times New Roman" charset="0"/>
              </a:defRPr>
            </a:lvl6pPr>
            <a:lvl7pPr marL="2971726" indent="-228594" eaLnBrk="0" fontAlgn="base" hangingPunct="0">
              <a:spcBef>
                <a:spcPct val="0"/>
              </a:spcBef>
              <a:spcAft>
                <a:spcPct val="0"/>
              </a:spcAft>
              <a:defRPr sz="2400">
                <a:solidFill>
                  <a:schemeClr val="tx1"/>
                </a:solidFill>
                <a:latin typeface="Times New Roman" charset="0"/>
              </a:defRPr>
            </a:lvl7pPr>
            <a:lvl8pPr marL="3428914" indent="-228594" eaLnBrk="0" fontAlgn="base" hangingPunct="0">
              <a:spcBef>
                <a:spcPct val="0"/>
              </a:spcBef>
              <a:spcAft>
                <a:spcPct val="0"/>
              </a:spcAft>
              <a:defRPr sz="2400">
                <a:solidFill>
                  <a:schemeClr val="tx1"/>
                </a:solidFill>
                <a:latin typeface="Times New Roman" charset="0"/>
              </a:defRPr>
            </a:lvl8pPr>
            <a:lvl9pPr marL="3886103" indent="-228594" eaLnBrk="0" fontAlgn="base" hangingPunct="0">
              <a:spcBef>
                <a:spcPct val="0"/>
              </a:spcBef>
              <a:spcAft>
                <a:spcPct val="0"/>
              </a:spcAft>
              <a:defRPr sz="2400">
                <a:solidFill>
                  <a:schemeClr val="tx1"/>
                </a:solidFill>
                <a:latin typeface="Times New Roman" charset="0"/>
              </a:defRPr>
            </a:lvl9pPr>
          </a:lstStyle>
          <a:p>
            <a:fld id="{0B348083-7078-41DB-8C96-2B4719B0AEE2}" type="slidenum">
              <a:rPr lang="en-US" sz="1400"/>
              <a:pPr/>
              <a:t>5</a:t>
            </a:fld>
            <a:endParaRPr lang="en-US" sz="1400" dirty="0"/>
          </a:p>
        </p:txBody>
      </p:sp>
      <p:sp>
        <p:nvSpPr>
          <p:cNvPr id="5125" name="Rectangle 12"/>
          <p:cNvSpPr>
            <a:spLocks noChangeArrowheads="1"/>
          </p:cNvSpPr>
          <p:nvPr/>
        </p:nvSpPr>
        <p:spPr bwMode="auto">
          <a:xfrm>
            <a:off x="2667001" y="-353301"/>
            <a:ext cx="184731" cy="300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351"/>
          </a:p>
        </p:txBody>
      </p:sp>
      <p:sp>
        <p:nvSpPr>
          <p:cNvPr id="5126" name="Rectangle 14"/>
          <p:cNvSpPr>
            <a:spLocks noChangeArrowheads="1"/>
          </p:cNvSpPr>
          <p:nvPr/>
        </p:nvSpPr>
        <p:spPr bwMode="auto">
          <a:xfrm>
            <a:off x="2667001" y="-353301"/>
            <a:ext cx="184731" cy="300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351"/>
          </a:p>
        </p:txBody>
      </p:sp>
      <p:grpSp>
        <p:nvGrpSpPr>
          <p:cNvPr id="5132" name="Group 19"/>
          <p:cNvGrpSpPr>
            <a:grpSpLocks/>
          </p:cNvGrpSpPr>
          <p:nvPr/>
        </p:nvGrpSpPr>
        <p:grpSpPr bwMode="auto">
          <a:xfrm>
            <a:off x="573088" y="232643"/>
            <a:ext cx="11161713" cy="7188203"/>
            <a:chOff x="-1307" y="291"/>
            <a:chExt cx="7031" cy="4528"/>
          </a:xfrm>
        </p:grpSpPr>
        <p:sp>
          <p:nvSpPr>
            <p:cNvPr id="5134" name="Text Box 7"/>
            <p:cNvSpPr txBox="1">
              <a:spLocks noChangeArrowheads="1"/>
            </p:cNvSpPr>
            <p:nvPr/>
          </p:nvSpPr>
          <p:spPr bwMode="auto">
            <a:xfrm>
              <a:off x="-1307" y="291"/>
              <a:ext cx="6493"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a:spcBef>
                  <a:spcPct val="50000"/>
                </a:spcBef>
              </a:pPr>
              <a:r>
                <a:rPr lang="en-US" sz="2800" b="1" dirty="0">
                  <a:latin typeface="Times New Roman" panose="02020603050405020304" pitchFamily="18" charset="0"/>
                  <a:cs typeface="Times New Roman" panose="02020603050405020304" pitchFamily="18" charset="0"/>
                </a:rPr>
                <a:t>Limitations of the Central Limit Theorem</a:t>
              </a:r>
            </a:p>
          </p:txBody>
        </p:sp>
        <mc:AlternateContent xmlns:mc="http://schemas.openxmlformats.org/markup-compatibility/2006" xmlns:a14="http://schemas.microsoft.com/office/drawing/2010/main">
          <mc:Choice Requires="a14">
            <p:sp>
              <p:nvSpPr>
                <p:cNvPr id="5136" name="Text Box 9"/>
                <p:cNvSpPr txBox="1">
                  <a:spLocks noChangeArrowheads="1"/>
                </p:cNvSpPr>
                <p:nvPr/>
              </p:nvSpPr>
              <p:spPr bwMode="auto">
                <a:xfrm>
                  <a:off x="-1014" y="689"/>
                  <a:ext cx="6738" cy="413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a:tabLst>
                      <a:tab pos="228600" algn="l"/>
                    </a:tabLst>
                    <a:defRPr sz="2400">
                      <a:solidFill>
                        <a:schemeClr val="tx1"/>
                      </a:solidFill>
                      <a:latin typeface="Times New Roman" charset="0"/>
                    </a:defRPr>
                  </a:lvl1pPr>
                  <a:lvl2pPr>
                    <a:tabLst>
                      <a:tab pos="228600" algn="l"/>
                    </a:tabLst>
                    <a:defRPr sz="2400">
                      <a:solidFill>
                        <a:schemeClr val="tx1"/>
                      </a:solidFill>
                      <a:latin typeface="Times New Roman" charset="0"/>
                    </a:defRPr>
                  </a:lvl2pPr>
                  <a:lvl3pPr marL="1143000" indent="-228600">
                    <a:tabLst>
                      <a:tab pos="228600" algn="l"/>
                    </a:tabLst>
                    <a:defRPr sz="2400">
                      <a:solidFill>
                        <a:schemeClr val="tx1"/>
                      </a:solidFill>
                      <a:latin typeface="Times New Roman" charset="0"/>
                    </a:defRPr>
                  </a:lvl3pPr>
                  <a:lvl4pPr marL="1600200" indent="-228600">
                    <a:tabLst>
                      <a:tab pos="228600" algn="l"/>
                    </a:tabLst>
                    <a:defRPr sz="2400">
                      <a:solidFill>
                        <a:schemeClr val="tx1"/>
                      </a:solidFill>
                      <a:latin typeface="Times New Roman" charset="0"/>
                    </a:defRPr>
                  </a:lvl4pPr>
                  <a:lvl5pPr marL="2057400" indent="-228600">
                    <a:tabLst>
                      <a:tab pos="228600" algn="l"/>
                    </a:tabLst>
                    <a:defRPr sz="2400">
                      <a:solidFill>
                        <a:schemeClr val="tx1"/>
                      </a:solidFill>
                      <a:latin typeface="Times New Roman" charset="0"/>
                    </a:defRPr>
                  </a:lvl5pPr>
                  <a:lvl6pPr marL="2514600" indent="-228600" eaLnBrk="0" fontAlgn="base" hangingPunct="0">
                    <a:spcBef>
                      <a:spcPct val="0"/>
                    </a:spcBef>
                    <a:spcAft>
                      <a:spcPct val="0"/>
                    </a:spcAft>
                    <a:tabLst>
                      <a:tab pos="228600" algn="l"/>
                    </a:tabLst>
                    <a:defRPr sz="2400">
                      <a:solidFill>
                        <a:schemeClr val="tx1"/>
                      </a:solidFill>
                      <a:latin typeface="Times New Roman" charset="0"/>
                    </a:defRPr>
                  </a:lvl6pPr>
                  <a:lvl7pPr marL="2971800" indent="-228600" eaLnBrk="0" fontAlgn="base" hangingPunct="0">
                    <a:spcBef>
                      <a:spcPct val="0"/>
                    </a:spcBef>
                    <a:spcAft>
                      <a:spcPct val="0"/>
                    </a:spcAft>
                    <a:tabLst>
                      <a:tab pos="228600" algn="l"/>
                    </a:tabLst>
                    <a:defRPr sz="2400">
                      <a:solidFill>
                        <a:schemeClr val="tx1"/>
                      </a:solidFill>
                      <a:latin typeface="Times New Roman" charset="0"/>
                    </a:defRPr>
                  </a:lvl7pPr>
                  <a:lvl8pPr marL="3429000" indent="-228600" eaLnBrk="0" fontAlgn="base" hangingPunct="0">
                    <a:spcBef>
                      <a:spcPct val="0"/>
                    </a:spcBef>
                    <a:spcAft>
                      <a:spcPct val="0"/>
                    </a:spcAft>
                    <a:tabLst>
                      <a:tab pos="228600" algn="l"/>
                    </a:tabLst>
                    <a:defRPr sz="2400">
                      <a:solidFill>
                        <a:schemeClr val="tx1"/>
                      </a:solidFill>
                      <a:latin typeface="Times New Roman" charset="0"/>
                    </a:defRPr>
                  </a:lvl8pPr>
                  <a:lvl9pPr marL="3886200" indent="-228600" eaLnBrk="0" fontAlgn="base" hangingPunct="0">
                    <a:spcBef>
                      <a:spcPct val="0"/>
                    </a:spcBef>
                    <a:spcAft>
                      <a:spcPct val="0"/>
                    </a:spcAft>
                    <a:tabLst>
                      <a:tab pos="228600" algn="l"/>
                    </a:tabLst>
                    <a:defRPr sz="2400">
                      <a:solidFill>
                        <a:schemeClr val="tx1"/>
                      </a:solidFill>
                      <a:latin typeface="Times New Roman" charset="0"/>
                    </a:defRPr>
                  </a:lvl9pPr>
                </a:lstStyle>
                <a:p>
                  <a:pPr algn="just"/>
                  <a:r>
                    <a:rPr lang="en-US" sz="2800" b="1" dirty="0">
                      <a:latin typeface="Times New Roman" panose="02020603050405020304" pitchFamily="18" charset="0"/>
                      <a:cs typeface="Times New Roman" panose="02020603050405020304" pitchFamily="18" charset="0"/>
                    </a:rPr>
                    <a:t>Estimating the precision of the sample mean</a:t>
                  </a:r>
                  <a:endParaRPr lang="en-US" sz="2800" dirty="0">
                    <a:latin typeface="Times New Roman" panose="02020603050405020304" pitchFamily="18" charset="0"/>
                    <a:cs typeface="Times New Roman" panose="02020603050405020304" pitchFamily="18" charset="0"/>
                  </a:endParaRPr>
                </a:p>
                <a:p>
                  <a:pPr>
                    <a:spcBef>
                      <a:spcPct val="50000"/>
                    </a:spcBef>
                    <a:buFontTx/>
                    <a:buChar char="•"/>
                  </a:pPr>
                  <a:r>
                    <a:rPr lang="en-US" sz="2800" dirty="0">
                      <a:latin typeface="Times New Roman" panose="02020603050405020304" pitchFamily="18" charset="0"/>
                      <a:cs typeface="Times New Roman" panose="02020603050405020304" pitchFamily="18" charset="0"/>
                    </a:rPr>
                    <a:t> 	 The central limit theorem gives us the standard error of </a:t>
                  </a:r>
                  <a14:m>
                    <m:oMath xmlns:m="http://schemas.openxmlformats.org/officeDocument/2006/math">
                      <m:acc>
                        <m:accPr>
                          <m:chr m:val="̅"/>
                          <m:ctrlPr>
                            <a:rPr lang="en-US" sz="2800" i="1">
                              <a:latin typeface="Cambria Math" panose="02040503050406030204" pitchFamily="18" charset="0"/>
                            </a:rPr>
                          </m:ctrlPr>
                        </m:accPr>
                        <m:e>
                          <m:r>
                            <a:rPr lang="en-US" sz="2800" i="1">
                              <a:latin typeface="Cambria Math" charset="0"/>
                            </a:rPr>
                            <m:t>𝑋</m:t>
                          </m:r>
                        </m:e>
                      </m:acc>
                    </m:oMath>
                  </a14:m>
                  <a:r>
                    <a:rPr lang="en-US" sz="2800" dirty="0">
                      <a:latin typeface="Times New Roman" panose="02020603050405020304" pitchFamily="18" charset="0"/>
                      <a:cs typeface="Times New Roman" panose="02020603050405020304" pitchFamily="18" charset="0"/>
                    </a:rPr>
                    <a:t>:</a:t>
                  </a:r>
                </a:p>
                <a:p>
                  <a:pPr>
                    <a:spcBef>
                      <a:spcPct val="50000"/>
                    </a:spcBef>
                    <a:buFontTx/>
                    <a:buChar char="•"/>
                  </a:pPr>
                  <a:endParaRPr lang="en-US" sz="2800" dirty="0">
                    <a:latin typeface="Times New Roman" panose="02020603050405020304" pitchFamily="18" charset="0"/>
                    <a:cs typeface="Times New Roman" panose="02020603050405020304" pitchFamily="18" charset="0"/>
                  </a:endParaRPr>
                </a:p>
                <a:p>
                  <a:pPr>
                    <a:spcBef>
                      <a:spcPct val="50000"/>
                    </a:spcBef>
                    <a:buFontTx/>
                    <a:buChar char="•"/>
                  </a:pPr>
                  <a:endParaRPr lang="en-US" sz="2800" dirty="0">
                    <a:latin typeface="Times New Roman" panose="02020603050405020304" pitchFamily="18" charset="0"/>
                    <a:cs typeface="Times New Roman" panose="02020603050405020304" pitchFamily="18" charset="0"/>
                  </a:endParaRPr>
                </a:p>
                <a:p>
                  <a:pPr marL="914377" lvl="2" indent="0">
                    <a:spcBef>
                      <a:spcPct val="50000"/>
                    </a:spcBef>
                  </a:pPr>
                  <a:r>
                    <a:rPr lang="en-US" sz="2800" dirty="0">
                      <a:latin typeface="Times New Roman" panose="02020603050405020304" pitchFamily="18" charset="0"/>
                      <a:cs typeface="Times New Roman" panose="02020603050405020304" pitchFamily="18" charset="0"/>
                    </a:rPr>
                    <a:t>where</a:t>
                  </a:r>
                </a:p>
                <a:p>
                  <a:pPr>
                    <a:spcBef>
                      <a:spcPct val="50000"/>
                    </a:spcBef>
                    <a:buFontTx/>
                    <a:buChar char="•"/>
                  </a:pPr>
                  <a:endParaRPr lang="en-US" sz="2800" dirty="0">
                    <a:latin typeface="Times New Roman" panose="02020603050405020304" pitchFamily="18" charset="0"/>
                    <a:cs typeface="Times New Roman" panose="02020603050405020304" pitchFamily="18" charset="0"/>
                  </a:endParaRPr>
                </a:p>
                <a:p>
                  <a:pPr>
                    <a:spcBef>
                      <a:spcPct val="50000"/>
                    </a:spcBef>
                    <a:buFontTx/>
                    <a:buChar char="•"/>
                  </a:pPr>
                  <a:endParaRPr lang="en-US" sz="2800" dirty="0">
                    <a:latin typeface="Times New Roman" panose="02020603050405020304" pitchFamily="18" charset="0"/>
                    <a:cs typeface="Times New Roman" panose="02020603050405020304" pitchFamily="18" charset="0"/>
                  </a:endParaRPr>
                </a:p>
                <a:p>
                  <a:pPr>
                    <a:spcBef>
                      <a:spcPct val="50000"/>
                    </a:spcBef>
                    <a:buFontTx/>
                    <a:buChar char="•"/>
                  </a:pPr>
                  <a:endParaRPr lang="en-US" sz="2800" dirty="0">
                    <a:latin typeface="Times New Roman" panose="02020603050405020304" pitchFamily="18" charset="0"/>
                    <a:cs typeface="Times New Roman" panose="02020603050405020304" pitchFamily="18" charset="0"/>
                  </a:endParaRPr>
                </a:p>
                <a:p>
                  <a:pPr>
                    <a:spcBef>
                      <a:spcPct val="50000"/>
                    </a:spcBef>
                    <a:buFontTx/>
                    <a:buChar char="•"/>
                  </a:pPr>
                  <a:r>
                    <a:rPr lang="en-US" sz="2800" dirty="0">
                      <a:latin typeface="Times New Roman" panose="02020603050405020304" pitchFamily="18" charset="0"/>
                      <a:cs typeface="Times New Roman" panose="02020603050405020304" pitchFamily="18" charset="0"/>
                    </a:rPr>
                    <a:t>    However, the CLT only applies to means -- it does not extend to other estimators. The bootstrap is a more general approach that applies to medians, diversity indices, ratios</a:t>
                  </a:r>
                  <a:r>
                    <a:rPr lang="mr-IN" sz="2800" dirty="0">
                      <a:latin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p>
              </p:txBody>
            </p:sp>
          </mc:Choice>
          <mc:Fallback xmlns="">
            <p:sp>
              <p:nvSpPr>
                <p:cNvPr id="5136" name="Text Box 9"/>
                <p:cNvSpPr txBox="1">
                  <a:spLocks noRot="1" noChangeAspect="1" noMove="1" noResize="1" noEditPoints="1" noAdjustHandles="1" noChangeArrowheads="1" noChangeShapeType="1" noTextEdit="1"/>
                </p:cNvSpPr>
                <p:nvPr/>
              </p:nvSpPr>
              <p:spPr bwMode="auto">
                <a:xfrm>
                  <a:off x="-1014" y="689"/>
                  <a:ext cx="6738" cy="4130"/>
                </a:xfrm>
                <a:prstGeom prst="rect">
                  <a:avLst/>
                </a:prstGeom>
                <a:blipFill>
                  <a:blip r:embed="rId3"/>
                  <a:stretch>
                    <a:fillRect l="-1186" t="-967" r="-830" b="-1547"/>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p:graphicFrame>
        <p:nvGraphicFramePr>
          <p:cNvPr id="11" name="Object 17">
            <a:extLst>
              <a:ext uri="{FF2B5EF4-FFF2-40B4-BE49-F238E27FC236}">
                <a16:creationId xmlns:a16="http://schemas.microsoft.com/office/drawing/2014/main" id="{F7E6ED46-EAF0-4042-8838-28D0BC885427}"/>
              </a:ext>
            </a:extLst>
          </p:cNvPr>
          <p:cNvGraphicFramePr>
            <a:graphicFrameLocks noChangeAspect="1"/>
          </p:cNvGraphicFramePr>
          <p:nvPr>
            <p:extLst>
              <p:ext uri="{D42A27DB-BD31-4B8C-83A1-F6EECF244321}">
                <p14:modId xmlns:p14="http://schemas.microsoft.com/office/powerpoint/2010/main" val="1857982462"/>
              </p:ext>
            </p:extLst>
          </p:nvPr>
        </p:nvGraphicFramePr>
        <p:xfrm>
          <a:off x="4351019" y="3880562"/>
          <a:ext cx="3206115" cy="1554480"/>
        </p:xfrm>
        <a:graphic>
          <a:graphicData uri="http://schemas.openxmlformats.org/presentationml/2006/ole">
            <mc:AlternateContent xmlns:mc="http://schemas.openxmlformats.org/markup-compatibility/2006">
              <mc:Choice xmlns:v="urn:schemas-microsoft-com:vml" Requires="v">
                <p:oleObj spid="_x0000_s19607" name="Equation" r:id="rId4" imgW="1167893" imgH="634725" progId="Equation.DSMT4">
                  <p:embed/>
                </p:oleObj>
              </mc:Choice>
              <mc:Fallback>
                <p:oleObj name="Equation" r:id="rId4" imgW="1167893" imgH="634725" progId="Equation.DSMT4">
                  <p:embed/>
                  <p:pic>
                    <p:nvPicPr>
                      <p:cNvPr id="5141" name="Object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1019" y="3880562"/>
                        <a:ext cx="3206115" cy="1554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 name="Object 16">
            <a:extLst>
              <a:ext uri="{FF2B5EF4-FFF2-40B4-BE49-F238E27FC236}">
                <a16:creationId xmlns:a16="http://schemas.microsoft.com/office/drawing/2014/main" id="{58F4A7AA-1FC1-DF45-A1C8-27C8A2D08E1F}"/>
              </a:ext>
            </a:extLst>
          </p:cNvPr>
          <p:cNvGraphicFramePr>
            <a:graphicFrameLocks noChangeAspect="1"/>
          </p:cNvGraphicFramePr>
          <p:nvPr>
            <p:extLst>
              <p:ext uri="{D42A27DB-BD31-4B8C-83A1-F6EECF244321}">
                <p14:modId xmlns:p14="http://schemas.microsoft.com/office/powerpoint/2010/main" val="1994798986"/>
              </p:ext>
            </p:extLst>
          </p:nvPr>
        </p:nvGraphicFramePr>
        <p:xfrm>
          <a:off x="4136645" y="2332507"/>
          <a:ext cx="3180524" cy="1097280"/>
        </p:xfrm>
        <a:graphic>
          <a:graphicData uri="http://schemas.openxmlformats.org/presentationml/2006/ole">
            <mc:AlternateContent xmlns:mc="http://schemas.openxmlformats.org/markup-compatibility/2006">
              <mc:Choice xmlns:v="urn:schemas-microsoft-com:vml" Requires="v">
                <p:oleObj spid="_x0000_s19608" name="Equation" r:id="rId6" imgW="1066800" imgH="368300" progId="Equation.DSMT4">
                  <p:embed/>
                </p:oleObj>
              </mc:Choice>
              <mc:Fallback>
                <p:oleObj name="Equation" r:id="rId6" imgW="1066800" imgH="368300" progId="Equation.DSMT4">
                  <p:embed/>
                  <p:pic>
                    <p:nvPicPr>
                      <p:cNvPr id="5140" name="Object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36645" y="2332507"/>
                        <a:ext cx="3180524" cy="1097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Date Placeholder 1"/>
          <p:cNvSpPr>
            <a:spLocks noGrp="1"/>
          </p:cNvSpPr>
          <p:nvPr>
            <p:ph type="dt" sz="half" idx="10"/>
          </p:nvPr>
        </p:nvSpPr>
        <p:spPr>
          <a:noFill/>
        </p:spPr>
        <p:txBody>
          <a:bodyPr/>
          <a:lstStyle>
            <a:lvl1pPr>
              <a:defRPr sz="2400">
                <a:solidFill>
                  <a:schemeClr val="tx1"/>
                </a:solidFill>
                <a:latin typeface="Times New Roman" charset="0"/>
              </a:defRPr>
            </a:lvl1pPr>
            <a:lvl2pPr marL="742932" indent="-285744">
              <a:defRPr sz="2400">
                <a:solidFill>
                  <a:schemeClr val="tx1"/>
                </a:solidFill>
                <a:latin typeface="Times New Roman" charset="0"/>
              </a:defRPr>
            </a:lvl2pPr>
            <a:lvl3pPr marL="1142971" indent="-228594">
              <a:defRPr sz="2400">
                <a:solidFill>
                  <a:schemeClr val="tx1"/>
                </a:solidFill>
                <a:latin typeface="Times New Roman" charset="0"/>
              </a:defRPr>
            </a:lvl3pPr>
            <a:lvl4pPr marL="1600160" indent="-228594">
              <a:defRPr sz="2400">
                <a:solidFill>
                  <a:schemeClr val="tx1"/>
                </a:solidFill>
                <a:latin typeface="Times New Roman" charset="0"/>
              </a:defRPr>
            </a:lvl4pPr>
            <a:lvl5pPr marL="2057349" indent="-228594">
              <a:defRPr sz="2400">
                <a:solidFill>
                  <a:schemeClr val="tx1"/>
                </a:solidFill>
                <a:latin typeface="Times New Roman" charset="0"/>
              </a:defRPr>
            </a:lvl5pPr>
            <a:lvl6pPr marL="2514537" indent="-228594" eaLnBrk="0" fontAlgn="base" hangingPunct="0">
              <a:spcBef>
                <a:spcPct val="0"/>
              </a:spcBef>
              <a:spcAft>
                <a:spcPct val="0"/>
              </a:spcAft>
              <a:defRPr sz="2400">
                <a:solidFill>
                  <a:schemeClr val="tx1"/>
                </a:solidFill>
                <a:latin typeface="Times New Roman" charset="0"/>
              </a:defRPr>
            </a:lvl6pPr>
            <a:lvl7pPr marL="2971726" indent="-228594" eaLnBrk="0" fontAlgn="base" hangingPunct="0">
              <a:spcBef>
                <a:spcPct val="0"/>
              </a:spcBef>
              <a:spcAft>
                <a:spcPct val="0"/>
              </a:spcAft>
              <a:defRPr sz="2400">
                <a:solidFill>
                  <a:schemeClr val="tx1"/>
                </a:solidFill>
                <a:latin typeface="Times New Roman" charset="0"/>
              </a:defRPr>
            </a:lvl7pPr>
            <a:lvl8pPr marL="3428914" indent="-228594" eaLnBrk="0" fontAlgn="base" hangingPunct="0">
              <a:spcBef>
                <a:spcPct val="0"/>
              </a:spcBef>
              <a:spcAft>
                <a:spcPct val="0"/>
              </a:spcAft>
              <a:defRPr sz="2400">
                <a:solidFill>
                  <a:schemeClr val="tx1"/>
                </a:solidFill>
                <a:latin typeface="Times New Roman" charset="0"/>
              </a:defRPr>
            </a:lvl8pPr>
            <a:lvl9pPr marL="3886103" indent="-228594" eaLnBrk="0" fontAlgn="base" hangingPunct="0">
              <a:spcBef>
                <a:spcPct val="0"/>
              </a:spcBef>
              <a:spcAft>
                <a:spcPct val="0"/>
              </a:spcAft>
              <a:defRPr sz="2400">
                <a:solidFill>
                  <a:schemeClr val="tx1"/>
                </a:solidFill>
                <a:latin typeface="Times New Roman" charset="0"/>
              </a:defRPr>
            </a:lvl9pPr>
          </a:lstStyle>
          <a:p>
            <a:r>
              <a:rPr lang="en-US" sz="1400" dirty="0"/>
              <a:t>Summer Institutes</a:t>
            </a:r>
          </a:p>
        </p:txBody>
      </p:sp>
      <p:sp>
        <p:nvSpPr>
          <p:cNvPr id="7171" name="Footer Placeholder 2"/>
          <p:cNvSpPr>
            <a:spLocks noGrp="1"/>
          </p:cNvSpPr>
          <p:nvPr>
            <p:ph type="ftr" sz="quarter" idx="11"/>
          </p:nvPr>
        </p:nvSpPr>
        <p:spPr>
          <a:noFill/>
        </p:spPr>
        <p:txBody>
          <a:bodyPr/>
          <a:lstStyle>
            <a:lvl1pPr>
              <a:defRPr sz="2400">
                <a:solidFill>
                  <a:schemeClr val="tx1"/>
                </a:solidFill>
                <a:latin typeface="Times New Roman" charset="0"/>
              </a:defRPr>
            </a:lvl1pPr>
            <a:lvl2pPr marL="742932" indent="-285744">
              <a:defRPr sz="2400">
                <a:solidFill>
                  <a:schemeClr val="tx1"/>
                </a:solidFill>
                <a:latin typeface="Times New Roman" charset="0"/>
              </a:defRPr>
            </a:lvl2pPr>
            <a:lvl3pPr marL="1142971" indent="-228594">
              <a:defRPr sz="2400">
                <a:solidFill>
                  <a:schemeClr val="tx1"/>
                </a:solidFill>
                <a:latin typeface="Times New Roman" charset="0"/>
              </a:defRPr>
            </a:lvl3pPr>
            <a:lvl4pPr marL="1600160" indent="-228594">
              <a:defRPr sz="2400">
                <a:solidFill>
                  <a:schemeClr val="tx1"/>
                </a:solidFill>
                <a:latin typeface="Times New Roman" charset="0"/>
              </a:defRPr>
            </a:lvl4pPr>
            <a:lvl5pPr marL="2057349" indent="-228594">
              <a:defRPr sz="2400">
                <a:solidFill>
                  <a:schemeClr val="tx1"/>
                </a:solidFill>
                <a:latin typeface="Times New Roman" charset="0"/>
              </a:defRPr>
            </a:lvl5pPr>
            <a:lvl6pPr marL="2514537" indent="-228594" eaLnBrk="0" fontAlgn="base" hangingPunct="0">
              <a:spcBef>
                <a:spcPct val="0"/>
              </a:spcBef>
              <a:spcAft>
                <a:spcPct val="0"/>
              </a:spcAft>
              <a:defRPr sz="2400">
                <a:solidFill>
                  <a:schemeClr val="tx1"/>
                </a:solidFill>
                <a:latin typeface="Times New Roman" charset="0"/>
              </a:defRPr>
            </a:lvl6pPr>
            <a:lvl7pPr marL="2971726" indent="-228594" eaLnBrk="0" fontAlgn="base" hangingPunct="0">
              <a:spcBef>
                <a:spcPct val="0"/>
              </a:spcBef>
              <a:spcAft>
                <a:spcPct val="0"/>
              </a:spcAft>
              <a:defRPr sz="2400">
                <a:solidFill>
                  <a:schemeClr val="tx1"/>
                </a:solidFill>
                <a:latin typeface="Times New Roman" charset="0"/>
              </a:defRPr>
            </a:lvl7pPr>
            <a:lvl8pPr marL="3428914" indent="-228594" eaLnBrk="0" fontAlgn="base" hangingPunct="0">
              <a:spcBef>
                <a:spcPct val="0"/>
              </a:spcBef>
              <a:spcAft>
                <a:spcPct val="0"/>
              </a:spcAft>
              <a:defRPr sz="2400">
                <a:solidFill>
                  <a:schemeClr val="tx1"/>
                </a:solidFill>
                <a:latin typeface="Times New Roman" charset="0"/>
              </a:defRPr>
            </a:lvl8pPr>
            <a:lvl9pPr marL="3886103" indent="-228594" eaLnBrk="0" fontAlgn="base" hangingPunct="0">
              <a:spcBef>
                <a:spcPct val="0"/>
              </a:spcBef>
              <a:spcAft>
                <a:spcPct val="0"/>
              </a:spcAft>
              <a:defRPr sz="2400">
                <a:solidFill>
                  <a:schemeClr val="tx1"/>
                </a:solidFill>
                <a:latin typeface="Times New Roman" charset="0"/>
              </a:defRPr>
            </a:lvl9pPr>
          </a:lstStyle>
          <a:p>
            <a:r>
              <a:rPr lang="en-US" sz="1400"/>
              <a:t>Module 1, Session 9</a:t>
            </a:r>
          </a:p>
        </p:txBody>
      </p:sp>
      <p:sp>
        <p:nvSpPr>
          <p:cNvPr id="7172" name="Slide Number Placeholder 3"/>
          <p:cNvSpPr>
            <a:spLocks noGrp="1"/>
          </p:cNvSpPr>
          <p:nvPr>
            <p:ph type="sldNum" sz="quarter" idx="12"/>
          </p:nvPr>
        </p:nvSpPr>
        <p:spPr>
          <a:noFill/>
        </p:spPr>
        <p:txBody>
          <a:bodyPr/>
          <a:lstStyle>
            <a:lvl1pPr>
              <a:defRPr sz="2400">
                <a:solidFill>
                  <a:schemeClr val="tx1"/>
                </a:solidFill>
                <a:latin typeface="Times New Roman" charset="0"/>
              </a:defRPr>
            </a:lvl1pPr>
            <a:lvl2pPr marL="742932" indent="-285744">
              <a:defRPr sz="2400">
                <a:solidFill>
                  <a:schemeClr val="tx1"/>
                </a:solidFill>
                <a:latin typeface="Times New Roman" charset="0"/>
              </a:defRPr>
            </a:lvl2pPr>
            <a:lvl3pPr marL="1142971" indent="-228594">
              <a:defRPr sz="2400">
                <a:solidFill>
                  <a:schemeClr val="tx1"/>
                </a:solidFill>
                <a:latin typeface="Times New Roman" charset="0"/>
              </a:defRPr>
            </a:lvl3pPr>
            <a:lvl4pPr marL="1600160" indent="-228594">
              <a:defRPr sz="2400">
                <a:solidFill>
                  <a:schemeClr val="tx1"/>
                </a:solidFill>
                <a:latin typeface="Times New Roman" charset="0"/>
              </a:defRPr>
            </a:lvl4pPr>
            <a:lvl5pPr marL="2057349" indent="-228594">
              <a:defRPr sz="2400">
                <a:solidFill>
                  <a:schemeClr val="tx1"/>
                </a:solidFill>
                <a:latin typeface="Times New Roman" charset="0"/>
              </a:defRPr>
            </a:lvl5pPr>
            <a:lvl6pPr marL="2514537" indent="-228594" eaLnBrk="0" fontAlgn="base" hangingPunct="0">
              <a:spcBef>
                <a:spcPct val="0"/>
              </a:spcBef>
              <a:spcAft>
                <a:spcPct val="0"/>
              </a:spcAft>
              <a:defRPr sz="2400">
                <a:solidFill>
                  <a:schemeClr val="tx1"/>
                </a:solidFill>
                <a:latin typeface="Times New Roman" charset="0"/>
              </a:defRPr>
            </a:lvl6pPr>
            <a:lvl7pPr marL="2971726" indent="-228594" eaLnBrk="0" fontAlgn="base" hangingPunct="0">
              <a:spcBef>
                <a:spcPct val="0"/>
              </a:spcBef>
              <a:spcAft>
                <a:spcPct val="0"/>
              </a:spcAft>
              <a:defRPr sz="2400">
                <a:solidFill>
                  <a:schemeClr val="tx1"/>
                </a:solidFill>
                <a:latin typeface="Times New Roman" charset="0"/>
              </a:defRPr>
            </a:lvl7pPr>
            <a:lvl8pPr marL="3428914" indent="-228594" eaLnBrk="0" fontAlgn="base" hangingPunct="0">
              <a:spcBef>
                <a:spcPct val="0"/>
              </a:spcBef>
              <a:spcAft>
                <a:spcPct val="0"/>
              </a:spcAft>
              <a:defRPr sz="2400">
                <a:solidFill>
                  <a:schemeClr val="tx1"/>
                </a:solidFill>
                <a:latin typeface="Times New Roman" charset="0"/>
              </a:defRPr>
            </a:lvl8pPr>
            <a:lvl9pPr marL="3886103" indent="-228594" eaLnBrk="0" fontAlgn="base" hangingPunct="0">
              <a:spcBef>
                <a:spcPct val="0"/>
              </a:spcBef>
              <a:spcAft>
                <a:spcPct val="0"/>
              </a:spcAft>
              <a:defRPr sz="2400">
                <a:solidFill>
                  <a:schemeClr val="tx1"/>
                </a:solidFill>
                <a:latin typeface="Times New Roman" charset="0"/>
              </a:defRPr>
            </a:lvl9pPr>
          </a:lstStyle>
          <a:p>
            <a:fld id="{60529DA9-B989-4215-9467-4EA9EE2743CD}" type="slidenum">
              <a:rPr lang="en-US" sz="1400"/>
              <a:pPr/>
              <a:t>6</a:t>
            </a:fld>
            <a:endParaRPr lang="en-US" sz="1400"/>
          </a:p>
        </p:txBody>
      </p:sp>
      <p:sp>
        <p:nvSpPr>
          <p:cNvPr id="7173" name="Text Box 2"/>
          <p:cNvSpPr txBox="1">
            <a:spLocks noChangeArrowheads="1"/>
          </p:cNvSpPr>
          <p:nvPr/>
        </p:nvSpPr>
        <p:spPr bwMode="auto">
          <a:xfrm>
            <a:off x="3855720" y="441327"/>
            <a:ext cx="3810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a:spcBef>
                <a:spcPct val="50000"/>
              </a:spcBef>
            </a:pPr>
            <a:r>
              <a:rPr lang="en-US" sz="3200" b="1" dirty="0"/>
              <a:t>Bootstrap Algorithm</a:t>
            </a:r>
          </a:p>
        </p:txBody>
      </p:sp>
      <mc:AlternateContent xmlns:mc="http://schemas.openxmlformats.org/markup-compatibility/2006" xmlns:a14="http://schemas.microsoft.com/office/drawing/2010/main">
        <mc:Choice Requires="a14">
          <p:sp>
            <p:nvSpPr>
              <p:cNvPr id="7175" name="Text Box 4"/>
              <p:cNvSpPr txBox="1">
                <a:spLocks noChangeArrowheads="1"/>
              </p:cNvSpPr>
              <p:nvPr/>
            </p:nvSpPr>
            <p:spPr bwMode="auto">
              <a:xfrm>
                <a:off x="1181100" y="1674519"/>
                <a:ext cx="9974580" cy="3997761"/>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a:tabLst>
                    <a:tab pos="228600" algn="l"/>
                  </a:tabLst>
                  <a:defRPr sz="2400">
                    <a:solidFill>
                      <a:schemeClr val="tx1"/>
                    </a:solidFill>
                    <a:latin typeface="Times New Roman" charset="0"/>
                  </a:defRPr>
                </a:lvl1pPr>
                <a:lvl2pPr marL="742950" indent="-285750">
                  <a:tabLst>
                    <a:tab pos="228600" algn="l"/>
                  </a:tabLst>
                  <a:defRPr sz="2400">
                    <a:solidFill>
                      <a:schemeClr val="tx1"/>
                    </a:solidFill>
                    <a:latin typeface="Times New Roman" charset="0"/>
                  </a:defRPr>
                </a:lvl2pPr>
                <a:lvl3pPr marL="1143000" indent="-228600">
                  <a:tabLst>
                    <a:tab pos="228600" algn="l"/>
                  </a:tabLst>
                  <a:defRPr sz="2400">
                    <a:solidFill>
                      <a:schemeClr val="tx1"/>
                    </a:solidFill>
                    <a:latin typeface="Times New Roman" charset="0"/>
                  </a:defRPr>
                </a:lvl3pPr>
                <a:lvl4pPr marL="1600200" indent="-228600">
                  <a:tabLst>
                    <a:tab pos="228600" algn="l"/>
                  </a:tabLst>
                  <a:defRPr sz="2400">
                    <a:solidFill>
                      <a:schemeClr val="tx1"/>
                    </a:solidFill>
                    <a:latin typeface="Times New Roman" charset="0"/>
                  </a:defRPr>
                </a:lvl4pPr>
                <a:lvl5pPr marL="2057400" indent="-228600">
                  <a:tabLst>
                    <a:tab pos="228600" algn="l"/>
                  </a:tabLst>
                  <a:defRPr sz="2400">
                    <a:solidFill>
                      <a:schemeClr val="tx1"/>
                    </a:solidFill>
                    <a:latin typeface="Times New Roman" charset="0"/>
                  </a:defRPr>
                </a:lvl5pPr>
                <a:lvl6pPr marL="2514600" indent="-228600" eaLnBrk="0" fontAlgn="base" hangingPunct="0">
                  <a:spcBef>
                    <a:spcPct val="0"/>
                  </a:spcBef>
                  <a:spcAft>
                    <a:spcPct val="0"/>
                  </a:spcAft>
                  <a:tabLst>
                    <a:tab pos="228600" algn="l"/>
                  </a:tabLst>
                  <a:defRPr sz="2400">
                    <a:solidFill>
                      <a:schemeClr val="tx1"/>
                    </a:solidFill>
                    <a:latin typeface="Times New Roman" charset="0"/>
                  </a:defRPr>
                </a:lvl6pPr>
                <a:lvl7pPr marL="2971800" indent="-228600" eaLnBrk="0" fontAlgn="base" hangingPunct="0">
                  <a:spcBef>
                    <a:spcPct val="0"/>
                  </a:spcBef>
                  <a:spcAft>
                    <a:spcPct val="0"/>
                  </a:spcAft>
                  <a:tabLst>
                    <a:tab pos="228600" algn="l"/>
                  </a:tabLst>
                  <a:defRPr sz="2400">
                    <a:solidFill>
                      <a:schemeClr val="tx1"/>
                    </a:solidFill>
                    <a:latin typeface="Times New Roman" charset="0"/>
                  </a:defRPr>
                </a:lvl7pPr>
                <a:lvl8pPr marL="3429000" indent="-228600" eaLnBrk="0" fontAlgn="base" hangingPunct="0">
                  <a:spcBef>
                    <a:spcPct val="0"/>
                  </a:spcBef>
                  <a:spcAft>
                    <a:spcPct val="0"/>
                  </a:spcAft>
                  <a:tabLst>
                    <a:tab pos="228600" algn="l"/>
                  </a:tabLst>
                  <a:defRPr sz="2400">
                    <a:solidFill>
                      <a:schemeClr val="tx1"/>
                    </a:solidFill>
                    <a:latin typeface="Times New Roman" charset="0"/>
                  </a:defRPr>
                </a:lvl8pPr>
                <a:lvl9pPr marL="3886200" indent="-228600" eaLnBrk="0" fontAlgn="base" hangingPunct="0">
                  <a:spcBef>
                    <a:spcPct val="0"/>
                  </a:spcBef>
                  <a:spcAft>
                    <a:spcPct val="0"/>
                  </a:spcAft>
                  <a:tabLst>
                    <a:tab pos="228600" algn="l"/>
                  </a:tabLst>
                  <a:defRPr sz="2400">
                    <a:solidFill>
                      <a:schemeClr val="tx1"/>
                    </a:solidFill>
                    <a:latin typeface="Times New Roman" charset="0"/>
                  </a:defRPr>
                </a:lvl9pPr>
              </a:lstStyle>
              <a:p>
                <a:pPr>
                  <a:spcBef>
                    <a:spcPct val="50000"/>
                  </a:spcBef>
                  <a:buFontTx/>
                  <a:buChar char="•"/>
                </a:pPr>
                <a:r>
                  <a:rPr kumimoji="1" lang="en-US" sz="2800" dirty="0">
                    <a:latin typeface="Times New Roman" panose="02020603050405020304" pitchFamily="18" charset="0"/>
                    <a:cs typeface="Times New Roman" panose="02020603050405020304" pitchFamily="18" charset="0"/>
                  </a:rPr>
                  <a:t> (Assume the sample dataset accurately reflects the population from which it is drawn)</a:t>
                </a:r>
              </a:p>
              <a:p>
                <a:pPr>
                  <a:spcBef>
                    <a:spcPct val="50000"/>
                  </a:spcBef>
                  <a:buFontTx/>
                  <a:buChar char="•"/>
                </a:pPr>
                <a:r>
                  <a:rPr kumimoji="1" lang="en-US" sz="2800" dirty="0">
                    <a:latin typeface="Times New Roman" panose="02020603050405020304" pitchFamily="18" charset="0"/>
                    <a:cs typeface="Times New Roman" panose="02020603050405020304" pitchFamily="18" charset="0"/>
                  </a:rPr>
                  <a:t> Generate a large number of “bootstrap” samples by resampling (with replacement) from your dataset</a:t>
                </a:r>
              </a:p>
              <a:p>
                <a:pPr>
                  <a:spcBef>
                    <a:spcPct val="50000"/>
                  </a:spcBef>
                  <a:buFontTx/>
                  <a:buChar char="•"/>
                </a:pPr>
                <a:r>
                  <a:rPr kumimoji="1" lang="en-US" sz="2800" dirty="0">
                    <a:latin typeface="Times New Roman" panose="02020603050405020304" pitchFamily="18" charset="0"/>
                    <a:cs typeface="Times New Roman" panose="02020603050405020304" pitchFamily="18" charset="0"/>
                  </a:rPr>
                  <a:t> Resample with the same structure as used in the original sample</a:t>
                </a:r>
              </a:p>
              <a:p>
                <a:pPr>
                  <a:spcBef>
                    <a:spcPct val="50000"/>
                  </a:spcBef>
                  <a:buFontTx/>
                  <a:buChar char="•"/>
                </a:pPr>
                <a:r>
                  <a:rPr kumimoji="1" lang="en-US" sz="2800" dirty="0">
                    <a:latin typeface="Times New Roman" panose="02020603050405020304" pitchFamily="18" charset="0"/>
                    <a:cs typeface="Times New Roman" panose="02020603050405020304" pitchFamily="18" charset="0"/>
                  </a:rPr>
                  <a:t> Calculate your estimator</a:t>
                </a:r>
                <a:r>
                  <a:rPr lang="is-IS" sz="2800" dirty="0">
                    <a:latin typeface="Times New Roman" panose="02020603050405020304" pitchFamily="18" charset="0"/>
                    <a:cs typeface="Times New Roman" panose="02020603050405020304" pitchFamily="18" charset="0"/>
                    <a:sym typeface="Symbol" pitchFamily="18" charset="2"/>
                  </a:rPr>
                  <a:t> </a:t>
                </a:r>
                <a14:m>
                  <m:oMath xmlns:m="http://schemas.openxmlformats.org/officeDocument/2006/math">
                    <m:acc>
                      <m:accPr>
                        <m:chr m:val="̂"/>
                        <m:ctrlPr>
                          <a:rPr lang="is-IS" sz="2800" i="1">
                            <a:latin typeface="Cambria Math" panose="02040503050406030204" pitchFamily="18" charset="0"/>
                            <a:sym typeface="Symbol" pitchFamily="18" charset="2"/>
                          </a:rPr>
                        </m:ctrlPr>
                      </m:accPr>
                      <m:e>
                        <m:r>
                          <a:rPr lang="is-IS" sz="2800" i="1">
                            <a:latin typeface="Cambria Math" charset="0"/>
                            <a:ea typeface="Cambria Math" charset="0"/>
                            <a:cs typeface="Cambria Math" charset="0"/>
                            <a:sym typeface="Symbol" pitchFamily="18" charset="2"/>
                          </a:rPr>
                          <m:t>𝜃</m:t>
                        </m:r>
                      </m:e>
                    </m:acc>
                    <m:r>
                      <a:rPr lang="en-US" sz="2800">
                        <a:latin typeface="Cambria Math" charset="0"/>
                        <a:ea typeface="Cambria Math" charset="0"/>
                        <a:cs typeface="Cambria Math" charset="0"/>
                        <a:sym typeface="Symbol" pitchFamily="18" charset="2"/>
                      </a:rPr>
                      <m:t> </m:t>
                    </m:r>
                  </m:oMath>
                </a14:m>
                <a:r>
                  <a:rPr kumimoji="1" lang="en-US" sz="2800" dirty="0">
                    <a:latin typeface="Times New Roman" panose="02020603050405020304" pitchFamily="18" charset="0"/>
                    <a:cs typeface="Times New Roman" panose="02020603050405020304" pitchFamily="18" charset="0"/>
                  </a:rPr>
                  <a:t>for each of the bootstrap samples</a:t>
                </a:r>
              </a:p>
              <a:p>
                <a:pPr>
                  <a:spcBef>
                    <a:spcPct val="50000"/>
                  </a:spcBef>
                  <a:buFontTx/>
                  <a:buChar char="•"/>
                </a:pPr>
                <a:r>
                  <a:rPr kumimoji="1" lang="en-US" sz="2800" dirty="0">
                    <a:latin typeface="Times New Roman" panose="02020603050405020304" pitchFamily="18" charset="0"/>
                    <a:cs typeface="Times New Roman" panose="02020603050405020304" pitchFamily="18" charset="0"/>
                  </a:rPr>
                  <a:t> Calculate the standard deviation of the bootstrapped estimates</a:t>
                </a:r>
                <a:endParaRPr lang="en-US" sz="2800" dirty="0">
                  <a:latin typeface="Times New Roman" panose="02020603050405020304" pitchFamily="18" charset="0"/>
                  <a:cs typeface="Times New Roman" panose="02020603050405020304" pitchFamily="18" charset="0"/>
                </a:endParaRPr>
              </a:p>
            </p:txBody>
          </p:sp>
        </mc:Choice>
        <mc:Fallback xmlns="">
          <p:sp>
            <p:nvSpPr>
              <p:cNvPr id="7175" name="Text Box 4"/>
              <p:cNvSpPr txBox="1">
                <a:spLocks noRot="1" noChangeAspect="1" noMove="1" noResize="1" noEditPoints="1" noAdjustHandles="1" noChangeArrowheads="1" noChangeShapeType="1" noTextEdit="1"/>
              </p:cNvSpPr>
              <p:nvPr/>
            </p:nvSpPr>
            <p:spPr bwMode="auto">
              <a:xfrm>
                <a:off x="1181100" y="1674519"/>
                <a:ext cx="9974580" cy="3997761"/>
              </a:xfrm>
              <a:prstGeom prst="rect">
                <a:avLst/>
              </a:prstGeom>
              <a:blipFill>
                <a:blip r:embed="rId2"/>
                <a:stretch>
                  <a:fillRect l="-1145" t="-1905" r="-1781" b="-3175"/>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7176" name="Rectangle 5"/>
          <p:cNvSpPr>
            <a:spLocks noChangeArrowheads="1"/>
          </p:cNvSpPr>
          <p:nvPr/>
        </p:nvSpPr>
        <p:spPr bwMode="auto">
          <a:xfrm>
            <a:off x="2667001" y="-150105"/>
            <a:ext cx="184731" cy="300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351"/>
          </a:p>
        </p:txBody>
      </p:sp>
      <p:sp>
        <p:nvSpPr>
          <p:cNvPr id="7177" name="Rectangle 6"/>
          <p:cNvSpPr>
            <a:spLocks noChangeArrowheads="1"/>
          </p:cNvSpPr>
          <p:nvPr/>
        </p:nvSpPr>
        <p:spPr bwMode="auto">
          <a:xfrm>
            <a:off x="2667001" y="-150105"/>
            <a:ext cx="184731" cy="300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351"/>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Date Placeholder 3"/>
          <p:cNvSpPr>
            <a:spLocks noGrp="1"/>
          </p:cNvSpPr>
          <p:nvPr>
            <p:ph type="dt" sz="half" idx="10"/>
          </p:nvPr>
        </p:nvSpPr>
        <p:spPr>
          <a:noFill/>
        </p:spPr>
        <p:txBody>
          <a:bodyPr/>
          <a:lstStyle>
            <a:lvl1pPr>
              <a:defRPr sz="2400">
                <a:solidFill>
                  <a:schemeClr val="tx1"/>
                </a:solidFill>
                <a:latin typeface="Times New Roman" charset="0"/>
              </a:defRPr>
            </a:lvl1pPr>
            <a:lvl2pPr marL="742932" indent="-285744">
              <a:defRPr sz="2400">
                <a:solidFill>
                  <a:schemeClr val="tx1"/>
                </a:solidFill>
                <a:latin typeface="Times New Roman" charset="0"/>
              </a:defRPr>
            </a:lvl2pPr>
            <a:lvl3pPr marL="1142971" indent="-228594">
              <a:defRPr sz="2400">
                <a:solidFill>
                  <a:schemeClr val="tx1"/>
                </a:solidFill>
                <a:latin typeface="Times New Roman" charset="0"/>
              </a:defRPr>
            </a:lvl3pPr>
            <a:lvl4pPr marL="1600160" indent="-228594">
              <a:defRPr sz="2400">
                <a:solidFill>
                  <a:schemeClr val="tx1"/>
                </a:solidFill>
                <a:latin typeface="Times New Roman" charset="0"/>
              </a:defRPr>
            </a:lvl4pPr>
            <a:lvl5pPr marL="2057349" indent="-228594">
              <a:defRPr sz="2400">
                <a:solidFill>
                  <a:schemeClr val="tx1"/>
                </a:solidFill>
                <a:latin typeface="Times New Roman" charset="0"/>
              </a:defRPr>
            </a:lvl5pPr>
            <a:lvl6pPr marL="2514537" indent="-228594" eaLnBrk="0" fontAlgn="base" hangingPunct="0">
              <a:spcBef>
                <a:spcPct val="0"/>
              </a:spcBef>
              <a:spcAft>
                <a:spcPct val="0"/>
              </a:spcAft>
              <a:defRPr sz="2400">
                <a:solidFill>
                  <a:schemeClr val="tx1"/>
                </a:solidFill>
                <a:latin typeface="Times New Roman" charset="0"/>
              </a:defRPr>
            </a:lvl6pPr>
            <a:lvl7pPr marL="2971726" indent="-228594" eaLnBrk="0" fontAlgn="base" hangingPunct="0">
              <a:spcBef>
                <a:spcPct val="0"/>
              </a:spcBef>
              <a:spcAft>
                <a:spcPct val="0"/>
              </a:spcAft>
              <a:defRPr sz="2400">
                <a:solidFill>
                  <a:schemeClr val="tx1"/>
                </a:solidFill>
                <a:latin typeface="Times New Roman" charset="0"/>
              </a:defRPr>
            </a:lvl7pPr>
            <a:lvl8pPr marL="3428914" indent="-228594" eaLnBrk="0" fontAlgn="base" hangingPunct="0">
              <a:spcBef>
                <a:spcPct val="0"/>
              </a:spcBef>
              <a:spcAft>
                <a:spcPct val="0"/>
              </a:spcAft>
              <a:defRPr sz="2400">
                <a:solidFill>
                  <a:schemeClr val="tx1"/>
                </a:solidFill>
                <a:latin typeface="Times New Roman" charset="0"/>
              </a:defRPr>
            </a:lvl8pPr>
            <a:lvl9pPr marL="3886103" indent="-228594" eaLnBrk="0" fontAlgn="base" hangingPunct="0">
              <a:spcBef>
                <a:spcPct val="0"/>
              </a:spcBef>
              <a:spcAft>
                <a:spcPct val="0"/>
              </a:spcAft>
              <a:defRPr sz="2400">
                <a:solidFill>
                  <a:schemeClr val="tx1"/>
                </a:solidFill>
                <a:latin typeface="Times New Roman" charset="0"/>
              </a:defRPr>
            </a:lvl9pPr>
          </a:lstStyle>
          <a:p>
            <a:r>
              <a:rPr lang="en-US" sz="1400" dirty="0"/>
              <a:t>Summer Institutes</a:t>
            </a:r>
          </a:p>
        </p:txBody>
      </p:sp>
      <p:sp>
        <p:nvSpPr>
          <p:cNvPr id="11267" name="Footer Placeholder 4"/>
          <p:cNvSpPr>
            <a:spLocks noGrp="1"/>
          </p:cNvSpPr>
          <p:nvPr>
            <p:ph type="ftr" sz="quarter" idx="11"/>
          </p:nvPr>
        </p:nvSpPr>
        <p:spPr>
          <a:noFill/>
        </p:spPr>
        <p:txBody>
          <a:bodyPr/>
          <a:lstStyle>
            <a:lvl1pPr>
              <a:defRPr sz="2400">
                <a:solidFill>
                  <a:schemeClr val="tx1"/>
                </a:solidFill>
                <a:latin typeface="Times New Roman" charset="0"/>
              </a:defRPr>
            </a:lvl1pPr>
            <a:lvl2pPr marL="742932" indent="-285744">
              <a:defRPr sz="2400">
                <a:solidFill>
                  <a:schemeClr val="tx1"/>
                </a:solidFill>
                <a:latin typeface="Times New Roman" charset="0"/>
              </a:defRPr>
            </a:lvl2pPr>
            <a:lvl3pPr marL="1142971" indent="-228594">
              <a:defRPr sz="2400">
                <a:solidFill>
                  <a:schemeClr val="tx1"/>
                </a:solidFill>
                <a:latin typeface="Times New Roman" charset="0"/>
              </a:defRPr>
            </a:lvl3pPr>
            <a:lvl4pPr marL="1600160" indent="-228594">
              <a:defRPr sz="2400">
                <a:solidFill>
                  <a:schemeClr val="tx1"/>
                </a:solidFill>
                <a:latin typeface="Times New Roman" charset="0"/>
              </a:defRPr>
            </a:lvl4pPr>
            <a:lvl5pPr marL="2057349" indent="-228594">
              <a:defRPr sz="2400">
                <a:solidFill>
                  <a:schemeClr val="tx1"/>
                </a:solidFill>
                <a:latin typeface="Times New Roman" charset="0"/>
              </a:defRPr>
            </a:lvl5pPr>
            <a:lvl6pPr marL="2514537" indent="-228594" eaLnBrk="0" fontAlgn="base" hangingPunct="0">
              <a:spcBef>
                <a:spcPct val="0"/>
              </a:spcBef>
              <a:spcAft>
                <a:spcPct val="0"/>
              </a:spcAft>
              <a:defRPr sz="2400">
                <a:solidFill>
                  <a:schemeClr val="tx1"/>
                </a:solidFill>
                <a:latin typeface="Times New Roman" charset="0"/>
              </a:defRPr>
            </a:lvl6pPr>
            <a:lvl7pPr marL="2971726" indent="-228594" eaLnBrk="0" fontAlgn="base" hangingPunct="0">
              <a:spcBef>
                <a:spcPct val="0"/>
              </a:spcBef>
              <a:spcAft>
                <a:spcPct val="0"/>
              </a:spcAft>
              <a:defRPr sz="2400">
                <a:solidFill>
                  <a:schemeClr val="tx1"/>
                </a:solidFill>
                <a:latin typeface="Times New Roman" charset="0"/>
              </a:defRPr>
            </a:lvl7pPr>
            <a:lvl8pPr marL="3428914" indent="-228594" eaLnBrk="0" fontAlgn="base" hangingPunct="0">
              <a:spcBef>
                <a:spcPct val="0"/>
              </a:spcBef>
              <a:spcAft>
                <a:spcPct val="0"/>
              </a:spcAft>
              <a:defRPr sz="2400">
                <a:solidFill>
                  <a:schemeClr val="tx1"/>
                </a:solidFill>
                <a:latin typeface="Times New Roman" charset="0"/>
              </a:defRPr>
            </a:lvl8pPr>
            <a:lvl9pPr marL="3886103" indent="-228594" eaLnBrk="0" fontAlgn="base" hangingPunct="0">
              <a:spcBef>
                <a:spcPct val="0"/>
              </a:spcBef>
              <a:spcAft>
                <a:spcPct val="0"/>
              </a:spcAft>
              <a:defRPr sz="2400">
                <a:solidFill>
                  <a:schemeClr val="tx1"/>
                </a:solidFill>
                <a:latin typeface="Times New Roman" charset="0"/>
              </a:defRPr>
            </a:lvl9pPr>
          </a:lstStyle>
          <a:p>
            <a:r>
              <a:rPr lang="en-US" sz="1400"/>
              <a:t>Module 1, Session 9</a:t>
            </a:r>
          </a:p>
        </p:txBody>
      </p:sp>
      <p:sp>
        <p:nvSpPr>
          <p:cNvPr id="11268" name="Slide Number Placeholder 5"/>
          <p:cNvSpPr>
            <a:spLocks noGrp="1"/>
          </p:cNvSpPr>
          <p:nvPr>
            <p:ph type="sldNum" sz="quarter" idx="12"/>
          </p:nvPr>
        </p:nvSpPr>
        <p:spPr>
          <a:noFill/>
        </p:spPr>
        <p:txBody>
          <a:bodyPr/>
          <a:lstStyle>
            <a:lvl1pPr>
              <a:defRPr sz="2400">
                <a:solidFill>
                  <a:schemeClr val="tx1"/>
                </a:solidFill>
                <a:latin typeface="Times New Roman" charset="0"/>
              </a:defRPr>
            </a:lvl1pPr>
            <a:lvl2pPr marL="742932" indent="-285744">
              <a:defRPr sz="2400">
                <a:solidFill>
                  <a:schemeClr val="tx1"/>
                </a:solidFill>
                <a:latin typeface="Times New Roman" charset="0"/>
              </a:defRPr>
            </a:lvl2pPr>
            <a:lvl3pPr marL="1142971" indent="-228594">
              <a:defRPr sz="2400">
                <a:solidFill>
                  <a:schemeClr val="tx1"/>
                </a:solidFill>
                <a:latin typeface="Times New Roman" charset="0"/>
              </a:defRPr>
            </a:lvl3pPr>
            <a:lvl4pPr marL="1600160" indent="-228594">
              <a:defRPr sz="2400">
                <a:solidFill>
                  <a:schemeClr val="tx1"/>
                </a:solidFill>
                <a:latin typeface="Times New Roman" charset="0"/>
              </a:defRPr>
            </a:lvl4pPr>
            <a:lvl5pPr marL="2057349" indent="-228594">
              <a:defRPr sz="2400">
                <a:solidFill>
                  <a:schemeClr val="tx1"/>
                </a:solidFill>
                <a:latin typeface="Times New Roman" charset="0"/>
              </a:defRPr>
            </a:lvl5pPr>
            <a:lvl6pPr marL="2514537" indent="-228594" eaLnBrk="0" fontAlgn="base" hangingPunct="0">
              <a:spcBef>
                <a:spcPct val="0"/>
              </a:spcBef>
              <a:spcAft>
                <a:spcPct val="0"/>
              </a:spcAft>
              <a:defRPr sz="2400">
                <a:solidFill>
                  <a:schemeClr val="tx1"/>
                </a:solidFill>
                <a:latin typeface="Times New Roman" charset="0"/>
              </a:defRPr>
            </a:lvl6pPr>
            <a:lvl7pPr marL="2971726" indent="-228594" eaLnBrk="0" fontAlgn="base" hangingPunct="0">
              <a:spcBef>
                <a:spcPct val="0"/>
              </a:spcBef>
              <a:spcAft>
                <a:spcPct val="0"/>
              </a:spcAft>
              <a:defRPr sz="2400">
                <a:solidFill>
                  <a:schemeClr val="tx1"/>
                </a:solidFill>
                <a:latin typeface="Times New Roman" charset="0"/>
              </a:defRPr>
            </a:lvl7pPr>
            <a:lvl8pPr marL="3428914" indent="-228594" eaLnBrk="0" fontAlgn="base" hangingPunct="0">
              <a:spcBef>
                <a:spcPct val="0"/>
              </a:spcBef>
              <a:spcAft>
                <a:spcPct val="0"/>
              </a:spcAft>
              <a:defRPr sz="2400">
                <a:solidFill>
                  <a:schemeClr val="tx1"/>
                </a:solidFill>
                <a:latin typeface="Times New Roman" charset="0"/>
              </a:defRPr>
            </a:lvl8pPr>
            <a:lvl9pPr marL="3886103" indent="-228594" eaLnBrk="0" fontAlgn="base" hangingPunct="0">
              <a:spcBef>
                <a:spcPct val="0"/>
              </a:spcBef>
              <a:spcAft>
                <a:spcPct val="0"/>
              </a:spcAft>
              <a:defRPr sz="2400">
                <a:solidFill>
                  <a:schemeClr val="tx1"/>
                </a:solidFill>
                <a:latin typeface="Times New Roman" charset="0"/>
              </a:defRPr>
            </a:lvl9pPr>
          </a:lstStyle>
          <a:p>
            <a:fld id="{DD05954E-84E0-44EF-923F-9BAD61D7048E}" type="slidenum">
              <a:rPr lang="en-US" sz="1400"/>
              <a:pPr/>
              <a:t>7</a:t>
            </a:fld>
            <a:endParaRPr lang="en-US" sz="1400"/>
          </a:p>
        </p:txBody>
      </p:sp>
      <p:sp>
        <p:nvSpPr>
          <p:cNvPr id="11269" name="Text Box 5"/>
          <p:cNvSpPr txBox="1">
            <a:spLocks noChangeArrowheads="1"/>
          </p:cNvSpPr>
          <p:nvPr/>
        </p:nvSpPr>
        <p:spPr bwMode="auto">
          <a:xfrm>
            <a:off x="-685800" y="210130"/>
            <a:ext cx="12877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a:spcBef>
                <a:spcPct val="50000"/>
              </a:spcBef>
            </a:pPr>
            <a:r>
              <a:rPr lang="en-US" sz="3200" b="1" dirty="0"/>
              <a:t>Bootstrap Estimation Example: Median</a:t>
            </a:r>
          </a:p>
        </p:txBody>
      </p:sp>
      <p:sp>
        <p:nvSpPr>
          <p:cNvPr id="11271" name="Text Box 7"/>
          <p:cNvSpPr txBox="1">
            <a:spLocks noChangeArrowheads="1"/>
          </p:cNvSpPr>
          <p:nvPr/>
        </p:nvSpPr>
        <p:spPr bwMode="auto">
          <a:xfrm>
            <a:off x="683666" y="799187"/>
            <a:ext cx="8349139" cy="7158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228600" algn="l"/>
              </a:tabLst>
              <a:defRPr sz="2400">
                <a:solidFill>
                  <a:schemeClr val="tx1"/>
                </a:solidFill>
                <a:latin typeface="Times New Roman" charset="0"/>
              </a:defRPr>
            </a:lvl1pPr>
            <a:lvl2pPr marL="742950" indent="-285750">
              <a:tabLst>
                <a:tab pos="228600" algn="l"/>
              </a:tabLst>
              <a:defRPr sz="2400">
                <a:solidFill>
                  <a:schemeClr val="tx1"/>
                </a:solidFill>
                <a:latin typeface="Times New Roman" charset="0"/>
              </a:defRPr>
            </a:lvl2pPr>
            <a:lvl3pPr marL="1143000" indent="-228600">
              <a:tabLst>
                <a:tab pos="228600" algn="l"/>
              </a:tabLst>
              <a:defRPr sz="2400">
                <a:solidFill>
                  <a:schemeClr val="tx1"/>
                </a:solidFill>
                <a:latin typeface="Times New Roman" charset="0"/>
              </a:defRPr>
            </a:lvl3pPr>
            <a:lvl4pPr marL="1600200" indent="-228600">
              <a:tabLst>
                <a:tab pos="228600" algn="l"/>
              </a:tabLst>
              <a:defRPr sz="2400">
                <a:solidFill>
                  <a:schemeClr val="tx1"/>
                </a:solidFill>
                <a:latin typeface="Times New Roman" charset="0"/>
              </a:defRPr>
            </a:lvl4pPr>
            <a:lvl5pPr marL="2057400" indent="-228600">
              <a:tabLst>
                <a:tab pos="228600" algn="l"/>
              </a:tabLst>
              <a:defRPr sz="2400">
                <a:solidFill>
                  <a:schemeClr val="tx1"/>
                </a:solidFill>
                <a:latin typeface="Times New Roman" charset="0"/>
              </a:defRPr>
            </a:lvl5pPr>
            <a:lvl6pPr marL="2514600" indent="-228600" eaLnBrk="0" fontAlgn="base" hangingPunct="0">
              <a:spcBef>
                <a:spcPct val="0"/>
              </a:spcBef>
              <a:spcAft>
                <a:spcPct val="0"/>
              </a:spcAft>
              <a:tabLst>
                <a:tab pos="228600" algn="l"/>
              </a:tabLst>
              <a:defRPr sz="2400">
                <a:solidFill>
                  <a:schemeClr val="tx1"/>
                </a:solidFill>
                <a:latin typeface="Times New Roman" charset="0"/>
              </a:defRPr>
            </a:lvl6pPr>
            <a:lvl7pPr marL="2971800" indent="-228600" eaLnBrk="0" fontAlgn="base" hangingPunct="0">
              <a:spcBef>
                <a:spcPct val="0"/>
              </a:spcBef>
              <a:spcAft>
                <a:spcPct val="0"/>
              </a:spcAft>
              <a:tabLst>
                <a:tab pos="228600" algn="l"/>
              </a:tabLst>
              <a:defRPr sz="2400">
                <a:solidFill>
                  <a:schemeClr val="tx1"/>
                </a:solidFill>
                <a:latin typeface="Times New Roman" charset="0"/>
              </a:defRPr>
            </a:lvl7pPr>
            <a:lvl8pPr marL="3429000" indent="-228600" eaLnBrk="0" fontAlgn="base" hangingPunct="0">
              <a:spcBef>
                <a:spcPct val="0"/>
              </a:spcBef>
              <a:spcAft>
                <a:spcPct val="0"/>
              </a:spcAft>
              <a:tabLst>
                <a:tab pos="228600" algn="l"/>
              </a:tabLst>
              <a:defRPr sz="2400">
                <a:solidFill>
                  <a:schemeClr val="tx1"/>
                </a:solidFill>
                <a:latin typeface="Times New Roman" charset="0"/>
              </a:defRPr>
            </a:lvl8pPr>
            <a:lvl9pPr marL="3886200" indent="-228600" eaLnBrk="0" fontAlgn="base" hangingPunct="0">
              <a:spcBef>
                <a:spcPct val="0"/>
              </a:spcBef>
              <a:spcAft>
                <a:spcPct val="0"/>
              </a:spcAft>
              <a:tabLst>
                <a:tab pos="228600" algn="l"/>
              </a:tabLst>
              <a:defRPr sz="2400">
                <a:solidFill>
                  <a:schemeClr val="tx1"/>
                </a:solidFill>
                <a:latin typeface="Times New Roman" charset="0"/>
              </a:defRPr>
            </a:lvl9pPr>
          </a:lstStyle>
          <a:p>
            <a:pPr>
              <a:spcBef>
                <a:spcPct val="20000"/>
              </a:spcBef>
              <a:buClr>
                <a:schemeClr val="hlink"/>
              </a:buClr>
              <a:buSzPct val="70000"/>
              <a:buFont typeface="Wingdings" pitchFamily="2" charset="2"/>
              <a:buNone/>
            </a:pPr>
            <a:r>
              <a:rPr kumimoji="1" lang="en-US" sz="2800" dirty="0"/>
              <a:t>What is the variance of the sample median? </a:t>
            </a:r>
          </a:p>
          <a:p>
            <a:pPr>
              <a:spcBef>
                <a:spcPct val="20000"/>
              </a:spcBef>
              <a:buClr>
                <a:schemeClr val="hlink"/>
              </a:buClr>
              <a:buSzPct val="70000"/>
              <a:buFont typeface="Wingdings" pitchFamily="2" charset="2"/>
              <a:buNone/>
            </a:pPr>
            <a:r>
              <a:rPr kumimoji="1" lang="en-US" sz="2800" dirty="0"/>
              <a:t>	=&gt; Use the bootstrap!</a:t>
            </a:r>
          </a:p>
          <a:p>
            <a:pPr>
              <a:spcBef>
                <a:spcPct val="20000"/>
              </a:spcBef>
              <a:buClr>
                <a:schemeClr val="hlink"/>
              </a:buClr>
              <a:buSzPct val="70000"/>
              <a:buFont typeface="Wingdings" pitchFamily="2" charset="2"/>
              <a:buNone/>
            </a:pPr>
            <a:endParaRPr kumimoji="1" lang="en-US" sz="2800" b="1" dirty="0"/>
          </a:p>
          <a:p>
            <a:pPr algn="just"/>
            <a:endParaRPr lang="en-US" sz="2800" dirty="0"/>
          </a:p>
          <a:p>
            <a:r>
              <a:rPr kumimoji="1" lang="en-US" sz="2800" dirty="0"/>
              <a:t>		   	           </a:t>
            </a:r>
            <a:r>
              <a:rPr kumimoji="1" lang="en-US" sz="2800" u="sng" dirty="0"/>
              <a:t>    Data               Median</a:t>
            </a:r>
          </a:p>
          <a:p>
            <a:r>
              <a:rPr kumimoji="1" lang="en-US" sz="2800" dirty="0"/>
              <a:t>Original sample:	{1, 5, 8, 3, 7}	 5</a:t>
            </a:r>
          </a:p>
          <a:p>
            <a:endParaRPr kumimoji="1" lang="en-US" sz="2800" dirty="0"/>
          </a:p>
          <a:p>
            <a:r>
              <a:rPr kumimoji="1" lang="en-US" sz="2800" dirty="0"/>
              <a:t>Bootstrap 1:	           {1, 7, 1, 3, 7}	 3</a:t>
            </a:r>
          </a:p>
          <a:p>
            <a:r>
              <a:rPr kumimoji="1" lang="en-US" sz="2800" dirty="0"/>
              <a:t>Bootstrap 2:	           {7, 3, 8, 8, 3}	 7</a:t>
            </a:r>
          </a:p>
          <a:p>
            <a:r>
              <a:rPr kumimoji="1" lang="en-US" sz="2800" dirty="0"/>
              <a:t>Bootstrap 3:	           {7, 3, 8, 8, 3}	 7</a:t>
            </a:r>
          </a:p>
          <a:p>
            <a:r>
              <a:rPr kumimoji="1" lang="en-US" sz="2800" dirty="0"/>
              <a:t>Bootstrap 4:	           {3, 5, 5, 1, 5}	 5</a:t>
            </a:r>
          </a:p>
          <a:p>
            <a:r>
              <a:rPr kumimoji="1" lang="en-US" sz="2800" dirty="0"/>
              <a:t>Bootstrap 5:	           {1, 1, 5, 1, 8}	 1</a:t>
            </a:r>
          </a:p>
          <a:p>
            <a:r>
              <a:rPr kumimoji="1" lang="en-US" sz="2800" dirty="0"/>
              <a:t>        . </a:t>
            </a:r>
          </a:p>
          <a:p>
            <a:r>
              <a:rPr kumimoji="1" lang="en-US" sz="2800" dirty="0"/>
              <a:t>        . </a:t>
            </a:r>
          </a:p>
          <a:p>
            <a:r>
              <a:rPr kumimoji="1" lang="en-US" sz="2800" dirty="0"/>
              <a:t>        .</a:t>
            </a:r>
          </a:p>
          <a:p>
            <a:r>
              <a:rPr kumimoji="1" lang="en-US" sz="2800" dirty="0"/>
              <a:t>Bootstrap </a:t>
            </a:r>
            <a:r>
              <a:rPr kumimoji="1" lang="en-US" sz="2800" i="1" dirty="0"/>
              <a:t>B</a:t>
            </a:r>
            <a:r>
              <a:rPr kumimoji="1" lang="en-US" sz="2800" dirty="0"/>
              <a:t> (=1000) {1, 5, 7, 7, 8}        7        </a:t>
            </a:r>
            <a:endParaRPr kumimoji="1" lang="en-US" sz="2800" i="1" dirty="0"/>
          </a:p>
        </p:txBody>
      </p:sp>
      <p:pic>
        <p:nvPicPr>
          <p:cNvPr id="8" name="Picture 7">
            <a:extLst>
              <a:ext uri="{FF2B5EF4-FFF2-40B4-BE49-F238E27FC236}">
                <a16:creationId xmlns:a16="http://schemas.microsoft.com/office/drawing/2014/main" id="{14F603A1-8901-9341-AF17-9604F5DA176F}"/>
              </a:ext>
            </a:extLst>
          </p:cNvPr>
          <p:cNvPicPr>
            <a:picLocks noChangeAspect="1"/>
          </p:cNvPicPr>
          <p:nvPr/>
        </p:nvPicPr>
        <p:blipFill>
          <a:blip r:embed="rId2"/>
          <a:stretch>
            <a:fillRect/>
          </a:stretch>
        </p:blipFill>
        <p:spPr>
          <a:xfrm>
            <a:off x="7307901" y="956948"/>
            <a:ext cx="1724904" cy="1750345"/>
          </a:xfrm>
          <a:prstGeom prst="rect">
            <a:avLst/>
          </a:prstGeom>
        </p:spPr>
      </p:pic>
    </p:spTree>
    <p:extLst>
      <p:ext uri="{BB962C8B-B14F-4D97-AF65-F5344CB8AC3E}">
        <p14:creationId xmlns:p14="http://schemas.microsoft.com/office/powerpoint/2010/main" val="28152199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Date Placeholder 3"/>
          <p:cNvSpPr>
            <a:spLocks noGrp="1"/>
          </p:cNvSpPr>
          <p:nvPr>
            <p:ph type="dt" sz="half" idx="10"/>
          </p:nvPr>
        </p:nvSpPr>
        <p:spPr>
          <a:noFill/>
        </p:spPr>
        <p:txBody>
          <a:bodyPr/>
          <a:lstStyle>
            <a:lvl1pPr>
              <a:defRPr sz="2400">
                <a:solidFill>
                  <a:schemeClr val="tx1"/>
                </a:solidFill>
                <a:latin typeface="Times New Roman" charset="0"/>
              </a:defRPr>
            </a:lvl1pPr>
            <a:lvl2pPr marL="742932" indent="-285744">
              <a:defRPr sz="2400">
                <a:solidFill>
                  <a:schemeClr val="tx1"/>
                </a:solidFill>
                <a:latin typeface="Times New Roman" charset="0"/>
              </a:defRPr>
            </a:lvl2pPr>
            <a:lvl3pPr marL="1142971" indent="-228594">
              <a:defRPr sz="2400">
                <a:solidFill>
                  <a:schemeClr val="tx1"/>
                </a:solidFill>
                <a:latin typeface="Times New Roman" charset="0"/>
              </a:defRPr>
            </a:lvl3pPr>
            <a:lvl4pPr marL="1600160" indent="-228594">
              <a:defRPr sz="2400">
                <a:solidFill>
                  <a:schemeClr val="tx1"/>
                </a:solidFill>
                <a:latin typeface="Times New Roman" charset="0"/>
              </a:defRPr>
            </a:lvl4pPr>
            <a:lvl5pPr marL="2057349" indent="-228594">
              <a:defRPr sz="2400">
                <a:solidFill>
                  <a:schemeClr val="tx1"/>
                </a:solidFill>
                <a:latin typeface="Times New Roman" charset="0"/>
              </a:defRPr>
            </a:lvl5pPr>
            <a:lvl6pPr marL="2514537" indent="-228594" eaLnBrk="0" fontAlgn="base" hangingPunct="0">
              <a:spcBef>
                <a:spcPct val="0"/>
              </a:spcBef>
              <a:spcAft>
                <a:spcPct val="0"/>
              </a:spcAft>
              <a:defRPr sz="2400">
                <a:solidFill>
                  <a:schemeClr val="tx1"/>
                </a:solidFill>
                <a:latin typeface="Times New Roman" charset="0"/>
              </a:defRPr>
            </a:lvl6pPr>
            <a:lvl7pPr marL="2971726" indent="-228594" eaLnBrk="0" fontAlgn="base" hangingPunct="0">
              <a:spcBef>
                <a:spcPct val="0"/>
              </a:spcBef>
              <a:spcAft>
                <a:spcPct val="0"/>
              </a:spcAft>
              <a:defRPr sz="2400">
                <a:solidFill>
                  <a:schemeClr val="tx1"/>
                </a:solidFill>
                <a:latin typeface="Times New Roman" charset="0"/>
              </a:defRPr>
            </a:lvl7pPr>
            <a:lvl8pPr marL="3428914" indent="-228594" eaLnBrk="0" fontAlgn="base" hangingPunct="0">
              <a:spcBef>
                <a:spcPct val="0"/>
              </a:spcBef>
              <a:spcAft>
                <a:spcPct val="0"/>
              </a:spcAft>
              <a:defRPr sz="2400">
                <a:solidFill>
                  <a:schemeClr val="tx1"/>
                </a:solidFill>
                <a:latin typeface="Times New Roman" charset="0"/>
              </a:defRPr>
            </a:lvl8pPr>
            <a:lvl9pPr marL="3886103" indent="-228594" eaLnBrk="0" fontAlgn="base" hangingPunct="0">
              <a:spcBef>
                <a:spcPct val="0"/>
              </a:spcBef>
              <a:spcAft>
                <a:spcPct val="0"/>
              </a:spcAft>
              <a:defRPr sz="2400">
                <a:solidFill>
                  <a:schemeClr val="tx1"/>
                </a:solidFill>
                <a:latin typeface="Times New Roman" charset="0"/>
              </a:defRPr>
            </a:lvl9pPr>
          </a:lstStyle>
          <a:p>
            <a:r>
              <a:rPr lang="en-US" sz="1400" dirty="0"/>
              <a:t>Summer Institutes</a:t>
            </a:r>
          </a:p>
        </p:txBody>
      </p:sp>
      <p:sp>
        <p:nvSpPr>
          <p:cNvPr id="12291" name="Footer Placeholder 4"/>
          <p:cNvSpPr>
            <a:spLocks noGrp="1"/>
          </p:cNvSpPr>
          <p:nvPr>
            <p:ph type="ftr" sz="quarter" idx="11"/>
          </p:nvPr>
        </p:nvSpPr>
        <p:spPr>
          <a:noFill/>
        </p:spPr>
        <p:txBody>
          <a:bodyPr/>
          <a:lstStyle>
            <a:lvl1pPr>
              <a:defRPr sz="2400">
                <a:solidFill>
                  <a:schemeClr val="tx1"/>
                </a:solidFill>
                <a:latin typeface="Times New Roman" charset="0"/>
              </a:defRPr>
            </a:lvl1pPr>
            <a:lvl2pPr marL="742932" indent="-285744">
              <a:defRPr sz="2400">
                <a:solidFill>
                  <a:schemeClr val="tx1"/>
                </a:solidFill>
                <a:latin typeface="Times New Roman" charset="0"/>
              </a:defRPr>
            </a:lvl2pPr>
            <a:lvl3pPr marL="1142971" indent="-228594">
              <a:defRPr sz="2400">
                <a:solidFill>
                  <a:schemeClr val="tx1"/>
                </a:solidFill>
                <a:latin typeface="Times New Roman" charset="0"/>
              </a:defRPr>
            </a:lvl3pPr>
            <a:lvl4pPr marL="1600160" indent="-228594">
              <a:defRPr sz="2400">
                <a:solidFill>
                  <a:schemeClr val="tx1"/>
                </a:solidFill>
                <a:latin typeface="Times New Roman" charset="0"/>
              </a:defRPr>
            </a:lvl4pPr>
            <a:lvl5pPr marL="2057349" indent="-228594">
              <a:defRPr sz="2400">
                <a:solidFill>
                  <a:schemeClr val="tx1"/>
                </a:solidFill>
                <a:latin typeface="Times New Roman" charset="0"/>
              </a:defRPr>
            </a:lvl5pPr>
            <a:lvl6pPr marL="2514537" indent="-228594" eaLnBrk="0" fontAlgn="base" hangingPunct="0">
              <a:spcBef>
                <a:spcPct val="0"/>
              </a:spcBef>
              <a:spcAft>
                <a:spcPct val="0"/>
              </a:spcAft>
              <a:defRPr sz="2400">
                <a:solidFill>
                  <a:schemeClr val="tx1"/>
                </a:solidFill>
                <a:latin typeface="Times New Roman" charset="0"/>
              </a:defRPr>
            </a:lvl6pPr>
            <a:lvl7pPr marL="2971726" indent="-228594" eaLnBrk="0" fontAlgn="base" hangingPunct="0">
              <a:spcBef>
                <a:spcPct val="0"/>
              </a:spcBef>
              <a:spcAft>
                <a:spcPct val="0"/>
              </a:spcAft>
              <a:defRPr sz="2400">
                <a:solidFill>
                  <a:schemeClr val="tx1"/>
                </a:solidFill>
                <a:latin typeface="Times New Roman" charset="0"/>
              </a:defRPr>
            </a:lvl7pPr>
            <a:lvl8pPr marL="3428914" indent="-228594" eaLnBrk="0" fontAlgn="base" hangingPunct="0">
              <a:spcBef>
                <a:spcPct val="0"/>
              </a:spcBef>
              <a:spcAft>
                <a:spcPct val="0"/>
              </a:spcAft>
              <a:defRPr sz="2400">
                <a:solidFill>
                  <a:schemeClr val="tx1"/>
                </a:solidFill>
                <a:latin typeface="Times New Roman" charset="0"/>
              </a:defRPr>
            </a:lvl8pPr>
            <a:lvl9pPr marL="3886103" indent="-228594" eaLnBrk="0" fontAlgn="base" hangingPunct="0">
              <a:spcBef>
                <a:spcPct val="0"/>
              </a:spcBef>
              <a:spcAft>
                <a:spcPct val="0"/>
              </a:spcAft>
              <a:defRPr sz="2400">
                <a:solidFill>
                  <a:schemeClr val="tx1"/>
                </a:solidFill>
                <a:latin typeface="Times New Roman" charset="0"/>
              </a:defRPr>
            </a:lvl9pPr>
          </a:lstStyle>
          <a:p>
            <a:r>
              <a:rPr lang="en-US" sz="1400"/>
              <a:t>Module 1, Session 9</a:t>
            </a:r>
          </a:p>
        </p:txBody>
      </p:sp>
      <p:sp>
        <p:nvSpPr>
          <p:cNvPr id="12292" name="Slide Number Placeholder 5"/>
          <p:cNvSpPr>
            <a:spLocks noGrp="1"/>
          </p:cNvSpPr>
          <p:nvPr>
            <p:ph type="sldNum" sz="quarter" idx="12"/>
          </p:nvPr>
        </p:nvSpPr>
        <p:spPr>
          <a:noFill/>
        </p:spPr>
        <p:txBody>
          <a:bodyPr/>
          <a:lstStyle>
            <a:lvl1pPr>
              <a:defRPr sz="2400">
                <a:solidFill>
                  <a:schemeClr val="tx1"/>
                </a:solidFill>
                <a:latin typeface="Times New Roman" charset="0"/>
              </a:defRPr>
            </a:lvl1pPr>
            <a:lvl2pPr marL="742932" indent="-285744">
              <a:defRPr sz="2400">
                <a:solidFill>
                  <a:schemeClr val="tx1"/>
                </a:solidFill>
                <a:latin typeface="Times New Roman" charset="0"/>
              </a:defRPr>
            </a:lvl2pPr>
            <a:lvl3pPr marL="1142971" indent="-228594">
              <a:defRPr sz="2400">
                <a:solidFill>
                  <a:schemeClr val="tx1"/>
                </a:solidFill>
                <a:latin typeface="Times New Roman" charset="0"/>
              </a:defRPr>
            </a:lvl3pPr>
            <a:lvl4pPr marL="1600160" indent="-228594">
              <a:defRPr sz="2400">
                <a:solidFill>
                  <a:schemeClr val="tx1"/>
                </a:solidFill>
                <a:latin typeface="Times New Roman" charset="0"/>
              </a:defRPr>
            </a:lvl4pPr>
            <a:lvl5pPr marL="2057349" indent="-228594">
              <a:defRPr sz="2400">
                <a:solidFill>
                  <a:schemeClr val="tx1"/>
                </a:solidFill>
                <a:latin typeface="Times New Roman" charset="0"/>
              </a:defRPr>
            </a:lvl5pPr>
            <a:lvl6pPr marL="2514537" indent="-228594" eaLnBrk="0" fontAlgn="base" hangingPunct="0">
              <a:spcBef>
                <a:spcPct val="0"/>
              </a:spcBef>
              <a:spcAft>
                <a:spcPct val="0"/>
              </a:spcAft>
              <a:defRPr sz="2400">
                <a:solidFill>
                  <a:schemeClr val="tx1"/>
                </a:solidFill>
                <a:latin typeface="Times New Roman" charset="0"/>
              </a:defRPr>
            </a:lvl6pPr>
            <a:lvl7pPr marL="2971726" indent="-228594" eaLnBrk="0" fontAlgn="base" hangingPunct="0">
              <a:spcBef>
                <a:spcPct val="0"/>
              </a:spcBef>
              <a:spcAft>
                <a:spcPct val="0"/>
              </a:spcAft>
              <a:defRPr sz="2400">
                <a:solidFill>
                  <a:schemeClr val="tx1"/>
                </a:solidFill>
                <a:latin typeface="Times New Roman" charset="0"/>
              </a:defRPr>
            </a:lvl7pPr>
            <a:lvl8pPr marL="3428914" indent="-228594" eaLnBrk="0" fontAlgn="base" hangingPunct="0">
              <a:spcBef>
                <a:spcPct val="0"/>
              </a:spcBef>
              <a:spcAft>
                <a:spcPct val="0"/>
              </a:spcAft>
              <a:defRPr sz="2400">
                <a:solidFill>
                  <a:schemeClr val="tx1"/>
                </a:solidFill>
                <a:latin typeface="Times New Roman" charset="0"/>
              </a:defRPr>
            </a:lvl8pPr>
            <a:lvl9pPr marL="3886103" indent="-228594" eaLnBrk="0" fontAlgn="base" hangingPunct="0">
              <a:spcBef>
                <a:spcPct val="0"/>
              </a:spcBef>
              <a:spcAft>
                <a:spcPct val="0"/>
              </a:spcAft>
              <a:defRPr sz="2400">
                <a:solidFill>
                  <a:schemeClr val="tx1"/>
                </a:solidFill>
                <a:latin typeface="Times New Roman" charset="0"/>
              </a:defRPr>
            </a:lvl9pPr>
          </a:lstStyle>
          <a:p>
            <a:fld id="{70214D0C-6F62-4E2B-80DB-DEEA9E5A83F7}" type="slidenum">
              <a:rPr lang="en-US" sz="1400"/>
              <a:pPr/>
              <a:t>8</a:t>
            </a:fld>
            <a:endParaRPr lang="en-US" sz="1400"/>
          </a:p>
        </p:txBody>
      </p:sp>
      <p:sp>
        <p:nvSpPr>
          <p:cNvPr id="12293" name="Text Box 2"/>
          <p:cNvSpPr txBox="1">
            <a:spLocks noChangeArrowheads="1"/>
          </p:cNvSpPr>
          <p:nvPr/>
        </p:nvSpPr>
        <p:spPr bwMode="auto">
          <a:xfrm>
            <a:off x="579120" y="182033"/>
            <a:ext cx="1034796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a:spcBef>
                <a:spcPct val="50000"/>
              </a:spcBef>
            </a:pPr>
            <a:r>
              <a:rPr lang="en-US" sz="3200" b="1" dirty="0"/>
              <a:t>Bootstrap Estimation</a:t>
            </a:r>
            <a:br>
              <a:rPr lang="en-US" sz="3200" b="1" dirty="0"/>
            </a:br>
            <a:r>
              <a:rPr lang="en-US" sz="3200" b="1" dirty="0"/>
              <a:t>Example: Median</a:t>
            </a:r>
          </a:p>
        </p:txBody>
      </p:sp>
      <p:sp>
        <p:nvSpPr>
          <p:cNvPr id="12295" name="Text Box 4"/>
          <p:cNvSpPr txBox="1">
            <a:spLocks noChangeArrowheads="1"/>
          </p:cNvSpPr>
          <p:nvPr/>
        </p:nvSpPr>
        <p:spPr bwMode="auto">
          <a:xfrm>
            <a:off x="914400" y="1589372"/>
            <a:ext cx="10012680" cy="6555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228600" algn="l"/>
              </a:tabLst>
              <a:defRPr sz="2400">
                <a:solidFill>
                  <a:schemeClr val="tx1"/>
                </a:solidFill>
                <a:latin typeface="Times New Roman" charset="0"/>
              </a:defRPr>
            </a:lvl1pPr>
            <a:lvl2pPr>
              <a:tabLst>
                <a:tab pos="228600" algn="l"/>
              </a:tabLst>
              <a:defRPr sz="2400">
                <a:solidFill>
                  <a:schemeClr val="tx1"/>
                </a:solidFill>
                <a:latin typeface="Times New Roman" charset="0"/>
              </a:defRPr>
            </a:lvl2pPr>
            <a:lvl3pPr marL="1143000" indent="-228600">
              <a:tabLst>
                <a:tab pos="228600" algn="l"/>
              </a:tabLst>
              <a:defRPr sz="2400">
                <a:solidFill>
                  <a:schemeClr val="tx1"/>
                </a:solidFill>
                <a:latin typeface="Times New Roman" charset="0"/>
              </a:defRPr>
            </a:lvl3pPr>
            <a:lvl4pPr marL="1600200" indent="-228600">
              <a:tabLst>
                <a:tab pos="228600" algn="l"/>
              </a:tabLst>
              <a:defRPr sz="2400">
                <a:solidFill>
                  <a:schemeClr val="tx1"/>
                </a:solidFill>
                <a:latin typeface="Times New Roman" charset="0"/>
              </a:defRPr>
            </a:lvl4pPr>
            <a:lvl5pPr>
              <a:tabLst>
                <a:tab pos="228600" algn="l"/>
              </a:tabLst>
              <a:defRPr sz="2400">
                <a:solidFill>
                  <a:schemeClr val="tx1"/>
                </a:solidFill>
                <a:latin typeface="Times New Roman" charset="0"/>
              </a:defRPr>
            </a:lvl5pPr>
            <a:lvl6pPr eaLnBrk="0" fontAlgn="base" hangingPunct="0">
              <a:spcBef>
                <a:spcPct val="0"/>
              </a:spcBef>
              <a:spcAft>
                <a:spcPct val="0"/>
              </a:spcAft>
              <a:tabLst>
                <a:tab pos="228600" algn="l"/>
              </a:tabLst>
              <a:defRPr sz="2400">
                <a:solidFill>
                  <a:schemeClr val="tx1"/>
                </a:solidFill>
                <a:latin typeface="Times New Roman" charset="0"/>
              </a:defRPr>
            </a:lvl6pPr>
            <a:lvl7pPr eaLnBrk="0" fontAlgn="base" hangingPunct="0">
              <a:spcBef>
                <a:spcPct val="0"/>
              </a:spcBef>
              <a:spcAft>
                <a:spcPct val="0"/>
              </a:spcAft>
              <a:tabLst>
                <a:tab pos="228600" algn="l"/>
              </a:tabLst>
              <a:defRPr sz="2400">
                <a:solidFill>
                  <a:schemeClr val="tx1"/>
                </a:solidFill>
                <a:latin typeface="Times New Roman" charset="0"/>
              </a:defRPr>
            </a:lvl7pPr>
            <a:lvl8pPr eaLnBrk="0" fontAlgn="base" hangingPunct="0">
              <a:spcBef>
                <a:spcPct val="0"/>
              </a:spcBef>
              <a:spcAft>
                <a:spcPct val="0"/>
              </a:spcAft>
              <a:tabLst>
                <a:tab pos="228600" algn="l"/>
              </a:tabLst>
              <a:defRPr sz="2400">
                <a:solidFill>
                  <a:schemeClr val="tx1"/>
                </a:solidFill>
                <a:latin typeface="Times New Roman" charset="0"/>
              </a:defRPr>
            </a:lvl8pPr>
            <a:lvl9pPr eaLnBrk="0" fontAlgn="base" hangingPunct="0">
              <a:spcBef>
                <a:spcPct val="0"/>
              </a:spcBef>
              <a:spcAft>
                <a:spcPct val="0"/>
              </a:spcAft>
              <a:tabLst>
                <a:tab pos="228600" algn="l"/>
              </a:tabLst>
              <a:defRPr sz="2400">
                <a:solidFill>
                  <a:schemeClr val="tx1"/>
                </a:solidFill>
                <a:latin typeface="Times New Roman" charset="0"/>
              </a:defRPr>
            </a:lvl9pPr>
          </a:lstStyle>
          <a:p>
            <a:pPr>
              <a:spcBef>
                <a:spcPct val="20000"/>
              </a:spcBef>
              <a:buClr>
                <a:schemeClr val="hlink"/>
              </a:buClr>
              <a:buSzPct val="70000"/>
              <a:buFont typeface="Wingdings" pitchFamily="2" charset="2"/>
              <a:buNone/>
            </a:pPr>
            <a:r>
              <a:rPr kumimoji="1" lang="en-US" sz="2800" b="1" dirty="0"/>
              <a:t>Bootstrapped estimates of the standard error for sample median (cont.)</a:t>
            </a:r>
          </a:p>
          <a:p>
            <a:pPr algn="just"/>
            <a:endParaRPr lang="en-US" sz="2800" dirty="0"/>
          </a:p>
          <a:p>
            <a:pPr lvl="1">
              <a:buFontTx/>
              <a:buChar char="•"/>
            </a:pPr>
            <a:r>
              <a:rPr kumimoji="1" lang="en-US" sz="2800" dirty="0"/>
              <a:t> Descriptive statistics for the sample medians from 1000 bootstrap samples</a:t>
            </a:r>
          </a:p>
          <a:p>
            <a:pPr lvl="1"/>
            <a:endParaRPr kumimoji="1" lang="en-US" sz="2800" dirty="0"/>
          </a:p>
          <a:p>
            <a:pPr lvl="1"/>
            <a:r>
              <a:rPr kumimoji="1" lang="en-US" sz="2800" dirty="0"/>
              <a:t>       B			           1000</a:t>
            </a:r>
          </a:p>
          <a:p>
            <a:pPr lvl="1"/>
            <a:r>
              <a:rPr kumimoji="1" lang="en-US" sz="2800" dirty="0"/>
              <a:t>       Mean			4.964</a:t>
            </a:r>
          </a:p>
          <a:p>
            <a:pPr lvl="1"/>
            <a:r>
              <a:rPr kumimoji="1" lang="en-US" sz="2800" dirty="0"/>
              <a:t>       Standard Deviation	</a:t>
            </a:r>
            <a:r>
              <a:rPr kumimoji="1" lang="en-US" sz="2800" b="1" dirty="0"/>
              <a:t>1.914</a:t>
            </a:r>
          </a:p>
          <a:p>
            <a:pPr lvl="1"/>
            <a:r>
              <a:rPr kumimoji="1" lang="en-US" sz="2800" dirty="0"/>
              <a:t>       Median			       5</a:t>
            </a:r>
          </a:p>
          <a:p>
            <a:pPr lvl="1"/>
            <a:r>
              <a:rPr kumimoji="1" lang="en-US" sz="2800" dirty="0"/>
              <a:t>       Minimum, Maximum	   1, 8</a:t>
            </a:r>
          </a:p>
          <a:p>
            <a:pPr lvl="1"/>
            <a:r>
              <a:rPr kumimoji="1" lang="en-US" sz="2800" dirty="0"/>
              <a:t>       25th, 75th percentile	   3, 7</a:t>
            </a:r>
          </a:p>
          <a:p>
            <a:pPr lvl="1"/>
            <a:endParaRPr kumimoji="1" lang="en-US" sz="2800" dirty="0"/>
          </a:p>
          <a:p>
            <a:pPr lvl="1">
              <a:buFontTx/>
              <a:buChar char="•"/>
            </a:pPr>
            <a:r>
              <a:rPr kumimoji="1" lang="en-US" sz="2800" dirty="0"/>
              <a:t> We estimate the standard error for the sample median as 1.914</a:t>
            </a:r>
            <a:br>
              <a:rPr kumimoji="1" lang="en-US" sz="2800" dirty="0"/>
            </a:br>
            <a:endParaRPr kumimoji="1" lang="en-US" sz="2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Date Placeholder 3"/>
          <p:cNvSpPr>
            <a:spLocks noGrp="1"/>
          </p:cNvSpPr>
          <p:nvPr>
            <p:ph type="dt" sz="half" idx="10"/>
          </p:nvPr>
        </p:nvSpPr>
        <p:spPr>
          <a:noFill/>
        </p:spPr>
        <p:txBody>
          <a:bodyPr/>
          <a:lstStyle>
            <a:lvl1pPr>
              <a:defRPr sz="2400">
                <a:solidFill>
                  <a:schemeClr val="tx1"/>
                </a:solidFill>
                <a:latin typeface="Times New Roman" charset="0"/>
              </a:defRPr>
            </a:lvl1pPr>
            <a:lvl2pPr marL="742932" indent="-285744">
              <a:defRPr sz="2400">
                <a:solidFill>
                  <a:schemeClr val="tx1"/>
                </a:solidFill>
                <a:latin typeface="Times New Roman" charset="0"/>
              </a:defRPr>
            </a:lvl2pPr>
            <a:lvl3pPr marL="1142971" indent="-228594">
              <a:defRPr sz="2400">
                <a:solidFill>
                  <a:schemeClr val="tx1"/>
                </a:solidFill>
                <a:latin typeface="Times New Roman" charset="0"/>
              </a:defRPr>
            </a:lvl3pPr>
            <a:lvl4pPr marL="1600160" indent="-228594">
              <a:defRPr sz="2400">
                <a:solidFill>
                  <a:schemeClr val="tx1"/>
                </a:solidFill>
                <a:latin typeface="Times New Roman" charset="0"/>
              </a:defRPr>
            </a:lvl4pPr>
            <a:lvl5pPr marL="2057349" indent="-228594">
              <a:defRPr sz="2400">
                <a:solidFill>
                  <a:schemeClr val="tx1"/>
                </a:solidFill>
                <a:latin typeface="Times New Roman" charset="0"/>
              </a:defRPr>
            </a:lvl5pPr>
            <a:lvl6pPr marL="2514537" indent="-228594" eaLnBrk="0" fontAlgn="base" hangingPunct="0">
              <a:spcBef>
                <a:spcPct val="0"/>
              </a:spcBef>
              <a:spcAft>
                <a:spcPct val="0"/>
              </a:spcAft>
              <a:defRPr sz="2400">
                <a:solidFill>
                  <a:schemeClr val="tx1"/>
                </a:solidFill>
                <a:latin typeface="Times New Roman" charset="0"/>
              </a:defRPr>
            </a:lvl6pPr>
            <a:lvl7pPr marL="2971726" indent="-228594" eaLnBrk="0" fontAlgn="base" hangingPunct="0">
              <a:spcBef>
                <a:spcPct val="0"/>
              </a:spcBef>
              <a:spcAft>
                <a:spcPct val="0"/>
              </a:spcAft>
              <a:defRPr sz="2400">
                <a:solidFill>
                  <a:schemeClr val="tx1"/>
                </a:solidFill>
                <a:latin typeface="Times New Roman" charset="0"/>
              </a:defRPr>
            </a:lvl7pPr>
            <a:lvl8pPr marL="3428914" indent="-228594" eaLnBrk="0" fontAlgn="base" hangingPunct="0">
              <a:spcBef>
                <a:spcPct val="0"/>
              </a:spcBef>
              <a:spcAft>
                <a:spcPct val="0"/>
              </a:spcAft>
              <a:defRPr sz="2400">
                <a:solidFill>
                  <a:schemeClr val="tx1"/>
                </a:solidFill>
                <a:latin typeface="Times New Roman" charset="0"/>
              </a:defRPr>
            </a:lvl8pPr>
            <a:lvl9pPr marL="3886103" indent="-228594" eaLnBrk="0" fontAlgn="base" hangingPunct="0">
              <a:spcBef>
                <a:spcPct val="0"/>
              </a:spcBef>
              <a:spcAft>
                <a:spcPct val="0"/>
              </a:spcAft>
              <a:defRPr sz="2400">
                <a:solidFill>
                  <a:schemeClr val="tx1"/>
                </a:solidFill>
                <a:latin typeface="Times New Roman" charset="0"/>
              </a:defRPr>
            </a:lvl9pPr>
          </a:lstStyle>
          <a:p>
            <a:r>
              <a:rPr lang="en-US" sz="1400" dirty="0"/>
              <a:t>Summer Institutes</a:t>
            </a:r>
          </a:p>
        </p:txBody>
      </p:sp>
      <p:sp>
        <p:nvSpPr>
          <p:cNvPr id="14339" name="Footer Placeholder 4"/>
          <p:cNvSpPr>
            <a:spLocks noGrp="1"/>
          </p:cNvSpPr>
          <p:nvPr>
            <p:ph type="ftr" sz="quarter" idx="11"/>
          </p:nvPr>
        </p:nvSpPr>
        <p:spPr>
          <a:noFill/>
        </p:spPr>
        <p:txBody>
          <a:bodyPr/>
          <a:lstStyle>
            <a:lvl1pPr>
              <a:defRPr sz="2400">
                <a:solidFill>
                  <a:schemeClr val="tx1"/>
                </a:solidFill>
                <a:latin typeface="Times New Roman" charset="0"/>
              </a:defRPr>
            </a:lvl1pPr>
            <a:lvl2pPr marL="742932" indent="-285744">
              <a:defRPr sz="2400">
                <a:solidFill>
                  <a:schemeClr val="tx1"/>
                </a:solidFill>
                <a:latin typeface="Times New Roman" charset="0"/>
              </a:defRPr>
            </a:lvl2pPr>
            <a:lvl3pPr marL="1142971" indent="-228594">
              <a:defRPr sz="2400">
                <a:solidFill>
                  <a:schemeClr val="tx1"/>
                </a:solidFill>
                <a:latin typeface="Times New Roman" charset="0"/>
              </a:defRPr>
            </a:lvl3pPr>
            <a:lvl4pPr marL="1600160" indent="-228594">
              <a:defRPr sz="2400">
                <a:solidFill>
                  <a:schemeClr val="tx1"/>
                </a:solidFill>
                <a:latin typeface="Times New Roman" charset="0"/>
              </a:defRPr>
            </a:lvl4pPr>
            <a:lvl5pPr marL="2057349" indent="-228594">
              <a:defRPr sz="2400">
                <a:solidFill>
                  <a:schemeClr val="tx1"/>
                </a:solidFill>
                <a:latin typeface="Times New Roman" charset="0"/>
              </a:defRPr>
            </a:lvl5pPr>
            <a:lvl6pPr marL="2514537" indent="-228594" eaLnBrk="0" fontAlgn="base" hangingPunct="0">
              <a:spcBef>
                <a:spcPct val="0"/>
              </a:spcBef>
              <a:spcAft>
                <a:spcPct val="0"/>
              </a:spcAft>
              <a:defRPr sz="2400">
                <a:solidFill>
                  <a:schemeClr val="tx1"/>
                </a:solidFill>
                <a:latin typeface="Times New Roman" charset="0"/>
              </a:defRPr>
            </a:lvl6pPr>
            <a:lvl7pPr marL="2971726" indent="-228594" eaLnBrk="0" fontAlgn="base" hangingPunct="0">
              <a:spcBef>
                <a:spcPct val="0"/>
              </a:spcBef>
              <a:spcAft>
                <a:spcPct val="0"/>
              </a:spcAft>
              <a:defRPr sz="2400">
                <a:solidFill>
                  <a:schemeClr val="tx1"/>
                </a:solidFill>
                <a:latin typeface="Times New Roman" charset="0"/>
              </a:defRPr>
            </a:lvl7pPr>
            <a:lvl8pPr marL="3428914" indent="-228594" eaLnBrk="0" fontAlgn="base" hangingPunct="0">
              <a:spcBef>
                <a:spcPct val="0"/>
              </a:spcBef>
              <a:spcAft>
                <a:spcPct val="0"/>
              </a:spcAft>
              <a:defRPr sz="2400">
                <a:solidFill>
                  <a:schemeClr val="tx1"/>
                </a:solidFill>
                <a:latin typeface="Times New Roman" charset="0"/>
              </a:defRPr>
            </a:lvl8pPr>
            <a:lvl9pPr marL="3886103" indent="-228594" eaLnBrk="0" fontAlgn="base" hangingPunct="0">
              <a:spcBef>
                <a:spcPct val="0"/>
              </a:spcBef>
              <a:spcAft>
                <a:spcPct val="0"/>
              </a:spcAft>
              <a:defRPr sz="2400">
                <a:solidFill>
                  <a:schemeClr val="tx1"/>
                </a:solidFill>
                <a:latin typeface="Times New Roman" charset="0"/>
              </a:defRPr>
            </a:lvl9pPr>
          </a:lstStyle>
          <a:p>
            <a:r>
              <a:rPr lang="en-US" sz="1400"/>
              <a:t>Module 1, Session 9</a:t>
            </a:r>
          </a:p>
        </p:txBody>
      </p:sp>
      <p:sp>
        <p:nvSpPr>
          <p:cNvPr id="14340" name="Slide Number Placeholder 5"/>
          <p:cNvSpPr>
            <a:spLocks noGrp="1"/>
          </p:cNvSpPr>
          <p:nvPr>
            <p:ph type="sldNum" sz="quarter" idx="12"/>
          </p:nvPr>
        </p:nvSpPr>
        <p:spPr>
          <a:noFill/>
        </p:spPr>
        <p:txBody>
          <a:bodyPr/>
          <a:lstStyle>
            <a:lvl1pPr>
              <a:defRPr sz="2400">
                <a:solidFill>
                  <a:schemeClr val="tx1"/>
                </a:solidFill>
                <a:latin typeface="Times New Roman" charset="0"/>
              </a:defRPr>
            </a:lvl1pPr>
            <a:lvl2pPr marL="742932" indent="-285744">
              <a:defRPr sz="2400">
                <a:solidFill>
                  <a:schemeClr val="tx1"/>
                </a:solidFill>
                <a:latin typeface="Times New Roman" charset="0"/>
              </a:defRPr>
            </a:lvl2pPr>
            <a:lvl3pPr marL="1142971" indent="-228594">
              <a:defRPr sz="2400">
                <a:solidFill>
                  <a:schemeClr val="tx1"/>
                </a:solidFill>
                <a:latin typeface="Times New Roman" charset="0"/>
              </a:defRPr>
            </a:lvl3pPr>
            <a:lvl4pPr marL="1600160" indent="-228594">
              <a:defRPr sz="2400">
                <a:solidFill>
                  <a:schemeClr val="tx1"/>
                </a:solidFill>
                <a:latin typeface="Times New Roman" charset="0"/>
              </a:defRPr>
            </a:lvl4pPr>
            <a:lvl5pPr marL="2057349" indent="-228594">
              <a:defRPr sz="2400">
                <a:solidFill>
                  <a:schemeClr val="tx1"/>
                </a:solidFill>
                <a:latin typeface="Times New Roman" charset="0"/>
              </a:defRPr>
            </a:lvl5pPr>
            <a:lvl6pPr marL="2514537" indent="-228594" eaLnBrk="0" fontAlgn="base" hangingPunct="0">
              <a:spcBef>
                <a:spcPct val="0"/>
              </a:spcBef>
              <a:spcAft>
                <a:spcPct val="0"/>
              </a:spcAft>
              <a:defRPr sz="2400">
                <a:solidFill>
                  <a:schemeClr val="tx1"/>
                </a:solidFill>
                <a:latin typeface="Times New Roman" charset="0"/>
              </a:defRPr>
            </a:lvl6pPr>
            <a:lvl7pPr marL="2971726" indent="-228594" eaLnBrk="0" fontAlgn="base" hangingPunct="0">
              <a:spcBef>
                <a:spcPct val="0"/>
              </a:spcBef>
              <a:spcAft>
                <a:spcPct val="0"/>
              </a:spcAft>
              <a:defRPr sz="2400">
                <a:solidFill>
                  <a:schemeClr val="tx1"/>
                </a:solidFill>
                <a:latin typeface="Times New Roman" charset="0"/>
              </a:defRPr>
            </a:lvl7pPr>
            <a:lvl8pPr marL="3428914" indent="-228594" eaLnBrk="0" fontAlgn="base" hangingPunct="0">
              <a:spcBef>
                <a:spcPct val="0"/>
              </a:spcBef>
              <a:spcAft>
                <a:spcPct val="0"/>
              </a:spcAft>
              <a:defRPr sz="2400">
                <a:solidFill>
                  <a:schemeClr val="tx1"/>
                </a:solidFill>
                <a:latin typeface="Times New Roman" charset="0"/>
              </a:defRPr>
            </a:lvl8pPr>
            <a:lvl9pPr marL="3886103" indent="-228594" eaLnBrk="0" fontAlgn="base" hangingPunct="0">
              <a:spcBef>
                <a:spcPct val="0"/>
              </a:spcBef>
              <a:spcAft>
                <a:spcPct val="0"/>
              </a:spcAft>
              <a:defRPr sz="2400">
                <a:solidFill>
                  <a:schemeClr val="tx1"/>
                </a:solidFill>
                <a:latin typeface="Times New Roman" charset="0"/>
              </a:defRPr>
            </a:lvl9pPr>
          </a:lstStyle>
          <a:p>
            <a:fld id="{67148439-3C4B-450E-8DBE-21028EFE0BA5}" type="slidenum">
              <a:rPr lang="en-US" sz="1400"/>
              <a:pPr/>
              <a:t>9</a:t>
            </a:fld>
            <a:endParaRPr lang="en-US" sz="1400"/>
          </a:p>
        </p:txBody>
      </p:sp>
      <p:sp>
        <p:nvSpPr>
          <p:cNvPr id="14341" name="Text Box 2"/>
          <p:cNvSpPr txBox="1">
            <a:spLocks noChangeArrowheads="1"/>
          </p:cNvSpPr>
          <p:nvPr/>
        </p:nvSpPr>
        <p:spPr bwMode="auto">
          <a:xfrm>
            <a:off x="265270" y="348682"/>
            <a:ext cx="1166145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a:spcBef>
                <a:spcPct val="50000"/>
              </a:spcBef>
            </a:pPr>
            <a:r>
              <a:rPr lang="en-US" sz="3200" b="1" dirty="0"/>
              <a:t>Bootstrap Estimation Example: Relative Risk</a:t>
            </a:r>
          </a:p>
        </p:txBody>
      </p:sp>
      <p:sp>
        <p:nvSpPr>
          <p:cNvPr id="14343" name="Text Box 4"/>
          <p:cNvSpPr txBox="1">
            <a:spLocks noChangeArrowheads="1"/>
          </p:cNvSpPr>
          <p:nvPr/>
        </p:nvSpPr>
        <p:spPr bwMode="auto">
          <a:xfrm>
            <a:off x="1857417" y="1205548"/>
            <a:ext cx="9215437" cy="7589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228600" algn="l"/>
              </a:tabLst>
              <a:defRPr sz="2400">
                <a:solidFill>
                  <a:schemeClr val="tx1"/>
                </a:solidFill>
                <a:latin typeface="Times New Roman" charset="0"/>
              </a:defRPr>
            </a:lvl1pPr>
            <a:lvl2pPr marL="742950" indent="-285750">
              <a:tabLst>
                <a:tab pos="228600" algn="l"/>
              </a:tabLst>
              <a:defRPr sz="2400">
                <a:solidFill>
                  <a:schemeClr val="tx1"/>
                </a:solidFill>
                <a:latin typeface="Times New Roman" charset="0"/>
              </a:defRPr>
            </a:lvl2pPr>
            <a:lvl3pPr marL="1143000" indent="-228600">
              <a:tabLst>
                <a:tab pos="228600" algn="l"/>
              </a:tabLst>
              <a:defRPr sz="2400">
                <a:solidFill>
                  <a:schemeClr val="tx1"/>
                </a:solidFill>
                <a:latin typeface="Times New Roman" charset="0"/>
              </a:defRPr>
            </a:lvl3pPr>
            <a:lvl4pPr marL="1600200" indent="-228600">
              <a:tabLst>
                <a:tab pos="228600" algn="l"/>
              </a:tabLst>
              <a:defRPr sz="2400">
                <a:solidFill>
                  <a:schemeClr val="tx1"/>
                </a:solidFill>
                <a:latin typeface="Times New Roman" charset="0"/>
              </a:defRPr>
            </a:lvl4pPr>
            <a:lvl5pPr marL="2057400" indent="-228600">
              <a:tabLst>
                <a:tab pos="228600" algn="l"/>
              </a:tabLst>
              <a:defRPr sz="2400">
                <a:solidFill>
                  <a:schemeClr val="tx1"/>
                </a:solidFill>
                <a:latin typeface="Times New Roman" charset="0"/>
              </a:defRPr>
            </a:lvl5pPr>
            <a:lvl6pPr marL="2514600" indent="-228600" eaLnBrk="0" fontAlgn="base" hangingPunct="0">
              <a:spcBef>
                <a:spcPct val="0"/>
              </a:spcBef>
              <a:spcAft>
                <a:spcPct val="0"/>
              </a:spcAft>
              <a:tabLst>
                <a:tab pos="228600" algn="l"/>
              </a:tabLst>
              <a:defRPr sz="2400">
                <a:solidFill>
                  <a:schemeClr val="tx1"/>
                </a:solidFill>
                <a:latin typeface="Times New Roman" charset="0"/>
              </a:defRPr>
            </a:lvl6pPr>
            <a:lvl7pPr marL="2971800" indent="-228600" eaLnBrk="0" fontAlgn="base" hangingPunct="0">
              <a:spcBef>
                <a:spcPct val="0"/>
              </a:spcBef>
              <a:spcAft>
                <a:spcPct val="0"/>
              </a:spcAft>
              <a:tabLst>
                <a:tab pos="228600" algn="l"/>
              </a:tabLst>
              <a:defRPr sz="2400">
                <a:solidFill>
                  <a:schemeClr val="tx1"/>
                </a:solidFill>
                <a:latin typeface="Times New Roman" charset="0"/>
              </a:defRPr>
            </a:lvl7pPr>
            <a:lvl8pPr marL="3429000" indent="-228600" eaLnBrk="0" fontAlgn="base" hangingPunct="0">
              <a:spcBef>
                <a:spcPct val="0"/>
              </a:spcBef>
              <a:spcAft>
                <a:spcPct val="0"/>
              </a:spcAft>
              <a:tabLst>
                <a:tab pos="228600" algn="l"/>
              </a:tabLst>
              <a:defRPr sz="2400">
                <a:solidFill>
                  <a:schemeClr val="tx1"/>
                </a:solidFill>
                <a:latin typeface="Times New Roman" charset="0"/>
              </a:defRPr>
            </a:lvl8pPr>
            <a:lvl9pPr marL="3886200" indent="-228600" eaLnBrk="0" fontAlgn="base" hangingPunct="0">
              <a:spcBef>
                <a:spcPct val="0"/>
              </a:spcBef>
              <a:spcAft>
                <a:spcPct val="0"/>
              </a:spcAft>
              <a:tabLst>
                <a:tab pos="228600" algn="l"/>
              </a:tabLst>
              <a:defRPr sz="2400">
                <a:solidFill>
                  <a:schemeClr val="tx1"/>
                </a:solidFill>
                <a:latin typeface="Times New Roman" charset="0"/>
              </a:defRPr>
            </a:lvl9pPr>
          </a:lstStyle>
          <a:p>
            <a:pPr>
              <a:spcBef>
                <a:spcPct val="20000"/>
              </a:spcBef>
              <a:buClr>
                <a:schemeClr val="hlink"/>
              </a:buClr>
              <a:buSzPct val="70000"/>
              <a:buFont typeface="Wingdings" pitchFamily="2" charset="2"/>
              <a:buNone/>
            </a:pPr>
            <a:r>
              <a:rPr kumimoji="1" lang="en-US" sz="2800" b="1" dirty="0"/>
              <a:t>Bootstrapped estimates of the standard error for sample relative risk</a:t>
            </a:r>
          </a:p>
          <a:p>
            <a:pPr>
              <a:spcBef>
                <a:spcPct val="20000"/>
              </a:spcBef>
              <a:buClr>
                <a:schemeClr val="hlink"/>
              </a:buClr>
              <a:buSzPct val="70000"/>
              <a:buFont typeface="Wingdings" pitchFamily="2" charset="2"/>
              <a:buNone/>
            </a:pPr>
            <a:endParaRPr kumimoji="1" lang="en-US" sz="2800" b="1" dirty="0"/>
          </a:p>
          <a:p>
            <a:pPr algn="ctr">
              <a:spcBef>
                <a:spcPct val="20000"/>
              </a:spcBef>
              <a:buClr>
                <a:schemeClr val="hlink"/>
              </a:buClr>
              <a:buSzPct val="70000"/>
              <a:buFont typeface="Wingdings" pitchFamily="2" charset="2"/>
              <a:buNone/>
            </a:pPr>
            <a:r>
              <a:rPr lang="en-US" sz="2800" dirty="0"/>
              <a:t> </a:t>
            </a:r>
            <a:r>
              <a:rPr lang="en-US" sz="2800" i="1" dirty="0"/>
              <a:t>RR</a:t>
            </a:r>
            <a:r>
              <a:rPr lang="en-US" sz="2800" dirty="0"/>
              <a:t> = P[Disease | Exposed]/P[Disease | Not exposed]</a:t>
            </a:r>
            <a:endParaRPr kumimoji="1" lang="en-US" sz="2800" b="1" dirty="0"/>
          </a:p>
          <a:p>
            <a:pPr algn="just"/>
            <a:endParaRPr lang="en-US" sz="2800" dirty="0"/>
          </a:p>
          <a:p>
            <a:r>
              <a:rPr kumimoji="1" lang="en-US" sz="2800" dirty="0"/>
              <a:t>Cross-classification of Framingham Men by high systolic blood pressure and heart disease</a:t>
            </a:r>
          </a:p>
          <a:p>
            <a:endParaRPr kumimoji="1" lang="en-US" sz="2800" dirty="0"/>
          </a:p>
          <a:p>
            <a:r>
              <a:rPr kumimoji="1" lang="en-US" sz="2800" dirty="0"/>
              <a:t>			                 Heart Disease</a:t>
            </a:r>
          </a:p>
          <a:p>
            <a:r>
              <a:rPr kumimoji="1" lang="en-US" sz="2800" dirty="0"/>
              <a:t>        High </a:t>
            </a:r>
            <a:r>
              <a:rPr kumimoji="1" lang="en-US" sz="2800" dirty="0" err="1"/>
              <a:t>Systol</a:t>
            </a:r>
            <a:r>
              <a:rPr kumimoji="1" lang="en-US" sz="2800" dirty="0"/>
              <a:t> BP	No	Yes</a:t>
            </a:r>
          </a:p>
          <a:p>
            <a:r>
              <a:rPr kumimoji="1" lang="en-US" sz="2800" dirty="0"/>
              <a:t>			         No      915	48</a:t>
            </a:r>
          </a:p>
          <a:p>
            <a:r>
              <a:rPr kumimoji="1" lang="en-US" sz="2800" dirty="0"/>
              <a:t>			         Yes     322	44</a:t>
            </a:r>
          </a:p>
          <a:p>
            <a:endParaRPr kumimoji="1" lang="en-US" sz="2800" dirty="0"/>
          </a:p>
          <a:p>
            <a:r>
              <a:rPr kumimoji="1" lang="en-US" sz="2800" dirty="0"/>
              <a:t>The sample estimate of the relative risk is:</a:t>
            </a:r>
          </a:p>
          <a:p>
            <a:endParaRPr kumimoji="1" lang="en-US" sz="2800" dirty="0"/>
          </a:p>
          <a:p>
            <a:r>
              <a:rPr kumimoji="1" lang="en-US" sz="2800" dirty="0"/>
              <a:t>	</a:t>
            </a:r>
            <a:r>
              <a:rPr kumimoji="1" lang="en-US" sz="2800" i="1" dirty="0"/>
              <a:t>RR</a:t>
            </a:r>
            <a:r>
              <a:rPr kumimoji="1" lang="en-US" sz="2800" dirty="0"/>
              <a:t> = (44/366)/(48/963) = 2.412</a:t>
            </a:r>
          </a:p>
          <a:p>
            <a:endParaRPr kumimoji="1" lang="en-US" sz="28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8078</TotalTime>
  <Words>1497</Words>
  <Application>Microsoft Macintosh PowerPoint</Application>
  <PresentationFormat>Custom</PresentationFormat>
  <Paragraphs>213</Paragraphs>
  <Slides>16</Slides>
  <Notes>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5" baseType="lpstr">
      <vt:lpstr>Arial</vt:lpstr>
      <vt:lpstr>Calibri</vt:lpstr>
      <vt:lpstr>Calibri Light</vt:lpstr>
      <vt:lpstr>Cambria Math</vt:lpstr>
      <vt:lpstr>Symbol</vt:lpstr>
      <vt:lpstr>Times New Roman</vt:lpstr>
      <vt:lpstr>Wingdings</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Washington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hughes</dc:creator>
  <cp:lastModifiedBy>Moodie, Zoe</cp:lastModifiedBy>
  <cp:revision>205</cp:revision>
  <cp:lastPrinted>2011-06-04T00:34:50Z</cp:lastPrinted>
  <dcterms:created xsi:type="dcterms:W3CDTF">2000-10-20T13:38:43Z</dcterms:created>
  <dcterms:modified xsi:type="dcterms:W3CDTF">2021-06-29T21:10:45Z</dcterms:modified>
</cp:coreProperties>
</file>