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84" r:id="rId1"/>
  </p:sldMasterIdLst>
  <p:notesMasterIdLst>
    <p:notesMasterId r:id="rId8"/>
  </p:notesMasterIdLst>
  <p:handoutMasterIdLst>
    <p:handoutMasterId r:id="rId9"/>
  </p:handoutMasterIdLst>
  <p:sldIdLst>
    <p:sldId id="256" r:id="rId2"/>
    <p:sldId id="279" r:id="rId3"/>
    <p:sldId id="257" r:id="rId4"/>
    <p:sldId id="283" r:id="rId5"/>
    <p:sldId id="286" r:id="rId6"/>
    <p:sldId id="287" r:id="rId7"/>
  </p:sldIdLst>
  <p:sldSz cx="12192000" cy="9144000"/>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304">
          <p15:clr>
            <a:srgbClr val="A4A3A4"/>
          </p15:clr>
        </p15:guide>
        <p15:guide id="2" pos="302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1348" autoAdjust="0"/>
    <p:restoredTop sz="63265" autoAdjust="0"/>
  </p:normalViewPr>
  <p:slideViewPr>
    <p:cSldViewPr>
      <p:cViewPr varScale="1">
        <p:scale>
          <a:sx n="59" d="100"/>
          <a:sy n="59" d="100"/>
        </p:scale>
        <p:origin x="2136" y="176"/>
      </p:cViewPr>
      <p:guideLst>
        <p:guide orient="horz" pos="288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2" d="100"/>
          <a:sy n="72" d="100"/>
        </p:scale>
        <p:origin x="-1776" y="-84"/>
      </p:cViewPr>
      <p:guideLst>
        <p:guide orient="horz" pos="2304"/>
        <p:guide pos="302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1"/>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32" tIns="48667" rIns="97332" bIns="48667" numCol="1" anchor="t" anchorCtr="0" compatLnSpc="1">
            <a:prstTxWarp prst="textNoShape">
              <a:avLst/>
            </a:prstTxWarp>
          </a:bodyPr>
          <a:lstStyle>
            <a:lvl1pPr>
              <a:defRPr sz="1300"/>
            </a:lvl1pPr>
          </a:lstStyle>
          <a:p>
            <a:pPr>
              <a:defRPr/>
            </a:pPr>
            <a:endParaRPr lang="en-US"/>
          </a:p>
        </p:txBody>
      </p:sp>
      <p:sp>
        <p:nvSpPr>
          <p:cNvPr id="3075" name="Rectangle 3"/>
          <p:cNvSpPr>
            <a:spLocks noGrp="1" noChangeArrowheads="1"/>
          </p:cNvSpPr>
          <p:nvPr>
            <p:ph type="dt" sz="quarter" idx="1"/>
          </p:nvPr>
        </p:nvSpPr>
        <p:spPr bwMode="auto">
          <a:xfrm>
            <a:off x="5440364" y="1"/>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32" tIns="48667" rIns="97332" bIns="48667" numCol="1" anchor="t" anchorCtr="0" compatLnSpc="1">
            <a:prstTxWarp prst="textNoShape">
              <a:avLst/>
            </a:prstTxWarp>
          </a:bodyPr>
          <a:lstStyle>
            <a:lvl1pPr algn="r">
              <a:defRPr sz="1300"/>
            </a:lvl1pPr>
          </a:lstStyle>
          <a:p>
            <a:pPr>
              <a:defRPr/>
            </a:pPr>
            <a:endParaRPr lang="en-US"/>
          </a:p>
        </p:txBody>
      </p:sp>
      <p:sp>
        <p:nvSpPr>
          <p:cNvPr id="3076" name="Rectangle 4"/>
          <p:cNvSpPr>
            <a:spLocks noGrp="1" noChangeArrowheads="1"/>
          </p:cNvSpPr>
          <p:nvPr>
            <p:ph type="ftr" sz="quarter" idx="2"/>
          </p:nvPr>
        </p:nvSpPr>
        <p:spPr bwMode="auto">
          <a:xfrm>
            <a:off x="0" y="6950076"/>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32" tIns="48667" rIns="97332" bIns="48667" numCol="1" anchor="b" anchorCtr="0" compatLnSpc="1">
            <a:prstTxWarp prst="textNoShape">
              <a:avLst/>
            </a:prstTxWarp>
          </a:bodyPr>
          <a:lstStyle>
            <a:lvl1pPr>
              <a:defRPr sz="1300"/>
            </a:lvl1pPr>
          </a:lstStyle>
          <a:p>
            <a:pPr>
              <a:defRPr/>
            </a:pPr>
            <a:endParaRPr lang="en-US"/>
          </a:p>
        </p:txBody>
      </p:sp>
      <p:sp>
        <p:nvSpPr>
          <p:cNvPr id="3077" name="Rectangle 5"/>
          <p:cNvSpPr>
            <a:spLocks noGrp="1" noChangeArrowheads="1"/>
          </p:cNvSpPr>
          <p:nvPr>
            <p:ph type="sldNum" sz="quarter" idx="3"/>
          </p:nvPr>
        </p:nvSpPr>
        <p:spPr bwMode="auto">
          <a:xfrm>
            <a:off x="5440364" y="6950076"/>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32" tIns="48667" rIns="97332" bIns="48667" numCol="1" anchor="b" anchorCtr="0" compatLnSpc="1">
            <a:prstTxWarp prst="textNoShape">
              <a:avLst/>
            </a:prstTxWarp>
          </a:bodyPr>
          <a:lstStyle>
            <a:lvl1pPr algn="r">
              <a:defRPr sz="1300"/>
            </a:lvl1pPr>
          </a:lstStyle>
          <a:p>
            <a:pPr>
              <a:defRPr/>
            </a:pPr>
            <a:fld id="{D276804E-A0DC-4057-84FE-3916F5F62105}" type="slidenum">
              <a:rPr lang="en-US"/>
              <a:pPr>
                <a:defRPr/>
              </a:pPr>
              <a:t>‹#›</a:t>
            </a:fld>
            <a:endParaRPr lang="en-US"/>
          </a:p>
        </p:txBody>
      </p:sp>
    </p:spTree>
    <p:extLst>
      <p:ext uri="{BB962C8B-B14F-4D97-AF65-F5344CB8AC3E}">
        <p14:creationId xmlns:p14="http://schemas.microsoft.com/office/powerpoint/2010/main" val="17932790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1"/>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32" tIns="48667" rIns="97332" bIns="48667" numCol="1" anchor="t" anchorCtr="0" compatLnSpc="1">
            <a:prstTxWarp prst="textNoShape">
              <a:avLst/>
            </a:prstTxWarp>
          </a:bodyPr>
          <a:lstStyle>
            <a:lvl1pPr>
              <a:defRPr sz="1300"/>
            </a:lvl1pPr>
          </a:lstStyle>
          <a:p>
            <a:pPr>
              <a:defRPr/>
            </a:pPr>
            <a:endParaRPr lang="en-US"/>
          </a:p>
        </p:txBody>
      </p:sp>
      <p:sp>
        <p:nvSpPr>
          <p:cNvPr id="2051" name="Rectangle 3"/>
          <p:cNvSpPr>
            <a:spLocks noGrp="1" noChangeArrowheads="1"/>
          </p:cNvSpPr>
          <p:nvPr>
            <p:ph type="dt" idx="1"/>
          </p:nvPr>
        </p:nvSpPr>
        <p:spPr bwMode="auto">
          <a:xfrm>
            <a:off x="5440364" y="1"/>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32" tIns="48667" rIns="97332" bIns="48667" numCol="1" anchor="t" anchorCtr="0" compatLnSpc="1">
            <a:prstTxWarp prst="textNoShape">
              <a:avLst/>
            </a:prstTxWarp>
          </a:bodyPr>
          <a:lstStyle>
            <a:lvl1pPr algn="r">
              <a:defRPr sz="1300"/>
            </a:lvl1pPr>
          </a:lstStyle>
          <a:p>
            <a:pPr>
              <a:defRPr/>
            </a:pPr>
            <a:endParaRPr lang="en-US"/>
          </a:p>
        </p:txBody>
      </p:sp>
      <p:sp>
        <p:nvSpPr>
          <p:cNvPr id="36868" name="Rectangle 4"/>
          <p:cNvSpPr>
            <a:spLocks noGrp="1" noRot="1" noChangeAspect="1" noChangeArrowheads="1" noTextEdit="1"/>
          </p:cNvSpPr>
          <p:nvPr>
            <p:ph type="sldImg" idx="2"/>
          </p:nvPr>
        </p:nvSpPr>
        <p:spPr bwMode="auto">
          <a:xfrm>
            <a:off x="2974975" y="550863"/>
            <a:ext cx="3651250" cy="2740025"/>
          </a:xfrm>
          <a:prstGeom prst="rect">
            <a:avLst/>
          </a:prstGeom>
          <a:noFill/>
          <a:ln w="12700">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1279525" y="3475039"/>
            <a:ext cx="7042151" cy="3290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32" tIns="48667" rIns="97332" bIns="48667"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0" y="6950076"/>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32" tIns="48667" rIns="97332" bIns="48667" numCol="1" anchor="b" anchorCtr="0" compatLnSpc="1">
            <a:prstTxWarp prst="textNoShape">
              <a:avLst/>
            </a:prstTxWarp>
          </a:bodyPr>
          <a:lstStyle>
            <a:lvl1pPr>
              <a:defRPr sz="1300"/>
            </a:lvl1pPr>
          </a:lstStyle>
          <a:p>
            <a:pPr>
              <a:defRPr/>
            </a:pPr>
            <a:endParaRPr lang="en-US"/>
          </a:p>
        </p:txBody>
      </p:sp>
      <p:sp>
        <p:nvSpPr>
          <p:cNvPr id="2055" name="Rectangle 7"/>
          <p:cNvSpPr>
            <a:spLocks noGrp="1" noChangeArrowheads="1"/>
          </p:cNvSpPr>
          <p:nvPr>
            <p:ph type="sldNum" sz="quarter" idx="5"/>
          </p:nvPr>
        </p:nvSpPr>
        <p:spPr bwMode="auto">
          <a:xfrm>
            <a:off x="5440364" y="6950076"/>
            <a:ext cx="4160838"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7332" tIns="48667" rIns="97332" bIns="48667" numCol="1" anchor="b" anchorCtr="0" compatLnSpc="1">
            <a:prstTxWarp prst="textNoShape">
              <a:avLst/>
            </a:prstTxWarp>
          </a:bodyPr>
          <a:lstStyle>
            <a:lvl1pPr algn="r">
              <a:defRPr sz="1300"/>
            </a:lvl1pPr>
          </a:lstStyle>
          <a:p>
            <a:pPr>
              <a:defRPr/>
            </a:pPr>
            <a:fld id="{2670760B-F392-48CB-AF14-41C617470BCB}" type="slidenum">
              <a:rPr lang="en-US"/>
              <a:pPr>
                <a:defRPr/>
              </a:pPr>
              <a:t>‹#›</a:t>
            </a:fld>
            <a:endParaRPr lang="en-US"/>
          </a:p>
        </p:txBody>
      </p:sp>
    </p:spTree>
    <p:extLst>
      <p:ext uri="{BB962C8B-B14F-4D97-AF65-F5344CB8AC3E}">
        <p14:creationId xmlns:p14="http://schemas.microsoft.com/office/powerpoint/2010/main" val="414521860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2974975" y="550863"/>
            <a:ext cx="3651250" cy="2740025"/>
          </a:xfrm>
          <a:ln/>
        </p:spPr>
      </p:sp>
      <p:sp>
        <p:nvSpPr>
          <p:cNvPr id="37891" name="Rectangle 3"/>
          <p:cNvSpPr>
            <a:spLocks noGrp="1" noChangeArrowheads="1"/>
          </p:cNvSpPr>
          <p:nvPr>
            <p:ph type="body" idx="1"/>
          </p:nvPr>
        </p:nvSpPr>
        <p:spPr>
          <a:noFill/>
        </p:spPr>
        <p:txBody>
          <a:bodyPr/>
          <a:lstStyle/>
          <a:p>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Times New Roman" charset="0"/>
                <a:ea typeface="+mn-ea"/>
                <a:cs typeface="+mn-cs"/>
              </a:rPr>
              <a:t>In summary, the bootstrap has several advantages and some disadvantages that are good to bear in mind. It’s a useful method for statistical inference if you have computing power at your disposal, as most of us do these days. The method doesn’t require us to know the theoretical form of the standard error or if it is known, it doesn’t matter if it’s complicated, because we just compute the standard error directly from the bootstrapped samples. Some disadvantages are that it is typically not used for correlated data. Data with missingness, censoring, or data with outliers can also pose difficulties for the bootstrap as it’s hard to do the resampling correctly from these types of datasets. Another disadvantage is that it is often used incorrectly. </a:t>
            </a:r>
          </a:p>
          <a:p>
            <a:r>
              <a:rPr lang="en-US" sz="1200" kern="1200" dirty="0">
                <a:solidFill>
                  <a:schemeClr val="tx1"/>
                </a:solidFill>
                <a:effectLst/>
                <a:latin typeface="Times New Roman" charset="0"/>
                <a:ea typeface="+mn-ea"/>
                <a:cs typeface="+mn-cs"/>
              </a:rPr>
              <a:t>We’ve talked about just one type of bootstrap method but there are many different types, I’d encourage you to read more about these if you’re interested.</a:t>
            </a:r>
          </a:p>
          <a:p>
            <a:endParaRPr lang="en-US" dirty="0"/>
          </a:p>
        </p:txBody>
      </p:sp>
      <p:sp>
        <p:nvSpPr>
          <p:cNvPr id="4" name="Slide Number Placeholder 3"/>
          <p:cNvSpPr>
            <a:spLocks noGrp="1"/>
          </p:cNvSpPr>
          <p:nvPr>
            <p:ph type="sldNum" sz="quarter" idx="5"/>
          </p:nvPr>
        </p:nvSpPr>
        <p:spPr/>
        <p:txBody>
          <a:bodyPr/>
          <a:lstStyle/>
          <a:p>
            <a:pPr>
              <a:defRPr/>
            </a:pPr>
            <a:fld id="{5B63FAF1-8EB2-452D-A8B5-0CBDEBA66ECD}" type="slidenum">
              <a:rPr lang="en-US" smtClean="0"/>
              <a:pPr>
                <a:defRPr/>
              </a:pPr>
              <a:t>2</a:t>
            </a:fld>
            <a:endParaRPr lang="en-US"/>
          </a:p>
        </p:txBody>
      </p:sp>
    </p:spTree>
    <p:extLst>
      <p:ext uri="{BB962C8B-B14F-4D97-AF65-F5344CB8AC3E}">
        <p14:creationId xmlns:p14="http://schemas.microsoft.com/office/powerpoint/2010/main" val="10632698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2974975" y="550863"/>
            <a:ext cx="3651250" cy="2740025"/>
          </a:xfrm>
          <a:ln/>
        </p:spPr>
      </p:sp>
      <p:sp>
        <p:nvSpPr>
          <p:cNvPr id="37891" name="Rectangle 3"/>
          <p:cNvSpPr>
            <a:spLocks noGrp="1" noChangeArrowheads="1"/>
          </p:cNvSpPr>
          <p:nvPr>
            <p:ph type="body" idx="1"/>
          </p:nvPr>
        </p:nvSpPr>
        <p:spPr>
          <a:noFill/>
        </p:spPr>
        <p:txBody>
          <a:bodyPr/>
          <a:lstStyle/>
          <a:p>
            <a:endParaRPr lang="en-US" dirty="0"/>
          </a:p>
        </p:txBody>
      </p:sp>
    </p:spTree>
    <p:extLst>
      <p:ext uri="{BB962C8B-B14F-4D97-AF65-F5344CB8AC3E}">
        <p14:creationId xmlns:p14="http://schemas.microsoft.com/office/powerpoint/2010/main" val="3292841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5B63FAF1-8EB2-452D-A8B5-0CBDEBA66ECD}" type="slidenum">
              <a:rPr lang="en-US" smtClean="0"/>
              <a:pPr>
                <a:defRPr/>
              </a:pPr>
              <a:t>4</a:t>
            </a:fld>
            <a:endParaRPr lang="en-US"/>
          </a:p>
        </p:txBody>
      </p:sp>
    </p:spTree>
    <p:extLst>
      <p:ext uri="{BB962C8B-B14F-4D97-AF65-F5344CB8AC3E}">
        <p14:creationId xmlns:p14="http://schemas.microsoft.com/office/powerpoint/2010/main" val="421377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EAF468-2E0A-B740-97F4-21902650E1D4}"/>
              </a:ext>
            </a:extLst>
          </p:cNvPr>
          <p:cNvSpPr>
            <a:spLocks noGrp="1"/>
          </p:cNvSpPr>
          <p:nvPr>
            <p:ph type="ctrTitle"/>
          </p:nvPr>
        </p:nvSpPr>
        <p:spPr>
          <a:xfrm>
            <a:off x="1524000" y="1496484"/>
            <a:ext cx="9144000" cy="3183467"/>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9825A06-35B5-FE42-BEA0-5F8119735C03}"/>
              </a:ext>
            </a:extLst>
          </p:cNvPr>
          <p:cNvSpPr>
            <a:spLocks noGrp="1"/>
          </p:cNvSpPr>
          <p:nvPr>
            <p:ph type="subTitle" idx="1"/>
          </p:nvPr>
        </p:nvSpPr>
        <p:spPr>
          <a:xfrm>
            <a:off x="1524000" y="4802717"/>
            <a:ext cx="9144000" cy="2207683"/>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8983193-4831-8F4F-8DF7-99FBBAA3439B}"/>
              </a:ext>
            </a:extLst>
          </p:cNvPr>
          <p:cNvSpPr>
            <a:spLocks noGrp="1"/>
          </p:cNvSpPr>
          <p:nvPr>
            <p:ph type="dt" sz="half" idx="10"/>
          </p:nvPr>
        </p:nvSpPr>
        <p:spPr/>
        <p:txBody>
          <a:bodyPr/>
          <a:lstStyle/>
          <a:p>
            <a:pPr>
              <a:defRPr/>
            </a:pPr>
            <a:r>
              <a:rPr lang="en-US"/>
              <a:t>Summer Institutes 2020</a:t>
            </a:r>
          </a:p>
        </p:txBody>
      </p:sp>
      <p:sp>
        <p:nvSpPr>
          <p:cNvPr id="5" name="Footer Placeholder 4">
            <a:extLst>
              <a:ext uri="{FF2B5EF4-FFF2-40B4-BE49-F238E27FC236}">
                <a16:creationId xmlns:a16="http://schemas.microsoft.com/office/drawing/2014/main" id="{36FE79E0-1920-DC49-A4F2-0CC178057525}"/>
              </a:ext>
            </a:extLst>
          </p:cNvPr>
          <p:cNvSpPr>
            <a:spLocks noGrp="1"/>
          </p:cNvSpPr>
          <p:nvPr>
            <p:ph type="ftr" sz="quarter" idx="11"/>
          </p:nvPr>
        </p:nvSpPr>
        <p:spPr/>
        <p:txBody>
          <a:bodyPr/>
          <a:lstStyle/>
          <a:p>
            <a:pPr>
              <a:defRPr/>
            </a:pPr>
            <a:r>
              <a:rPr lang="en-US"/>
              <a:t>Module 1, Session 2</a:t>
            </a:r>
          </a:p>
        </p:txBody>
      </p:sp>
      <p:sp>
        <p:nvSpPr>
          <p:cNvPr id="6" name="Slide Number Placeholder 5">
            <a:extLst>
              <a:ext uri="{FF2B5EF4-FFF2-40B4-BE49-F238E27FC236}">
                <a16:creationId xmlns:a16="http://schemas.microsoft.com/office/drawing/2014/main" id="{8DA77E14-39BF-2A40-8CF4-D72D3921CF01}"/>
              </a:ext>
            </a:extLst>
          </p:cNvPr>
          <p:cNvSpPr>
            <a:spLocks noGrp="1"/>
          </p:cNvSpPr>
          <p:nvPr>
            <p:ph type="sldNum" sz="quarter" idx="12"/>
          </p:nvPr>
        </p:nvSpPr>
        <p:spPr/>
        <p:txBody>
          <a:bodyPr/>
          <a:lstStyle/>
          <a:p>
            <a:pPr>
              <a:defRPr/>
            </a:pPr>
            <a:fld id="{5201ECA6-E46C-46F2-A189-2E8F27FF6DD5}" type="slidenum">
              <a:rPr lang="en-US" smtClean="0"/>
              <a:pPr>
                <a:defRPr/>
              </a:pPr>
              <a:t>‹#›</a:t>
            </a:fld>
            <a:endParaRPr lang="en-US"/>
          </a:p>
        </p:txBody>
      </p:sp>
    </p:spTree>
    <p:extLst>
      <p:ext uri="{BB962C8B-B14F-4D97-AF65-F5344CB8AC3E}">
        <p14:creationId xmlns:p14="http://schemas.microsoft.com/office/powerpoint/2010/main" val="37912483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A8D03-7721-7D48-9F90-88F266EC999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6A24B95-B82B-054F-ABC4-D2CA83B8EBC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C50F0F-87D9-4E40-83A3-F59F7F04BE9F}"/>
              </a:ext>
            </a:extLst>
          </p:cNvPr>
          <p:cNvSpPr>
            <a:spLocks noGrp="1"/>
          </p:cNvSpPr>
          <p:nvPr>
            <p:ph type="dt" sz="half" idx="10"/>
          </p:nvPr>
        </p:nvSpPr>
        <p:spPr/>
        <p:txBody>
          <a:bodyPr/>
          <a:lstStyle/>
          <a:p>
            <a:pPr>
              <a:defRPr/>
            </a:pPr>
            <a:r>
              <a:rPr lang="en-US"/>
              <a:t>Summer Institutes 2020</a:t>
            </a:r>
          </a:p>
        </p:txBody>
      </p:sp>
      <p:sp>
        <p:nvSpPr>
          <p:cNvPr id="5" name="Footer Placeholder 4">
            <a:extLst>
              <a:ext uri="{FF2B5EF4-FFF2-40B4-BE49-F238E27FC236}">
                <a16:creationId xmlns:a16="http://schemas.microsoft.com/office/drawing/2014/main" id="{D5F710C1-87A6-8B44-8E61-D4F37C5EEF57}"/>
              </a:ext>
            </a:extLst>
          </p:cNvPr>
          <p:cNvSpPr>
            <a:spLocks noGrp="1"/>
          </p:cNvSpPr>
          <p:nvPr>
            <p:ph type="ftr" sz="quarter" idx="11"/>
          </p:nvPr>
        </p:nvSpPr>
        <p:spPr/>
        <p:txBody>
          <a:bodyPr/>
          <a:lstStyle/>
          <a:p>
            <a:pPr>
              <a:defRPr/>
            </a:pPr>
            <a:r>
              <a:rPr lang="en-US"/>
              <a:t>Module 1, Session 2</a:t>
            </a:r>
          </a:p>
        </p:txBody>
      </p:sp>
      <p:sp>
        <p:nvSpPr>
          <p:cNvPr id="6" name="Slide Number Placeholder 5">
            <a:extLst>
              <a:ext uri="{FF2B5EF4-FFF2-40B4-BE49-F238E27FC236}">
                <a16:creationId xmlns:a16="http://schemas.microsoft.com/office/drawing/2014/main" id="{A2388401-ED08-A14E-B7E4-722C44B4D1CE}"/>
              </a:ext>
            </a:extLst>
          </p:cNvPr>
          <p:cNvSpPr>
            <a:spLocks noGrp="1"/>
          </p:cNvSpPr>
          <p:nvPr>
            <p:ph type="sldNum" sz="quarter" idx="12"/>
          </p:nvPr>
        </p:nvSpPr>
        <p:spPr/>
        <p:txBody>
          <a:bodyPr/>
          <a:lstStyle/>
          <a:p>
            <a:pPr>
              <a:defRPr/>
            </a:pPr>
            <a:fld id="{2E9E27E9-70CA-4572-AC0D-3754B7238657}" type="slidenum">
              <a:rPr lang="en-US" smtClean="0"/>
              <a:pPr>
                <a:defRPr/>
              </a:pPr>
              <a:t>‹#›</a:t>
            </a:fld>
            <a:endParaRPr lang="en-US"/>
          </a:p>
        </p:txBody>
      </p:sp>
    </p:spTree>
    <p:extLst>
      <p:ext uri="{BB962C8B-B14F-4D97-AF65-F5344CB8AC3E}">
        <p14:creationId xmlns:p14="http://schemas.microsoft.com/office/powerpoint/2010/main" val="1021374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E3C3293-43CB-0A4E-8D39-2CBE2B1A4BEB}"/>
              </a:ext>
            </a:extLst>
          </p:cNvPr>
          <p:cNvSpPr>
            <a:spLocks noGrp="1"/>
          </p:cNvSpPr>
          <p:nvPr>
            <p:ph type="title" orient="vert"/>
          </p:nvPr>
        </p:nvSpPr>
        <p:spPr>
          <a:xfrm>
            <a:off x="8724900" y="486834"/>
            <a:ext cx="2628900" cy="7749117"/>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E6FA9F2-BD24-764E-A0F4-BC58CDB17917}"/>
              </a:ext>
            </a:extLst>
          </p:cNvPr>
          <p:cNvSpPr>
            <a:spLocks noGrp="1"/>
          </p:cNvSpPr>
          <p:nvPr>
            <p:ph type="body" orient="vert" idx="1"/>
          </p:nvPr>
        </p:nvSpPr>
        <p:spPr>
          <a:xfrm>
            <a:off x="838200" y="486834"/>
            <a:ext cx="7734300"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3E1C481-42F6-9C4F-A08C-6BAB4C2E72B9}"/>
              </a:ext>
            </a:extLst>
          </p:cNvPr>
          <p:cNvSpPr>
            <a:spLocks noGrp="1"/>
          </p:cNvSpPr>
          <p:nvPr>
            <p:ph type="dt" sz="half" idx="10"/>
          </p:nvPr>
        </p:nvSpPr>
        <p:spPr/>
        <p:txBody>
          <a:bodyPr/>
          <a:lstStyle/>
          <a:p>
            <a:pPr>
              <a:defRPr/>
            </a:pPr>
            <a:r>
              <a:rPr lang="en-US"/>
              <a:t>Summer Institutes 2020</a:t>
            </a:r>
          </a:p>
        </p:txBody>
      </p:sp>
      <p:sp>
        <p:nvSpPr>
          <p:cNvPr id="5" name="Footer Placeholder 4">
            <a:extLst>
              <a:ext uri="{FF2B5EF4-FFF2-40B4-BE49-F238E27FC236}">
                <a16:creationId xmlns:a16="http://schemas.microsoft.com/office/drawing/2014/main" id="{BAC7A4EA-DAA1-BE43-81DB-D893A128A737}"/>
              </a:ext>
            </a:extLst>
          </p:cNvPr>
          <p:cNvSpPr>
            <a:spLocks noGrp="1"/>
          </p:cNvSpPr>
          <p:nvPr>
            <p:ph type="ftr" sz="quarter" idx="11"/>
          </p:nvPr>
        </p:nvSpPr>
        <p:spPr/>
        <p:txBody>
          <a:bodyPr/>
          <a:lstStyle/>
          <a:p>
            <a:pPr>
              <a:defRPr/>
            </a:pPr>
            <a:r>
              <a:rPr lang="en-US"/>
              <a:t>Module 1, Session 2</a:t>
            </a:r>
          </a:p>
        </p:txBody>
      </p:sp>
      <p:sp>
        <p:nvSpPr>
          <p:cNvPr id="6" name="Slide Number Placeholder 5">
            <a:extLst>
              <a:ext uri="{FF2B5EF4-FFF2-40B4-BE49-F238E27FC236}">
                <a16:creationId xmlns:a16="http://schemas.microsoft.com/office/drawing/2014/main" id="{FAB41DA4-5471-8F45-AEEA-0AE414236A9D}"/>
              </a:ext>
            </a:extLst>
          </p:cNvPr>
          <p:cNvSpPr>
            <a:spLocks noGrp="1"/>
          </p:cNvSpPr>
          <p:nvPr>
            <p:ph type="sldNum" sz="quarter" idx="12"/>
          </p:nvPr>
        </p:nvSpPr>
        <p:spPr/>
        <p:txBody>
          <a:bodyPr/>
          <a:lstStyle/>
          <a:p>
            <a:pPr>
              <a:defRPr/>
            </a:pPr>
            <a:fld id="{EC1A35C2-B283-4A98-B7CB-615010E7D5F1}" type="slidenum">
              <a:rPr lang="en-US" smtClean="0"/>
              <a:pPr>
                <a:defRPr/>
              </a:pPr>
              <a:t>‹#›</a:t>
            </a:fld>
            <a:endParaRPr lang="en-US"/>
          </a:p>
        </p:txBody>
      </p:sp>
    </p:spTree>
    <p:extLst>
      <p:ext uri="{BB962C8B-B14F-4D97-AF65-F5344CB8AC3E}">
        <p14:creationId xmlns:p14="http://schemas.microsoft.com/office/powerpoint/2010/main" val="33637243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C90E37-3D8E-3B47-BB4B-90367A96350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67AF809-81DE-0544-83F3-266D020AC51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74FC4B-741D-1B4E-B309-B3E63CA818F7}"/>
              </a:ext>
            </a:extLst>
          </p:cNvPr>
          <p:cNvSpPr>
            <a:spLocks noGrp="1"/>
          </p:cNvSpPr>
          <p:nvPr>
            <p:ph type="dt" sz="half" idx="10"/>
          </p:nvPr>
        </p:nvSpPr>
        <p:spPr/>
        <p:txBody>
          <a:bodyPr/>
          <a:lstStyle/>
          <a:p>
            <a:pPr>
              <a:defRPr/>
            </a:pPr>
            <a:r>
              <a:rPr lang="en-US"/>
              <a:t>Summer Institutes 2020</a:t>
            </a:r>
          </a:p>
        </p:txBody>
      </p:sp>
      <p:sp>
        <p:nvSpPr>
          <p:cNvPr id="5" name="Footer Placeholder 4">
            <a:extLst>
              <a:ext uri="{FF2B5EF4-FFF2-40B4-BE49-F238E27FC236}">
                <a16:creationId xmlns:a16="http://schemas.microsoft.com/office/drawing/2014/main" id="{D9CAA49F-1A05-924D-BDF0-F7B07452D3E8}"/>
              </a:ext>
            </a:extLst>
          </p:cNvPr>
          <p:cNvSpPr>
            <a:spLocks noGrp="1"/>
          </p:cNvSpPr>
          <p:nvPr>
            <p:ph type="ftr" sz="quarter" idx="11"/>
          </p:nvPr>
        </p:nvSpPr>
        <p:spPr/>
        <p:txBody>
          <a:bodyPr/>
          <a:lstStyle/>
          <a:p>
            <a:pPr>
              <a:defRPr/>
            </a:pPr>
            <a:r>
              <a:rPr lang="en-US"/>
              <a:t>Module 1, Session 2</a:t>
            </a:r>
          </a:p>
        </p:txBody>
      </p:sp>
      <p:sp>
        <p:nvSpPr>
          <p:cNvPr id="6" name="Slide Number Placeholder 5">
            <a:extLst>
              <a:ext uri="{FF2B5EF4-FFF2-40B4-BE49-F238E27FC236}">
                <a16:creationId xmlns:a16="http://schemas.microsoft.com/office/drawing/2014/main" id="{2AE368E0-631E-8A46-BD97-E081CC73E312}"/>
              </a:ext>
            </a:extLst>
          </p:cNvPr>
          <p:cNvSpPr>
            <a:spLocks noGrp="1"/>
          </p:cNvSpPr>
          <p:nvPr>
            <p:ph type="sldNum" sz="quarter" idx="12"/>
          </p:nvPr>
        </p:nvSpPr>
        <p:spPr/>
        <p:txBody>
          <a:bodyPr/>
          <a:lstStyle/>
          <a:p>
            <a:pPr>
              <a:defRPr/>
            </a:pPr>
            <a:fld id="{10E5B654-C041-4405-9F1F-CD361ED89597}" type="slidenum">
              <a:rPr lang="en-US" smtClean="0"/>
              <a:pPr>
                <a:defRPr/>
              </a:pPr>
              <a:t>‹#›</a:t>
            </a:fld>
            <a:endParaRPr lang="en-US"/>
          </a:p>
        </p:txBody>
      </p:sp>
    </p:spTree>
    <p:extLst>
      <p:ext uri="{BB962C8B-B14F-4D97-AF65-F5344CB8AC3E}">
        <p14:creationId xmlns:p14="http://schemas.microsoft.com/office/powerpoint/2010/main" val="4120250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1F5749-CB6E-B448-A4B5-559353060010}"/>
              </a:ext>
            </a:extLst>
          </p:cNvPr>
          <p:cNvSpPr>
            <a:spLocks noGrp="1"/>
          </p:cNvSpPr>
          <p:nvPr>
            <p:ph type="title"/>
          </p:nvPr>
        </p:nvSpPr>
        <p:spPr>
          <a:xfrm>
            <a:off x="831850" y="2279652"/>
            <a:ext cx="10515600" cy="3803649"/>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8B06B43-4A69-3040-9B36-406471767C8F}"/>
              </a:ext>
            </a:extLst>
          </p:cNvPr>
          <p:cNvSpPr>
            <a:spLocks noGrp="1"/>
          </p:cNvSpPr>
          <p:nvPr>
            <p:ph type="body" idx="1"/>
          </p:nvPr>
        </p:nvSpPr>
        <p:spPr>
          <a:xfrm>
            <a:off x="831850" y="6119285"/>
            <a:ext cx="10515600" cy="2000249"/>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EA23F06-D6E0-5F46-9EC6-202D7520552E}"/>
              </a:ext>
            </a:extLst>
          </p:cNvPr>
          <p:cNvSpPr>
            <a:spLocks noGrp="1"/>
          </p:cNvSpPr>
          <p:nvPr>
            <p:ph type="dt" sz="half" idx="10"/>
          </p:nvPr>
        </p:nvSpPr>
        <p:spPr/>
        <p:txBody>
          <a:bodyPr/>
          <a:lstStyle/>
          <a:p>
            <a:pPr>
              <a:defRPr/>
            </a:pPr>
            <a:r>
              <a:rPr lang="en-US"/>
              <a:t>Summer Institutes 2020</a:t>
            </a:r>
          </a:p>
        </p:txBody>
      </p:sp>
      <p:sp>
        <p:nvSpPr>
          <p:cNvPr id="5" name="Footer Placeholder 4">
            <a:extLst>
              <a:ext uri="{FF2B5EF4-FFF2-40B4-BE49-F238E27FC236}">
                <a16:creationId xmlns:a16="http://schemas.microsoft.com/office/drawing/2014/main" id="{C70F97B9-E87A-514E-9C09-B03EA6C51A49}"/>
              </a:ext>
            </a:extLst>
          </p:cNvPr>
          <p:cNvSpPr>
            <a:spLocks noGrp="1"/>
          </p:cNvSpPr>
          <p:nvPr>
            <p:ph type="ftr" sz="quarter" idx="11"/>
          </p:nvPr>
        </p:nvSpPr>
        <p:spPr/>
        <p:txBody>
          <a:bodyPr/>
          <a:lstStyle/>
          <a:p>
            <a:pPr>
              <a:defRPr/>
            </a:pPr>
            <a:r>
              <a:rPr lang="en-US"/>
              <a:t>Module 1, Session 2</a:t>
            </a:r>
          </a:p>
        </p:txBody>
      </p:sp>
      <p:sp>
        <p:nvSpPr>
          <p:cNvPr id="6" name="Slide Number Placeholder 5">
            <a:extLst>
              <a:ext uri="{FF2B5EF4-FFF2-40B4-BE49-F238E27FC236}">
                <a16:creationId xmlns:a16="http://schemas.microsoft.com/office/drawing/2014/main" id="{19DD512B-4CF2-A347-AD09-FB27AC3C34B0}"/>
              </a:ext>
            </a:extLst>
          </p:cNvPr>
          <p:cNvSpPr>
            <a:spLocks noGrp="1"/>
          </p:cNvSpPr>
          <p:nvPr>
            <p:ph type="sldNum" sz="quarter" idx="12"/>
          </p:nvPr>
        </p:nvSpPr>
        <p:spPr/>
        <p:txBody>
          <a:bodyPr/>
          <a:lstStyle/>
          <a:p>
            <a:pPr>
              <a:defRPr/>
            </a:pPr>
            <a:fld id="{16B98CAF-E0CB-48B5-B2EB-D1D8A2E0CF1C}" type="slidenum">
              <a:rPr lang="en-US" smtClean="0"/>
              <a:pPr>
                <a:defRPr/>
              </a:pPr>
              <a:t>‹#›</a:t>
            </a:fld>
            <a:endParaRPr lang="en-US"/>
          </a:p>
        </p:txBody>
      </p:sp>
    </p:spTree>
    <p:extLst>
      <p:ext uri="{BB962C8B-B14F-4D97-AF65-F5344CB8AC3E}">
        <p14:creationId xmlns:p14="http://schemas.microsoft.com/office/powerpoint/2010/main" val="2607216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8503AD-2370-6D4A-B3B9-EDD4BE7A5F4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443ACE5-CB72-9346-834F-F39A196774F7}"/>
              </a:ext>
            </a:extLst>
          </p:cNvPr>
          <p:cNvSpPr>
            <a:spLocks noGrp="1"/>
          </p:cNvSpPr>
          <p:nvPr>
            <p:ph sz="half" idx="1"/>
          </p:nvPr>
        </p:nvSpPr>
        <p:spPr>
          <a:xfrm>
            <a:off x="838200" y="2434167"/>
            <a:ext cx="51816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9A24C36-2538-7A4D-8B1A-A9EFC0F8A0F4}"/>
              </a:ext>
            </a:extLst>
          </p:cNvPr>
          <p:cNvSpPr>
            <a:spLocks noGrp="1"/>
          </p:cNvSpPr>
          <p:nvPr>
            <p:ph sz="half" idx="2"/>
          </p:nvPr>
        </p:nvSpPr>
        <p:spPr>
          <a:xfrm>
            <a:off x="6172200" y="2434167"/>
            <a:ext cx="518160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A48F9B9-1ECB-CA40-B579-A1BDB2EB7E40}"/>
              </a:ext>
            </a:extLst>
          </p:cNvPr>
          <p:cNvSpPr>
            <a:spLocks noGrp="1"/>
          </p:cNvSpPr>
          <p:nvPr>
            <p:ph type="dt" sz="half" idx="10"/>
          </p:nvPr>
        </p:nvSpPr>
        <p:spPr/>
        <p:txBody>
          <a:bodyPr/>
          <a:lstStyle/>
          <a:p>
            <a:pPr>
              <a:defRPr/>
            </a:pPr>
            <a:r>
              <a:rPr lang="en-US"/>
              <a:t>Summer Institutes 2020</a:t>
            </a:r>
          </a:p>
        </p:txBody>
      </p:sp>
      <p:sp>
        <p:nvSpPr>
          <p:cNvPr id="6" name="Footer Placeholder 5">
            <a:extLst>
              <a:ext uri="{FF2B5EF4-FFF2-40B4-BE49-F238E27FC236}">
                <a16:creationId xmlns:a16="http://schemas.microsoft.com/office/drawing/2014/main" id="{83C22724-A0E3-B04F-B92D-4FC1F305646C}"/>
              </a:ext>
            </a:extLst>
          </p:cNvPr>
          <p:cNvSpPr>
            <a:spLocks noGrp="1"/>
          </p:cNvSpPr>
          <p:nvPr>
            <p:ph type="ftr" sz="quarter" idx="11"/>
          </p:nvPr>
        </p:nvSpPr>
        <p:spPr/>
        <p:txBody>
          <a:bodyPr/>
          <a:lstStyle/>
          <a:p>
            <a:pPr>
              <a:defRPr/>
            </a:pPr>
            <a:r>
              <a:rPr lang="en-US"/>
              <a:t>Module 1, Session 2</a:t>
            </a:r>
          </a:p>
        </p:txBody>
      </p:sp>
      <p:sp>
        <p:nvSpPr>
          <p:cNvPr id="7" name="Slide Number Placeholder 6">
            <a:extLst>
              <a:ext uri="{FF2B5EF4-FFF2-40B4-BE49-F238E27FC236}">
                <a16:creationId xmlns:a16="http://schemas.microsoft.com/office/drawing/2014/main" id="{8851FBA3-118C-E147-87DB-D66F11335251}"/>
              </a:ext>
            </a:extLst>
          </p:cNvPr>
          <p:cNvSpPr>
            <a:spLocks noGrp="1"/>
          </p:cNvSpPr>
          <p:nvPr>
            <p:ph type="sldNum" sz="quarter" idx="12"/>
          </p:nvPr>
        </p:nvSpPr>
        <p:spPr/>
        <p:txBody>
          <a:bodyPr/>
          <a:lstStyle/>
          <a:p>
            <a:pPr>
              <a:defRPr/>
            </a:pPr>
            <a:fld id="{7D5E0F21-1C2F-434F-9F68-D1AC6E4CE8DA}" type="slidenum">
              <a:rPr lang="en-US" smtClean="0"/>
              <a:pPr>
                <a:defRPr/>
              </a:pPr>
              <a:t>‹#›</a:t>
            </a:fld>
            <a:endParaRPr lang="en-US"/>
          </a:p>
        </p:txBody>
      </p:sp>
    </p:spTree>
    <p:extLst>
      <p:ext uri="{BB962C8B-B14F-4D97-AF65-F5344CB8AC3E}">
        <p14:creationId xmlns:p14="http://schemas.microsoft.com/office/powerpoint/2010/main" val="2706938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057B51-AB67-6440-AC37-ACAE5EBC5C81}"/>
              </a:ext>
            </a:extLst>
          </p:cNvPr>
          <p:cNvSpPr>
            <a:spLocks noGrp="1"/>
          </p:cNvSpPr>
          <p:nvPr>
            <p:ph type="title"/>
          </p:nvPr>
        </p:nvSpPr>
        <p:spPr>
          <a:xfrm>
            <a:off x="839788" y="486834"/>
            <a:ext cx="10515600" cy="1767417"/>
          </a:xfrm>
        </p:spPr>
        <p:txBody>
          <a:bodyPr/>
          <a:lstStyle/>
          <a:p>
            <a:r>
              <a:rPr lang="en-US"/>
              <a:t>Click to edit Master title style</a:t>
            </a:r>
          </a:p>
        </p:txBody>
      </p:sp>
      <p:sp>
        <p:nvSpPr>
          <p:cNvPr id="3" name="Text Placeholder 2">
            <a:extLst>
              <a:ext uri="{FF2B5EF4-FFF2-40B4-BE49-F238E27FC236}">
                <a16:creationId xmlns:a16="http://schemas.microsoft.com/office/drawing/2014/main" id="{992270A9-9F66-0540-B177-610066515D4B}"/>
              </a:ext>
            </a:extLst>
          </p:cNvPr>
          <p:cNvSpPr>
            <a:spLocks noGrp="1"/>
          </p:cNvSpPr>
          <p:nvPr>
            <p:ph type="body" idx="1"/>
          </p:nvPr>
        </p:nvSpPr>
        <p:spPr>
          <a:xfrm>
            <a:off x="839789" y="2241551"/>
            <a:ext cx="5157787" cy="10985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FCF9291-A3DA-CC46-AEC3-908AB8377425}"/>
              </a:ext>
            </a:extLst>
          </p:cNvPr>
          <p:cNvSpPr>
            <a:spLocks noGrp="1"/>
          </p:cNvSpPr>
          <p:nvPr>
            <p:ph sz="half" idx="2"/>
          </p:nvPr>
        </p:nvSpPr>
        <p:spPr>
          <a:xfrm>
            <a:off x="839789" y="3340100"/>
            <a:ext cx="5157787"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611F26A-5257-F044-B6B7-A706EEC1A9EC}"/>
              </a:ext>
            </a:extLst>
          </p:cNvPr>
          <p:cNvSpPr>
            <a:spLocks noGrp="1"/>
          </p:cNvSpPr>
          <p:nvPr>
            <p:ph type="body" sz="quarter" idx="3"/>
          </p:nvPr>
        </p:nvSpPr>
        <p:spPr>
          <a:xfrm>
            <a:off x="6172200" y="2241551"/>
            <a:ext cx="5183188" cy="1098549"/>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2F0738-DAF7-4A49-AB64-75B29BBD2888}"/>
              </a:ext>
            </a:extLst>
          </p:cNvPr>
          <p:cNvSpPr>
            <a:spLocks noGrp="1"/>
          </p:cNvSpPr>
          <p:nvPr>
            <p:ph sz="quarter" idx="4"/>
          </p:nvPr>
        </p:nvSpPr>
        <p:spPr>
          <a:xfrm>
            <a:off x="6172200" y="3340100"/>
            <a:ext cx="5183188"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E8CCC1FE-4764-D24C-89A6-EF66A0CAD34F}"/>
              </a:ext>
            </a:extLst>
          </p:cNvPr>
          <p:cNvSpPr>
            <a:spLocks noGrp="1"/>
          </p:cNvSpPr>
          <p:nvPr>
            <p:ph type="dt" sz="half" idx="10"/>
          </p:nvPr>
        </p:nvSpPr>
        <p:spPr/>
        <p:txBody>
          <a:bodyPr/>
          <a:lstStyle/>
          <a:p>
            <a:pPr>
              <a:defRPr/>
            </a:pPr>
            <a:r>
              <a:rPr lang="en-US"/>
              <a:t>Summer Institutes 2020</a:t>
            </a:r>
          </a:p>
        </p:txBody>
      </p:sp>
      <p:sp>
        <p:nvSpPr>
          <p:cNvPr id="8" name="Footer Placeholder 7">
            <a:extLst>
              <a:ext uri="{FF2B5EF4-FFF2-40B4-BE49-F238E27FC236}">
                <a16:creationId xmlns:a16="http://schemas.microsoft.com/office/drawing/2014/main" id="{18015726-2C4C-3B4E-B047-C8634FBB37A2}"/>
              </a:ext>
            </a:extLst>
          </p:cNvPr>
          <p:cNvSpPr>
            <a:spLocks noGrp="1"/>
          </p:cNvSpPr>
          <p:nvPr>
            <p:ph type="ftr" sz="quarter" idx="11"/>
          </p:nvPr>
        </p:nvSpPr>
        <p:spPr/>
        <p:txBody>
          <a:bodyPr/>
          <a:lstStyle/>
          <a:p>
            <a:pPr>
              <a:defRPr/>
            </a:pPr>
            <a:r>
              <a:rPr lang="en-US"/>
              <a:t>Module 1, Session 2</a:t>
            </a:r>
          </a:p>
        </p:txBody>
      </p:sp>
      <p:sp>
        <p:nvSpPr>
          <p:cNvPr id="9" name="Slide Number Placeholder 8">
            <a:extLst>
              <a:ext uri="{FF2B5EF4-FFF2-40B4-BE49-F238E27FC236}">
                <a16:creationId xmlns:a16="http://schemas.microsoft.com/office/drawing/2014/main" id="{F6198159-3568-AD47-9C34-034829B1117F}"/>
              </a:ext>
            </a:extLst>
          </p:cNvPr>
          <p:cNvSpPr>
            <a:spLocks noGrp="1"/>
          </p:cNvSpPr>
          <p:nvPr>
            <p:ph type="sldNum" sz="quarter" idx="12"/>
          </p:nvPr>
        </p:nvSpPr>
        <p:spPr/>
        <p:txBody>
          <a:bodyPr/>
          <a:lstStyle/>
          <a:p>
            <a:pPr>
              <a:defRPr/>
            </a:pPr>
            <a:fld id="{ACEDAB26-8585-4613-89E0-8611C0E4B546}" type="slidenum">
              <a:rPr lang="en-US" smtClean="0"/>
              <a:pPr>
                <a:defRPr/>
              </a:pPr>
              <a:t>‹#›</a:t>
            </a:fld>
            <a:endParaRPr lang="en-US"/>
          </a:p>
        </p:txBody>
      </p:sp>
    </p:spTree>
    <p:extLst>
      <p:ext uri="{BB962C8B-B14F-4D97-AF65-F5344CB8AC3E}">
        <p14:creationId xmlns:p14="http://schemas.microsoft.com/office/powerpoint/2010/main" val="2416763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DD2F31-3F71-474B-8363-13AAC2706A2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A7CE8A3-B400-7042-B179-1A18F1B7EA19}"/>
              </a:ext>
            </a:extLst>
          </p:cNvPr>
          <p:cNvSpPr>
            <a:spLocks noGrp="1"/>
          </p:cNvSpPr>
          <p:nvPr>
            <p:ph type="dt" sz="half" idx="10"/>
          </p:nvPr>
        </p:nvSpPr>
        <p:spPr/>
        <p:txBody>
          <a:bodyPr/>
          <a:lstStyle/>
          <a:p>
            <a:pPr>
              <a:defRPr/>
            </a:pPr>
            <a:r>
              <a:rPr lang="en-US"/>
              <a:t>Summer Institutes 2020</a:t>
            </a:r>
          </a:p>
        </p:txBody>
      </p:sp>
      <p:sp>
        <p:nvSpPr>
          <p:cNvPr id="4" name="Footer Placeholder 3">
            <a:extLst>
              <a:ext uri="{FF2B5EF4-FFF2-40B4-BE49-F238E27FC236}">
                <a16:creationId xmlns:a16="http://schemas.microsoft.com/office/drawing/2014/main" id="{0C85C204-D79D-C742-A58F-F2E74553B3E4}"/>
              </a:ext>
            </a:extLst>
          </p:cNvPr>
          <p:cNvSpPr>
            <a:spLocks noGrp="1"/>
          </p:cNvSpPr>
          <p:nvPr>
            <p:ph type="ftr" sz="quarter" idx="11"/>
          </p:nvPr>
        </p:nvSpPr>
        <p:spPr/>
        <p:txBody>
          <a:bodyPr/>
          <a:lstStyle/>
          <a:p>
            <a:pPr>
              <a:defRPr/>
            </a:pPr>
            <a:r>
              <a:rPr lang="en-US"/>
              <a:t>Module 1, Session 2</a:t>
            </a:r>
          </a:p>
        </p:txBody>
      </p:sp>
      <p:sp>
        <p:nvSpPr>
          <p:cNvPr id="5" name="Slide Number Placeholder 4">
            <a:extLst>
              <a:ext uri="{FF2B5EF4-FFF2-40B4-BE49-F238E27FC236}">
                <a16:creationId xmlns:a16="http://schemas.microsoft.com/office/drawing/2014/main" id="{1BF4B0FB-0D83-F147-85A0-7FBCB657FCC0}"/>
              </a:ext>
            </a:extLst>
          </p:cNvPr>
          <p:cNvSpPr>
            <a:spLocks noGrp="1"/>
          </p:cNvSpPr>
          <p:nvPr>
            <p:ph type="sldNum" sz="quarter" idx="12"/>
          </p:nvPr>
        </p:nvSpPr>
        <p:spPr/>
        <p:txBody>
          <a:bodyPr/>
          <a:lstStyle/>
          <a:p>
            <a:pPr>
              <a:defRPr/>
            </a:pPr>
            <a:fld id="{222FC8E3-D2AE-4916-B12E-59368C7C9516}" type="slidenum">
              <a:rPr lang="en-US" smtClean="0"/>
              <a:pPr>
                <a:defRPr/>
              </a:pPr>
              <a:t>‹#›</a:t>
            </a:fld>
            <a:endParaRPr lang="en-US"/>
          </a:p>
        </p:txBody>
      </p:sp>
    </p:spTree>
    <p:extLst>
      <p:ext uri="{BB962C8B-B14F-4D97-AF65-F5344CB8AC3E}">
        <p14:creationId xmlns:p14="http://schemas.microsoft.com/office/powerpoint/2010/main" val="81199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6577112-356C-9E45-8966-ED8D8C952A11}"/>
              </a:ext>
            </a:extLst>
          </p:cNvPr>
          <p:cNvSpPr>
            <a:spLocks noGrp="1"/>
          </p:cNvSpPr>
          <p:nvPr>
            <p:ph type="dt" sz="half" idx="10"/>
          </p:nvPr>
        </p:nvSpPr>
        <p:spPr/>
        <p:txBody>
          <a:bodyPr/>
          <a:lstStyle/>
          <a:p>
            <a:pPr>
              <a:defRPr/>
            </a:pPr>
            <a:r>
              <a:rPr lang="en-US"/>
              <a:t>Summer Institutes 2020</a:t>
            </a:r>
          </a:p>
        </p:txBody>
      </p:sp>
      <p:sp>
        <p:nvSpPr>
          <p:cNvPr id="3" name="Footer Placeholder 2">
            <a:extLst>
              <a:ext uri="{FF2B5EF4-FFF2-40B4-BE49-F238E27FC236}">
                <a16:creationId xmlns:a16="http://schemas.microsoft.com/office/drawing/2014/main" id="{6C35A24D-3D51-774B-8A81-CFA56D08016A}"/>
              </a:ext>
            </a:extLst>
          </p:cNvPr>
          <p:cNvSpPr>
            <a:spLocks noGrp="1"/>
          </p:cNvSpPr>
          <p:nvPr>
            <p:ph type="ftr" sz="quarter" idx="11"/>
          </p:nvPr>
        </p:nvSpPr>
        <p:spPr/>
        <p:txBody>
          <a:bodyPr/>
          <a:lstStyle/>
          <a:p>
            <a:pPr>
              <a:defRPr/>
            </a:pPr>
            <a:r>
              <a:rPr lang="en-US"/>
              <a:t>Module 1, Session 2</a:t>
            </a:r>
          </a:p>
        </p:txBody>
      </p:sp>
      <p:sp>
        <p:nvSpPr>
          <p:cNvPr id="4" name="Slide Number Placeholder 3">
            <a:extLst>
              <a:ext uri="{FF2B5EF4-FFF2-40B4-BE49-F238E27FC236}">
                <a16:creationId xmlns:a16="http://schemas.microsoft.com/office/drawing/2014/main" id="{4FFC89CA-32CD-BB43-A707-3308B7401EAC}"/>
              </a:ext>
            </a:extLst>
          </p:cNvPr>
          <p:cNvSpPr>
            <a:spLocks noGrp="1"/>
          </p:cNvSpPr>
          <p:nvPr>
            <p:ph type="sldNum" sz="quarter" idx="12"/>
          </p:nvPr>
        </p:nvSpPr>
        <p:spPr/>
        <p:txBody>
          <a:bodyPr/>
          <a:lstStyle/>
          <a:p>
            <a:pPr>
              <a:defRPr/>
            </a:pPr>
            <a:fld id="{BFF1591F-C7A5-4243-AD37-CE39796CDA61}" type="slidenum">
              <a:rPr lang="en-US" smtClean="0"/>
              <a:pPr>
                <a:defRPr/>
              </a:pPr>
              <a:t>‹#›</a:t>
            </a:fld>
            <a:endParaRPr lang="en-US"/>
          </a:p>
        </p:txBody>
      </p:sp>
    </p:spTree>
    <p:extLst>
      <p:ext uri="{BB962C8B-B14F-4D97-AF65-F5344CB8AC3E}">
        <p14:creationId xmlns:p14="http://schemas.microsoft.com/office/powerpoint/2010/main" val="25616562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48756-6A23-8D46-8030-2B97C5CDBD67}"/>
              </a:ext>
            </a:extLst>
          </p:cNvPr>
          <p:cNvSpPr>
            <a:spLocks noGrp="1"/>
          </p:cNvSpPr>
          <p:nvPr>
            <p:ph type="title"/>
          </p:nvPr>
        </p:nvSpPr>
        <p:spPr>
          <a:xfrm>
            <a:off x="839789" y="609600"/>
            <a:ext cx="3932237" cy="21336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C8715A8-26EF-8049-9C69-2D83835BE1B3}"/>
              </a:ext>
            </a:extLst>
          </p:cNvPr>
          <p:cNvSpPr>
            <a:spLocks noGrp="1"/>
          </p:cNvSpPr>
          <p:nvPr>
            <p:ph idx="1"/>
          </p:nvPr>
        </p:nvSpPr>
        <p:spPr>
          <a:xfrm>
            <a:off x="5183188" y="1316567"/>
            <a:ext cx="6172200" cy="649816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7F21A93-F336-2940-90AD-8F2A384495A7}"/>
              </a:ext>
            </a:extLst>
          </p:cNvPr>
          <p:cNvSpPr>
            <a:spLocks noGrp="1"/>
          </p:cNvSpPr>
          <p:nvPr>
            <p:ph type="body" sz="half" idx="2"/>
          </p:nvPr>
        </p:nvSpPr>
        <p:spPr>
          <a:xfrm>
            <a:off x="839789" y="2743200"/>
            <a:ext cx="3932237" cy="508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94DF0F7-6C3D-BF4C-9EC5-5E02503CB518}"/>
              </a:ext>
            </a:extLst>
          </p:cNvPr>
          <p:cNvSpPr>
            <a:spLocks noGrp="1"/>
          </p:cNvSpPr>
          <p:nvPr>
            <p:ph type="dt" sz="half" idx="10"/>
          </p:nvPr>
        </p:nvSpPr>
        <p:spPr/>
        <p:txBody>
          <a:bodyPr/>
          <a:lstStyle/>
          <a:p>
            <a:pPr>
              <a:defRPr/>
            </a:pPr>
            <a:r>
              <a:rPr lang="en-US"/>
              <a:t>Summer Institutes 2020</a:t>
            </a:r>
          </a:p>
        </p:txBody>
      </p:sp>
      <p:sp>
        <p:nvSpPr>
          <p:cNvPr id="6" name="Footer Placeholder 5">
            <a:extLst>
              <a:ext uri="{FF2B5EF4-FFF2-40B4-BE49-F238E27FC236}">
                <a16:creationId xmlns:a16="http://schemas.microsoft.com/office/drawing/2014/main" id="{BC425A9E-65CF-514A-957F-FF616FA271FA}"/>
              </a:ext>
            </a:extLst>
          </p:cNvPr>
          <p:cNvSpPr>
            <a:spLocks noGrp="1"/>
          </p:cNvSpPr>
          <p:nvPr>
            <p:ph type="ftr" sz="quarter" idx="11"/>
          </p:nvPr>
        </p:nvSpPr>
        <p:spPr/>
        <p:txBody>
          <a:bodyPr/>
          <a:lstStyle/>
          <a:p>
            <a:pPr>
              <a:defRPr/>
            </a:pPr>
            <a:r>
              <a:rPr lang="en-US"/>
              <a:t>Module 1, Session 2</a:t>
            </a:r>
          </a:p>
        </p:txBody>
      </p:sp>
      <p:sp>
        <p:nvSpPr>
          <p:cNvPr id="7" name="Slide Number Placeholder 6">
            <a:extLst>
              <a:ext uri="{FF2B5EF4-FFF2-40B4-BE49-F238E27FC236}">
                <a16:creationId xmlns:a16="http://schemas.microsoft.com/office/drawing/2014/main" id="{41447B70-7C7F-4A44-AF57-94246A4AA040}"/>
              </a:ext>
            </a:extLst>
          </p:cNvPr>
          <p:cNvSpPr>
            <a:spLocks noGrp="1"/>
          </p:cNvSpPr>
          <p:nvPr>
            <p:ph type="sldNum" sz="quarter" idx="12"/>
          </p:nvPr>
        </p:nvSpPr>
        <p:spPr/>
        <p:txBody>
          <a:bodyPr/>
          <a:lstStyle/>
          <a:p>
            <a:pPr>
              <a:defRPr/>
            </a:pPr>
            <a:fld id="{EFA17510-07EA-4B57-BB94-AD835BCBAB76}" type="slidenum">
              <a:rPr lang="en-US" smtClean="0"/>
              <a:pPr>
                <a:defRPr/>
              </a:pPr>
              <a:t>‹#›</a:t>
            </a:fld>
            <a:endParaRPr lang="en-US"/>
          </a:p>
        </p:txBody>
      </p:sp>
    </p:spTree>
    <p:extLst>
      <p:ext uri="{BB962C8B-B14F-4D97-AF65-F5344CB8AC3E}">
        <p14:creationId xmlns:p14="http://schemas.microsoft.com/office/powerpoint/2010/main" val="4115169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E91F5-D11B-D840-8805-F9DF12C0AE57}"/>
              </a:ext>
            </a:extLst>
          </p:cNvPr>
          <p:cNvSpPr>
            <a:spLocks noGrp="1"/>
          </p:cNvSpPr>
          <p:nvPr>
            <p:ph type="title"/>
          </p:nvPr>
        </p:nvSpPr>
        <p:spPr>
          <a:xfrm>
            <a:off x="839789" y="609600"/>
            <a:ext cx="3932237" cy="21336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C2EB7B-A8B5-8B47-9D61-A0F62ACA03BE}"/>
              </a:ext>
            </a:extLst>
          </p:cNvPr>
          <p:cNvSpPr>
            <a:spLocks noGrp="1"/>
          </p:cNvSpPr>
          <p:nvPr>
            <p:ph type="pic" idx="1"/>
          </p:nvPr>
        </p:nvSpPr>
        <p:spPr>
          <a:xfrm>
            <a:off x="5183188" y="1316567"/>
            <a:ext cx="6172200" cy="6498167"/>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47F1AB0-B693-8D40-B07A-E94D0C2C2389}"/>
              </a:ext>
            </a:extLst>
          </p:cNvPr>
          <p:cNvSpPr>
            <a:spLocks noGrp="1"/>
          </p:cNvSpPr>
          <p:nvPr>
            <p:ph type="body" sz="half" idx="2"/>
          </p:nvPr>
        </p:nvSpPr>
        <p:spPr>
          <a:xfrm>
            <a:off x="839789" y="2743200"/>
            <a:ext cx="3932237" cy="5082117"/>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3FD0C8F-D0D7-F840-9F13-A348E320BD32}"/>
              </a:ext>
            </a:extLst>
          </p:cNvPr>
          <p:cNvSpPr>
            <a:spLocks noGrp="1"/>
          </p:cNvSpPr>
          <p:nvPr>
            <p:ph type="dt" sz="half" idx="10"/>
          </p:nvPr>
        </p:nvSpPr>
        <p:spPr/>
        <p:txBody>
          <a:bodyPr/>
          <a:lstStyle/>
          <a:p>
            <a:pPr>
              <a:defRPr/>
            </a:pPr>
            <a:r>
              <a:rPr lang="en-US"/>
              <a:t>Summer Institutes 2020</a:t>
            </a:r>
          </a:p>
        </p:txBody>
      </p:sp>
      <p:sp>
        <p:nvSpPr>
          <p:cNvPr id="6" name="Footer Placeholder 5">
            <a:extLst>
              <a:ext uri="{FF2B5EF4-FFF2-40B4-BE49-F238E27FC236}">
                <a16:creationId xmlns:a16="http://schemas.microsoft.com/office/drawing/2014/main" id="{C6A67662-AD2F-064C-B6F7-686FEC10B7C0}"/>
              </a:ext>
            </a:extLst>
          </p:cNvPr>
          <p:cNvSpPr>
            <a:spLocks noGrp="1"/>
          </p:cNvSpPr>
          <p:nvPr>
            <p:ph type="ftr" sz="quarter" idx="11"/>
          </p:nvPr>
        </p:nvSpPr>
        <p:spPr/>
        <p:txBody>
          <a:bodyPr/>
          <a:lstStyle/>
          <a:p>
            <a:pPr>
              <a:defRPr/>
            </a:pPr>
            <a:r>
              <a:rPr lang="en-US"/>
              <a:t>Module 1, Session 2</a:t>
            </a:r>
          </a:p>
        </p:txBody>
      </p:sp>
      <p:sp>
        <p:nvSpPr>
          <p:cNvPr id="7" name="Slide Number Placeholder 6">
            <a:extLst>
              <a:ext uri="{FF2B5EF4-FFF2-40B4-BE49-F238E27FC236}">
                <a16:creationId xmlns:a16="http://schemas.microsoft.com/office/drawing/2014/main" id="{3CD6A5D3-BC79-0F45-82B0-AAB970C8C198}"/>
              </a:ext>
            </a:extLst>
          </p:cNvPr>
          <p:cNvSpPr>
            <a:spLocks noGrp="1"/>
          </p:cNvSpPr>
          <p:nvPr>
            <p:ph type="sldNum" sz="quarter" idx="12"/>
          </p:nvPr>
        </p:nvSpPr>
        <p:spPr/>
        <p:txBody>
          <a:bodyPr/>
          <a:lstStyle/>
          <a:p>
            <a:pPr>
              <a:defRPr/>
            </a:pPr>
            <a:fld id="{C10DDD78-7BE4-4EF7-9A20-1C0965300BC2}" type="slidenum">
              <a:rPr lang="en-US" smtClean="0"/>
              <a:pPr>
                <a:defRPr/>
              </a:pPr>
              <a:t>‹#›</a:t>
            </a:fld>
            <a:endParaRPr lang="en-US"/>
          </a:p>
        </p:txBody>
      </p:sp>
    </p:spTree>
    <p:extLst>
      <p:ext uri="{BB962C8B-B14F-4D97-AF65-F5344CB8AC3E}">
        <p14:creationId xmlns:p14="http://schemas.microsoft.com/office/powerpoint/2010/main" val="4098527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9013950-C739-7241-B1CB-6BDD19E5432A}"/>
              </a:ext>
            </a:extLst>
          </p:cNvPr>
          <p:cNvSpPr>
            <a:spLocks noGrp="1"/>
          </p:cNvSpPr>
          <p:nvPr>
            <p:ph type="title"/>
          </p:nvPr>
        </p:nvSpPr>
        <p:spPr>
          <a:xfrm>
            <a:off x="838200" y="486834"/>
            <a:ext cx="10515600"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05917D2-FCCC-524D-A896-7FDC3E40B07A}"/>
              </a:ext>
            </a:extLst>
          </p:cNvPr>
          <p:cNvSpPr>
            <a:spLocks noGrp="1"/>
          </p:cNvSpPr>
          <p:nvPr>
            <p:ph type="body" idx="1"/>
          </p:nvPr>
        </p:nvSpPr>
        <p:spPr>
          <a:xfrm>
            <a:off x="838200" y="2434167"/>
            <a:ext cx="10515600"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3C19B3C-ADEA-004C-B370-859919DB659D}"/>
              </a:ext>
            </a:extLst>
          </p:cNvPr>
          <p:cNvSpPr>
            <a:spLocks noGrp="1"/>
          </p:cNvSpPr>
          <p:nvPr>
            <p:ph type="dt" sz="half" idx="2"/>
          </p:nvPr>
        </p:nvSpPr>
        <p:spPr>
          <a:xfrm>
            <a:off x="838200" y="8475134"/>
            <a:ext cx="2743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r>
              <a:rPr lang="en-US"/>
              <a:t>Summer Institutes 2020</a:t>
            </a:r>
          </a:p>
        </p:txBody>
      </p:sp>
      <p:sp>
        <p:nvSpPr>
          <p:cNvPr id="5" name="Footer Placeholder 4">
            <a:extLst>
              <a:ext uri="{FF2B5EF4-FFF2-40B4-BE49-F238E27FC236}">
                <a16:creationId xmlns:a16="http://schemas.microsoft.com/office/drawing/2014/main" id="{42E5BEA4-97E9-2C48-AE51-928B3520CE40}"/>
              </a:ext>
            </a:extLst>
          </p:cNvPr>
          <p:cNvSpPr>
            <a:spLocks noGrp="1"/>
          </p:cNvSpPr>
          <p:nvPr>
            <p:ph type="ftr" sz="quarter" idx="3"/>
          </p:nvPr>
        </p:nvSpPr>
        <p:spPr>
          <a:xfrm>
            <a:off x="4038600" y="8475134"/>
            <a:ext cx="41148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en-US"/>
              <a:t>Module 1, Session 2</a:t>
            </a:r>
          </a:p>
        </p:txBody>
      </p:sp>
      <p:sp>
        <p:nvSpPr>
          <p:cNvPr id="6" name="Slide Number Placeholder 5">
            <a:extLst>
              <a:ext uri="{FF2B5EF4-FFF2-40B4-BE49-F238E27FC236}">
                <a16:creationId xmlns:a16="http://schemas.microsoft.com/office/drawing/2014/main" id="{C8389333-57CF-9A42-8AEA-0F7505AB0F3A}"/>
              </a:ext>
            </a:extLst>
          </p:cNvPr>
          <p:cNvSpPr>
            <a:spLocks noGrp="1"/>
          </p:cNvSpPr>
          <p:nvPr>
            <p:ph type="sldNum" sz="quarter" idx="4"/>
          </p:nvPr>
        </p:nvSpPr>
        <p:spPr>
          <a:xfrm>
            <a:off x="8610600" y="8475134"/>
            <a:ext cx="2743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2F197264-9A64-4B2D-AE70-F8BD0EC95B5F}" type="slidenum">
              <a:rPr lang="en-US" smtClean="0"/>
              <a:pPr>
                <a:defRPr/>
              </a:pPr>
              <a:t>‹#›</a:t>
            </a:fld>
            <a:endParaRPr lang="en-US"/>
          </a:p>
        </p:txBody>
      </p:sp>
    </p:spTree>
    <p:extLst>
      <p:ext uri="{BB962C8B-B14F-4D97-AF65-F5344CB8AC3E}">
        <p14:creationId xmlns:p14="http://schemas.microsoft.com/office/powerpoint/2010/main" val="21941284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half"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dirty="0"/>
              <a:t>Summer Institutes </a:t>
            </a:r>
          </a:p>
        </p:txBody>
      </p:sp>
      <p:sp>
        <p:nvSpPr>
          <p:cNvPr id="2051"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dirty="0"/>
              <a:t>Module 1, Session 9</a:t>
            </a:r>
          </a:p>
        </p:txBody>
      </p:sp>
      <p:sp>
        <p:nvSpPr>
          <p:cNvPr id="2058"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0DFC3802-666B-4215-90B0-72C980242519}" type="slidenum">
              <a:rPr lang="en-US" sz="1400"/>
              <a:pPr/>
              <a:t>1</a:t>
            </a:fld>
            <a:endParaRPr lang="en-US" sz="1400"/>
          </a:p>
        </p:txBody>
      </p:sp>
      <p:sp>
        <p:nvSpPr>
          <p:cNvPr id="2053" name="Rectangle 3"/>
          <p:cNvSpPr>
            <a:spLocks noChangeArrowheads="1"/>
          </p:cNvSpPr>
          <p:nvPr/>
        </p:nvSpPr>
        <p:spPr bwMode="auto">
          <a:xfrm>
            <a:off x="1428750" y="141644"/>
            <a:ext cx="9334500" cy="770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algn="ctr">
              <a:spcBef>
                <a:spcPct val="50000"/>
              </a:spcBef>
            </a:pPr>
            <a:r>
              <a:rPr lang="en-US" sz="4400" b="1" dirty="0">
                <a:latin typeface="+mj-lt"/>
              </a:rPr>
              <a:t>The Bootstrap</a:t>
            </a:r>
          </a:p>
        </p:txBody>
      </p:sp>
      <p:sp>
        <p:nvSpPr>
          <p:cNvPr id="2" name="TextBox 1">
            <a:extLst>
              <a:ext uri="{FF2B5EF4-FFF2-40B4-BE49-F238E27FC236}">
                <a16:creationId xmlns:a16="http://schemas.microsoft.com/office/drawing/2014/main" id="{07A00A86-2D01-5342-8417-5C89D81D580B}"/>
              </a:ext>
            </a:extLst>
          </p:cNvPr>
          <p:cNvSpPr txBox="1"/>
          <p:nvPr/>
        </p:nvSpPr>
        <p:spPr>
          <a:xfrm>
            <a:off x="258536" y="911728"/>
            <a:ext cx="11933464" cy="8956298"/>
          </a:xfrm>
          <a:prstGeom prst="rect">
            <a:avLst/>
          </a:prstGeom>
          <a:noFill/>
        </p:spPr>
        <p:txBody>
          <a:bodyPr wrap="square" rtlCol="0">
            <a:spAutoFit/>
          </a:bodyPr>
          <a:lstStyle/>
          <a:p>
            <a:pPr marL="285750" indent="-285750">
              <a:buFont typeface="Arial" panose="020B0604020202020204" pitchFamily="34" charset="0"/>
              <a:buChar char="•"/>
            </a:pPr>
            <a:r>
              <a:rPr lang="en-US" sz="3600" dirty="0">
                <a:latin typeface="+mj-lt"/>
              </a:rPr>
              <a:t>An example of a resampling method</a:t>
            </a:r>
          </a:p>
          <a:p>
            <a:pPr marL="285750" indent="-285750">
              <a:buFont typeface="Arial" panose="020B0604020202020204" pitchFamily="34" charset="0"/>
              <a:buChar char="•"/>
            </a:pPr>
            <a:r>
              <a:rPr lang="en-US" sz="3600" dirty="0">
                <a:latin typeface="+mj-lt"/>
              </a:rPr>
              <a:t>Allows us to estimate the sampling distribution of an estimator (in the absence of information about the distribution of the underlying data </a:t>
            </a:r>
            <a:r>
              <a:rPr lang="en-US" sz="3600" i="1" dirty="0">
                <a:latin typeface="+mj-lt"/>
              </a:rPr>
              <a:t>or</a:t>
            </a:r>
            <a:r>
              <a:rPr lang="en-US" sz="3600" dirty="0">
                <a:latin typeface="+mj-lt"/>
              </a:rPr>
              <a:t> of the estimator itself)</a:t>
            </a:r>
          </a:p>
          <a:p>
            <a:pPr marL="285750" lvl="0" indent="-285750">
              <a:buFont typeface="Arial" panose="020B0604020202020204" pitchFamily="34" charset="0"/>
              <a:buChar char="•"/>
            </a:pPr>
            <a:r>
              <a:rPr lang="en-US" sz="3600" dirty="0">
                <a:solidFill>
                  <a:prstClr val="black"/>
                </a:solidFill>
                <a:latin typeface="Times New Roman" panose="02020603050405020304"/>
              </a:rPr>
              <a:t>The bootstrap method generates repeated samples of our data by randomly sampling from our dataset </a:t>
            </a:r>
            <a:r>
              <a:rPr lang="en-US" sz="3600" i="1" dirty="0">
                <a:solidFill>
                  <a:prstClr val="black"/>
                </a:solidFill>
                <a:latin typeface="Times New Roman" panose="02020603050405020304"/>
              </a:rPr>
              <a:t>with replacement </a:t>
            </a:r>
            <a:r>
              <a:rPr lang="en-US" sz="3600" dirty="0">
                <a:solidFill>
                  <a:prstClr val="black"/>
                </a:solidFill>
                <a:latin typeface="Times New Roman" panose="02020603050405020304"/>
              </a:rPr>
              <a:t>and then calculating the estimator of interest for each of those resampled datasets. </a:t>
            </a:r>
            <a:endParaRPr lang="en-US" sz="3600" dirty="0">
              <a:latin typeface="+mj-lt"/>
            </a:endParaRPr>
          </a:p>
          <a:p>
            <a:pPr marL="285750" indent="-285750">
              <a:buFont typeface="Arial" panose="020B0604020202020204" pitchFamily="34" charset="0"/>
              <a:buChar char="•"/>
            </a:pPr>
            <a:r>
              <a:rPr lang="en-US" sz="3600" dirty="0">
                <a:latin typeface="+mj-lt"/>
              </a:rPr>
              <a:t>Very useful for scenarios in which the standard error of the estimator cannot be easily calculated from a formula: e.g., standard error (SE) of the median </a:t>
            </a:r>
          </a:p>
          <a:p>
            <a:pPr marL="742950" lvl="1" indent="-285750">
              <a:buFont typeface="Arial" panose="020B0604020202020204" pitchFamily="34" charset="0"/>
              <a:buChar char="•"/>
            </a:pPr>
            <a:r>
              <a:rPr lang="en-US" sz="3600" dirty="0">
                <a:latin typeface="+mj-lt"/>
              </a:rPr>
              <a:t>To estimate SE, compute the standard deviation of the estimator (e.g., median) using the bootstrapped samples.</a:t>
            </a:r>
            <a:endParaRPr lang="en-US" sz="3600" i="1" dirty="0">
              <a:latin typeface="+mj-lt"/>
            </a:endParaRPr>
          </a:p>
          <a:p>
            <a:pPr marL="285750" indent="-285750">
              <a:buFont typeface="Arial" panose="020B0604020202020204" pitchFamily="34" charset="0"/>
              <a:buChar char="•"/>
            </a:pPr>
            <a:endParaRPr lang="en-US" sz="3600" dirty="0">
              <a:latin typeface="+mj-lt"/>
            </a:endParaRPr>
          </a:p>
          <a:p>
            <a:pPr marL="285750" indent="-285750">
              <a:buFont typeface="Arial" panose="020B0604020202020204" pitchFamily="34" charset="0"/>
              <a:buChar char="•"/>
            </a:pPr>
            <a:endParaRPr lang="en-US" sz="3600" dirty="0">
              <a:latin typeface="+mj-lt"/>
            </a:endParaRPr>
          </a:p>
          <a:p>
            <a:pPr marL="285750" indent="-285750">
              <a:buFont typeface="Arial" panose="020B0604020202020204" pitchFamily="34" charset="0"/>
              <a:buChar char="•"/>
            </a:pPr>
            <a:endParaRPr lang="en-US" sz="3600" b="1" dirty="0">
              <a:latin typeface="+mj-l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Date Placeholder 3"/>
          <p:cNvSpPr>
            <a:spLocks noGrp="1"/>
          </p:cNvSpPr>
          <p:nvPr>
            <p:ph type="dt" sz="half" idx="10"/>
          </p:nvPr>
        </p:nvSpPr>
        <p:spPr>
          <a:noFill/>
        </p:spPr>
        <p:txBody>
          <a:bodyPr/>
          <a:lstStyle>
            <a:lvl1pPr>
              <a:defRPr sz="2400">
                <a:solidFill>
                  <a:schemeClr val="tx1"/>
                </a:solidFill>
                <a:latin typeface="Times New Roman" charset="0"/>
              </a:defRPr>
            </a:lvl1pPr>
            <a:lvl2pPr marL="742932" indent="-285744">
              <a:defRPr sz="2400">
                <a:solidFill>
                  <a:schemeClr val="tx1"/>
                </a:solidFill>
                <a:latin typeface="Times New Roman" charset="0"/>
              </a:defRPr>
            </a:lvl2pPr>
            <a:lvl3pPr marL="1142971" indent="-228594">
              <a:defRPr sz="2400">
                <a:solidFill>
                  <a:schemeClr val="tx1"/>
                </a:solidFill>
                <a:latin typeface="Times New Roman" charset="0"/>
              </a:defRPr>
            </a:lvl3pPr>
            <a:lvl4pPr marL="1600160" indent="-228594">
              <a:defRPr sz="2400">
                <a:solidFill>
                  <a:schemeClr val="tx1"/>
                </a:solidFill>
                <a:latin typeface="Times New Roman" charset="0"/>
              </a:defRPr>
            </a:lvl4pPr>
            <a:lvl5pPr marL="2057349" indent="-228594">
              <a:defRPr sz="2400">
                <a:solidFill>
                  <a:schemeClr val="tx1"/>
                </a:solidFill>
                <a:latin typeface="Times New Roman" charset="0"/>
              </a:defRPr>
            </a:lvl5pPr>
            <a:lvl6pPr marL="2514537" indent="-228594" eaLnBrk="0" fontAlgn="base" hangingPunct="0">
              <a:spcBef>
                <a:spcPct val="0"/>
              </a:spcBef>
              <a:spcAft>
                <a:spcPct val="0"/>
              </a:spcAft>
              <a:defRPr sz="2400">
                <a:solidFill>
                  <a:schemeClr val="tx1"/>
                </a:solidFill>
                <a:latin typeface="Times New Roman" charset="0"/>
              </a:defRPr>
            </a:lvl6pPr>
            <a:lvl7pPr marL="2971726" indent="-228594" eaLnBrk="0" fontAlgn="base" hangingPunct="0">
              <a:spcBef>
                <a:spcPct val="0"/>
              </a:spcBef>
              <a:spcAft>
                <a:spcPct val="0"/>
              </a:spcAft>
              <a:defRPr sz="2400">
                <a:solidFill>
                  <a:schemeClr val="tx1"/>
                </a:solidFill>
                <a:latin typeface="Times New Roman" charset="0"/>
              </a:defRPr>
            </a:lvl7pPr>
            <a:lvl8pPr marL="3428914" indent="-228594" eaLnBrk="0" fontAlgn="base" hangingPunct="0">
              <a:spcBef>
                <a:spcPct val="0"/>
              </a:spcBef>
              <a:spcAft>
                <a:spcPct val="0"/>
              </a:spcAft>
              <a:defRPr sz="2400">
                <a:solidFill>
                  <a:schemeClr val="tx1"/>
                </a:solidFill>
                <a:latin typeface="Times New Roman" charset="0"/>
              </a:defRPr>
            </a:lvl8pPr>
            <a:lvl9pPr marL="3886103" indent="-228594" eaLnBrk="0" fontAlgn="base" hangingPunct="0">
              <a:spcBef>
                <a:spcPct val="0"/>
              </a:spcBef>
              <a:spcAft>
                <a:spcPct val="0"/>
              </a:spcAft>
              <a:defRPr sz="2400">
                <a:solidFill>
                  <a:schemeClr val="tx1"/>
                </a:solidFill>
                <a:latin typeface="Times New Roman" charset="0"/>
              </a:defRPr>
            </a:lvl9pPr>
          </a:lstStyle>
          <a:p>
            <a:r>
              <a:rPr lang="en-US" sz="1400" dirty="0"/>
              <a:t>Summer Institutes</a:t>
            </a:r>
          </a:p>
        </p:txBody>
      </p:sp>
      <p:sp>
        <p:nvSpPr>
          <p:cNvPr id="16387" name="Footer Placeholder 4"/>
          <p:cNvSpPr>
            <a:spLocks noGrp="1"/>
          </p:cNvSpPr>
          <p:nvPr>
            <p:ph type="ftr" sz="quarter" idx="11"/>
          </p:nvPr>
        </p:nvSpPr>
        <p:spPr>
          <a:noFill/>
        </p:spPr>
        <p:txBody>
          <a:bodyPr/>
          <a:lstStyle>
            <a:lvl1pPr>
              <a:defRPr sz="2400">
                <a:solidFill>
                  <a:schemeClr val="tx1"/>
                </a:solidFill>
                <a:latin typeface="Times New Roman" charset="0"/>
              </a:defRPr>
            </a:lvl1pPr>
            <a:lvl2pPr marL="742932" indent="-285744">
              <a:defRPr sz="2400">
                <a:solidFill>
                  <a:schemeClr val="tx1"/>
                </a:solidFill>
                <a:latin typeface="Times New Roman" charset="0"/>
              </a:defRPr>
            </a:lvl2pPr>
            <a:lvl3pPr marL="1142971" indent="-228594">
              <a:defRPr sz="2400">
                <a:solidFill>
                  <a:schemeClr val="tx1"/>
                </a:solidFill>
                <a:latin typeface="Times New Roman" charset="0"/>
              </a:defRPr>
            </a:lvl3pPr>
            <a:lvl4pPr marL="1600160" indent="-228594">
              <a:defRPr sz="2400">
                <a:solidFill>
                  <a:schemeClr val="tx1"/>
                </a:solidFill>
                <a:latin typeface="Times New Roman" charset="0"/>
              </a:defRPr>
            </a:lvl4pPr>
            <a:lvl5pPr marL="2057349" indent="-228594">
              <a:defRPr sz="2400">
                <a:solidFill>
                  <a:schemeClr val="tx1"/>
                </a:solidFill>
                <a:latin typeface="Times New Roman" charset="0"/>
              </a:defRPr>
            </a:lvl5pPr>
            <a:lvl6pPr marL="2514537" indent="-228594" eaLnBrk="0" fontAlgn="base" hangingPunct="0">
              <a:spcBef>
                <a:spcPct val="0"/>
              </a:spcBef>
              <a:spcAft>
                <a:spcPct val="0"/>
              </a:spcAft>
              <a:defRPr sz="2400">
                <a:solidFill>
                  <a:schemeClr val="tx1"/>
                </a:solidFill>
                <a:latin typeface="Times New Roman" charset="0"/>
              </a:defRPr>
            </a:lvl6pPr>
            <a:lvl7pPr marL="2971726" indent="-228594" eaLnBrk="0" fontAlgn="base" hangingPunct="0">
              <a:spcBef>
                <a:spcPct val="0"/>
              </a:spcBef>
              <a:spcAft>
                <a:spcPct val="0"/>
              </a:spcAft>
              <a:defRPr sz="2400">
                <a:solidFill>
                  <a:schemeClr val="tx1"/>
                </a:solidFill>
                <a:latin typeface="Times New Roman" charset="0"/>
              </a:defRPr>
            </a:lvl7pPr>
            <a:lvl8pPr marL="3428914" indent="-228594" eaLnBrk="0" fontAlgn="base" hangingPunct="0">
              <a:spcBef>
                <a:spcPct val="0"/>
              </a:spcBef>
              <a:spcAft>
                <a:spcPct val="0"/>
              </a:spcAft>
              <a:defRPr sz="2400">
                <a:solidFill>
                  <a:schemeClr val="tx1"/>
                </a:solidFill>
                <a:latin typeface="Times New Roman" charset="0"/>
              </a:defRPr>
            </a:lvl8pPr>
            <a:lvl9pPr marL="3886103" indent="-228594" eaLnBrk="0" fontAlgn="base" hangingPunct="0">
              <a:spcBef>
                <a:spcPct val="0"/>
              </a:spcBef>
              <a:spcAft>
                <a:spcPct val="0"/>
              </a:spcAft>
              <a:defRPr sz="2400">
                <a:solidFill>
                  <a:schemeClr val="tx1"/>
                </a:solidFill>
                <a:latin typeface="Times New Roman" charset="0"/>
              </a:defRPr>
            </a:lvl9pPr>
          </a:lstStyle>
          <a:p>
            <a:r>
              <a:rPr lang="en-US" sz="1400"/>
              <a:t>Module 1, Session 9</a:t>
            </a:r>
          </a:p>
        </p:txBody>
      </p:sp>
      <p:sp>
        <p:nvSpPr>
          <p:cNvPr id="16388" name="Slide Number Placeholder 5"/>
          <p:cNvSpPr>
            <a:spLocks noGrp="1"/>
          </p:cNvSpPr>
          <p:nvPr>
            <p:ph type="sldNum" sz="quarter" idx="12"/>
          </p:nvPr>
        </p:nvSpPr>
        <p:spPr>
          <a:noFill/>
        </p:spPr>
        <p:txBody>
          <a:bodyPr/>
          <a:lstStyle>
            <a:lvl1pPr>
              <a:defRPr sz="2400">
                <a:solidFill>
                  <a:schemeClr val="tx1"/>
                </a:solidFill>
                <a:latin typeface="Times New Roman" charset="0"/>
              </a:defRPr>
            </a:lvl1pPr>
            <a:lvl2pPr marL="742932" indent="-285744">
              <a:defRPr sz="2400">
                <a:solidFill>
                  <a:schemeClr val="tx1"/>
                </a:solidFill>
                <a:latin typeface="Times New Roman" charset="0"/>
              </a:defRPr>
            </a:lvl2pPr>
            <a:lvl3pPr marL="1142971" indent="-228594">
              <a:defRPr sz="2400">
                <a:solidFill>
                  <a:schemeClr val="tx1"/>
                </a:solidFill>
                <a:latin typeface="Times New Roman" charset="0"/>
              </a:defRPr>
            </a:lvl3pPr>
            <a:lvl4pPr marL="1600160" indent="-228594">
              <a:defRPr sz="2400">
                <a:solidFill>
                  <a:schemeClr val="tx1"/>
                </a:solidFill>
                <a:latin typeface="Times New Roman" charset="0"/>
              </a:defRPr>
            </a:lvl4pPr>
            <a:lvl5pPr marL="2057349" indent="-228594">
              <a:defRPr sz="2400">
                <a:solidFill>
                  <a:schemeClr val="tx1"/>
                </a:solidFill>
                <a:latin typeface="Times New Roman" charset="0"/>
              </a:defRPr>
            </a:lvl5pPr>
            <a:lvl6pPr marL="2514537" indent="-228594" eaLnBrk="0" fontAlgn="base" hangingPunct="0">
              <a:spcBef>
                <a:spcPct val="0"/>
              </a:spcBef>
              <a:spcAft>
                <a:spcPct val="0"/>
              </a:spcAft>
              <a:defRPr sz="2400">
                <a:solidFill>
                  <a:schemeClr val="tx1"/>
                </a:solidFill>
                <a:latin typeface="Times New Roman" charset="0"/>
              </a:defRPr>
            </a:lvl6pPr>
            <a:lvl7pPr marL="2971726" indent="-228594" eaLnBrk="0" fontAlgn="base" hangingPunct="0">
              <a:spcBef>
                <a:spcPct val="0"/>
              </a:spcBef>
              <a:spcAft>
                <a:spcPct val="0"/>
              </a:spcAft>
              <a:defRPr sz="2400">
                <a:solidFill>
                  <a:schemeClr val="tx1"/>
                </a:solidFill>
                <a:latin typeface="Times New Roman" charset="0"/>
              </a:defRPr>
            </a:lvl7pPr>
            <a:lvl8pPr marL="3428914" indent="-228594" eaLnBrk="0" fontAlgn="base" hangingPunct="0">
              <a:spcBef>
                <a:spcPct val="0"/>
              </a:spcBef>
              <a:spcAft>
                <a:spcPct val="0"/>
              </a:spcAft>
              <a:defRPr sz="2400">
                <a:solidFill>
                  <a:schemeClr val="tx1"/>
                </a:solidFill>
                <a:latin typeface="Times New Roman" charset="0"/>
              </a:defRPr>
            </a:lvl8pPr>
            <a:lvl9pPr marL="3886103" indent="-228594" eaLnBrk="0" fontAlgn="base" hangingPunct="0">
              <a:spcBef>
                <a:spcPct val="0"/>
              </a:spcBef>
              <a:spcAft>
                <a:spcPct val="0"/>
              </a:spcAft>
              <a:defRPr sz="2400">
                <a:solidFill>
                  <a:schemeClr val="tx1"/>
                </a:solidFill>
                <a:latin typeface="Times New Roman" charset="0"/>
              </a:defRPr>
            </a:lvl9pPr>
          </a:lstStyle>
          <a:p>
            <a:fld id="{57C783E6-1B0F-4517-93CC-39747632B782}" type="slidenum">
              <a:rPr lang="en-US" sz="1400"/>
              <a:pPr/>
              <a:t>2</a:t>
            </a:fld>
            <a:endParaRPr lang="en-US" sz="1400"/>
          </a:p>
        </p:txBody>
      </p:sp>
      <p:sp>
        <p:nvSpPr>
          <p:cNvPr id="16389" name="Text Box 2"/>
          <p:cNvSpPr txBox="1">
            <a:spLocks noChangeArrowheads="1"/>
          </p:cNvSpPr>
          <p:nvPr/>
        </p:nvSpPr>
        <p:spPr bwMode="auto">
          <a:xfrm>
            <a:off x="4071936" y="263833"/>
            <a:ext cx="5148263"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spcBef>
                <a:spcPct val="50000"/>
              </a:spcBef>
            </a:pPr>
            <a:r>
              <a:rPr lang="en-US" sz="3200" b="1" dirty="0"/>
              <a:t>Bootstrap Pros and Cons</a:t>
            </a:r>
          </a:p>
        </p:txBody>
      </p:sp>
      <p:sp>
        <p:nvSpPr>
          <p:cNvPr id="16391" name="Text Box 4"/>
          <p:cNvSpPr txBox="1">
            <a:spLocks noChangeArrowheads="1"/>
          </p:cNvSpPr>
          <p:nvPr/>
        </p:nvSpPr>
        <p:spPr bwMode="auto">
          <a:xfrm>
            <a:off x="1206817" y="1190611"/>
            <a:ext cx="9540240" cy="56938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228600" algn="l"/>
              </a:tabLst>
              <a:defRPr sz="2400">
                <a:solidFill>
                  <a:schemeClr val="tx1"/>
                </a:solidFill>
                <a:latin typeface="Times New Roman" charset="0"/>
              </a:defRPr>
            </a:lvl1pPr>
            <a:lvl2pPr marL="742950" indent="-285750">
              <a:tabLst>
                <a:tab pos="228600" algn="l"/>
              </a:tabLst>
              <a:defRPr sz="2400">
                <a:solidFill>
                  <a:schemeClr val="tx1"/>
                </a:solidFill>
                <a:latin typeface="Times New Roman" charset="0"/>
              </a:defRPr>
            </a:lvl2pPr>
            <a:lvl3pPr marL="1143000" indent="-228600">
              <a:tabLst>
                <a:tab pos="228600" algn="l"/>
              </a:tabLst>
              <a:defRPr sz="2400">
                <a:solidFill>
                  <a:schemeClr val="tx1"/>
                </a:solidFill>
                <a:latin typeface="Times New Roman" charset="0"/>
              </a:defRPr>
            </a:lvl3pPr>
            <a:lvl4pPr marL="1600200" indent="-228600">
              <a:tabLst>
                <a:tab pos="228600" algn="l"/>
              </a:tabLst>
              <a:defRPr sz="2400">
                <a:solidFill>
                  <a:schemeClr val="tx1"/>
                </a:solidFill>
                <a:latin typeface="Times New Roman" charset="0"/>
              </a:defRPr>
            </a:lvl4pPr>
            <a:lvl5pPr marL="2057400" indent="-228600">
              <a:tabLst>
                <a:tab pos="228600" algn="l"/>
              </a:tabLst>
              <a:defRPr sz="2400">
                <a:solidFill>
                  <a:schemeClr val="tx1"/>
                </a:solidFill>
                <a:latin typeface="Times New Roman" charset="0"/>
              </a:defRPr>
            </a:lvl5pPr>
            <a:lvl6pPr marL="2514600" indent="-228600" eaLnBrk="0" fontAlgn="base" hangingPunct="0">
              <a:spcBef>
                <a:spcPct val="0"/>
              </a:spcBef>
              <a:spcAft>
                <a:spcPct val="0"/>
              </a:spcAft>
              <a:tabLst>
                <a:tab pos="228600" algn="l"/>
              </a:tabLst>
              <a:defRPr sz="2400">
                <a:solidFill>
                  <a:schemeClr val="tx1"/>
                </a:solidFill>
                <a:latin typeface="Times New Roman" charset="0"/>
              </a:defRPr>
            </a:lvl6pPr>
            <a:lvl7pPr marL="2971800" indent="-228600" eaLnBrk="0" fontAlgn="base" hangingPunct="0">
              <a:spcBef>
                <a:spcPct val="0"/>
              </a:spcBef>
              <a:spcAft>
                <a:spcPct val="0"/>
              </a:spcAft>
              <a:tabLst>
                <a:tab pos="228600" algn="l"/>
              </a:tabLst>
              <a:defRPr sz="2400">
                <a:solidFill>
                  <a:schemeClr val="tx1"/>
                </a:solidFill>
                <a:latin typeface="Times New Roman" charset="0"/>
              </a:defRPr>
            </a:lvl7pPr>
            <a:lvl8pPr marL="3429000" indent="-228600" eaLnBrk="0" fontAlgn="base" hangingPunct="0">
              <a:spcBef>
                <a:spcPct val="0"/>
              </a:spcBef>
              <a:spcAft>
                <a:spcPct val="0"/>
              </a:spcAft>
              <a:tabLst>
                <a:tab pos="228600" algn="l"/>
              </a:tabLst>
              <a:defRPr sz="2400">
                <a:solidFill>
                  <a:schemeClr val="tx1"/>
                </a:solidFill>
                <a:latin typeface="Times New Roman" charset="0"/>
              </a:defRPr>
            </a:lvl8pPr>
            <a:lvl9pPr marL="3886200" indent="-228600" eaLnBrk="0" fontAlgn="base" hangingPunct="0">
              <a:spcBef>
                <a:spcPct val="0"/>
              </a:spcBef>
              <a:spcAft>
                <a:spcPct val="0"/>
              </a:spcAft>
              <a:tabLst>
                <a:tab pos="228600" algn="l"/>
              </a:tabLst>
              <a:defRPr sz="2400">
                <a:solidFill>
                  <a:schemeClr val="tx1"/>
                </a:solidFill>
                <a:latin typeface="Times New Roman" charset="0"/>
              </a:defRPr>
            </a:lvl9pPr>
          </a:lstStyle>
          <a:p>
            <a:pPr algn="just"/>
            <a:r>
              <a:rPr lang="en-US" sz="2800" b="1" dirty="0"/>
              <a:t>Advantages</a:t>
            </a:r>
          </a:p>
          <a:p>
            <a:pPr algn="just"/>
            <a:endParaRPr lang="en-US" sz="2800" b="1" dirty="0"/>
          </a:p>
          <a:p>
            <a:pPr algn="just">
              <a:buFontTx/>
              <a:buChar char="•"/>
            </a:pPr>
            <a:r>
              <a:rPr lang="en-US" sz="2800" dirty="0"/>
              <a:t> All-purpose, computer intensive method useful for statistical inference.</a:t>
            </a:r>
          </a:p>
          <a:p>
            <a:pPr algn="just">
              <a:buFontTx/>
              <a:buChar char="•"/>
            </a:pPr>
            <a:r>
              <a:rPr lang="en-US" sz="2800" dirty="0"/>
              <a:t> Bootstrap estimates of precision do not require knowledge of the theoretical form of an estimator’s standard error, no matter how complicated it is.</a:t>
            </a:r>
          </a:p>
          <a:p>
            <a:pPr algn="just"/>
            <a:endParaRPr lang="en-US" sz="2800" dirty="0"/>
          </a:p>
          <a:p>
            <a:pPr algn="just"/>
            <a:r>
              <a:rPr lang="en-US" sz="2800" b="1" dirty="0"/>
              <a:t>Disadvantages</a:t>
            </a:r>
          </a:p>
          <a:p>
            <a:pPr algn="just"/>
            <a:endParaRPr lang="en-US" sz="2800" dirty="0"/>
          </a:p>
          <a:p>
            <a:pPr algn="just">
              <a:buFontTx/>
              <a:buChar char="•"/>
            </a:pPr>
            <a:r>
              <a:rPr lang="en-US" sz="2800" dirty="0"/>
              <a:t> Typically not useful for correlated (dependent) data.</a:t>
            </a:r>
          </a:p>
          <a:p>
            <a:pPr algn="just">
              <a:buFontTx/>
              <a:buChar char="•"/>
            </a:pPr>
            <a:r>
              <a:rPr lang="en-US" sz="2800" dirty="0"/>
              <a:t> Missing data, censoring, data with outliers are also problematic</a:t>
            </a:r>
          </a:p>
          <a:p>
            <a:pPr algn="just">
              <a:buFontTx/>
              <a:buChar char="•"/>
            </a:pPr>
            <a:r>
              <a:rPr lang="en-US" sz="2800" dirty="0"/>
              <a:t> Often used incorrectly</a:t>
            </a:r>
          </a:p>
        </p:txBody>
      </p:sp>
      <p:sp>
        <p:nvSpPr>
          <p:cNvPr id="2" name="TextBox 1"/>
          <p:cNvSpPr txBox="1"/>
          <p:nvPr/>
        </p:nvSpPr>
        <p:spPr>
          <a:xfrm>
            <a:off x="2522220" y="7122392"/>
            <a:ext cx="7962900" cy="830997"/>
          </a:xfrm>
          <a:prstGeom prst="rect">
            <a:avLst/>
          </a:prstGeom>
          <a:noFill/>
        </p:spPr>
        <p:txBody>
          <a:bodyPr wrap="square" rtlCol="0">
            <a:spAutoFit/>
          </a:bodyPr>
          <a:lstStyle/>
          <a:p>
            <a:pPr algn="ctr"/>
            <a:r>
              <a:rPr lang="en-US" sz="2400" b="1">
                <a:solidFill>
                  <a:schemeClr val="accent1">
                    <a:lumMod val="50000"/>
                  </a:schemeClr>
                </a:solidFill>
                <a:latin typeface="Times New Roman" panose="02020603050405020304" pitchFamily="18" charset="0"/>
                <a:cs typeface="Times New Roman" panose="02020603050405020304" pitchFamily="18" charset="0"/>
              </a:rPr>
              <a:t>There </a:t>
            </a:r>
            <a:r>
              <a:rPr lang="en-US" sz="2400" b="1" dirty="0">
                <a:solidFill>
                  <a:schemeClr val="accent1">
                    <a:lumMod val="50000"/>
                  </a:schemeClr>
                </a:solidFill>
                <a:latin typeface="Times New Roman" panose="02020603050405020304" pitchFamily="18" charset="0"/>
                <a:cs typeface="Times New Roman" panose="02020603050405020304" pitchFamily="18" charset="0"/>
              </a:rPr>
              <a:t>are many different types of bootstraps: we have only discussed one</a:t>
            </a:r>
          </a:p>
        </p:txBody>
      </p:sp>
    </p:spTree>
    <p:extLst>
      <p:ext uri="{BB962C8B-B14F-4D97-AF65-F5344CB8AC3E}">
        <p14:creationId xmlns:p14="http://schemas.microsoft.com/office/powerpoint/2010/main" val="1103348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half" idx="10"/>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dirty="0"/>
              <a:t>Summer Institutes </a:t>
            </a:r>
          </a:p>
        </p:txBody>
      </p:sp>
      <p:sp>
        <p:nvSpPr>
          <p:cNvPr id="2051" name="Footer Placeholder 2"/>
          <p:cNvSpPr>
            <a:spLocks noGrp="1"/>
          </p:cNvSpPr>
          <p:nvPr>
            <p:ph type="ftr" sz="quarter" idx="11"/>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r>
              <a:rPr lang="en-US" sz="1400" dirty="0"/>
              <a:t>Module 1, Session 9</a:t>
            </a:r>
          </a:p>
        </p:txBody>
      </p:sp>
      <p:sp>
        <p:nvSpPr>
          <p:cNvPr id="2058" name="Slide Number Placeholder 1"/>
          <p:cNvSpPr>
            <a:spLocks noGrp="1"/>
          </p:cNvSpPr>
          <p:nvPr>
            <p:ph type="sldNum" sz="quarter" idx="12"/>
          </p:nvPr>
        </p:nvSpPr>
        <p:spPr>
          <a:noFill/>
        </p:spPr>
        <p:txBody>
          <a:bodyPr/>
          <a:lstStyle>
            <a:lvl1pPr>
              <a:defRPr sz="2000">
                <a:solidFill>
                  <a:schemeClr val="tx1"/>
                </a:solidFill>
                <a:latin typeface="Times New Roman" charset="0"/>
              </a:defRPr>
            </a:lvl1pPr>
            <a:lvl2pPr marL="742950" indent="-285750">
              <a:defRPr sz="2000">
                <a:solidFill>
                  <a:schemeClr val="tx1"/>
                </a:solidFill>
                <a:latin typeface="Times New Roman" charset="0"/>
              </a:defRPr>
            </a:lvl2pPr>
            <a:lvl3pPr marL="1143000" indent="-228600">
              <a:defRPr sz="2000">
                <a:solidFill>
                  <a:schemeClr val="tx1"/>
                </a:solidFill>
                <a:latin typeface="Times New Roman" charset="0"/>
              </a:defRPr>
            </a:lvl3pPr>
            <a:lvl4pPr marL="1600200" indent="-228600">
              <a:defRPr sz="2000">
                <a:solidFill>
                  <a:schemeClr val="tx1"/>
                </a:solidFill>
                <a:latin typeface="Times New Roman" charset="0"/>
              </a:defRPr>
            </a:lvl4pPr>
            <a:lvl5pPr marL="2057400" indent="-228600">
              <a:defRPr sz="2000">
                <a:solidFill>
                  <a:schemeClr val="tx1"/>
                </a:solidFill>
                <a:latin typeface="Times New Roman" charset="0"/>
              </a:defRPr>
            </a:lvl5pPr>
            <a:lvl6pPr marL="2514600" indent="-228600" eaLnBrk="0" fontAlgn="base" hangingPunct="0">
              <a:spcBef>
                <a:spcPct val="0"/>
              </a:spcBef>
              <a:spcAft>
                <a:spcPct val="0"/>
              </a:spcAft>
              <a:defRPr sz="2000">
                <a:solidFill>
                  <a:schemeClr val="tx1"/>
                </a:solidFill>
                <a:latin typeface="Times New Roman" charset="0"/>
              </a:defRPr>
            </a:lvl6pPr>
            <a:lvl7pPr marL="2971800" indent="-228600" eaLnBrk="0" fontAlgn="base" hangingPunct="0">
              <a:spcBef>
                <a:spcPct val="0"/>
              </a:spcBef>
              <a:spcAft>
                <a:spcPct val="0"/>
              </a:spcAft>
              <a:defRPr sz="2000">
                <a:solidFill>
                  <a:schemeClr val="tx1"/>
                </a:solidFill>
                <a:latin typeface="Times New Roman" charset="0"/>
              </a:defRPr>
            </a:lvl7pPr>
            <a:lvl8pPr marL="3429000" indent="-228600" eaLnBrk="0" fontAlgn="base" hangingPunct="0">
              <a:spcBef>
                <a:spcPct val="0"/>
              </a:spcBef>
              <a:spcAft>
                <a:spcPct val="0"/>
              </a:spcAft>
              <a:defRPr sz="2000">
                <a:solidFill>
                  <a:schemeClr val="tx1"/>
                </a:solidFill>
                <a:latin typeface="Times New Roman" charset="0"/>
              </a:defRPr>
            </a:lvl8pPr>
            <a:lvl9pPr marL="3886200" indent="-228600" eaLnBrk="0" fontAlgn="base" hangingPunct="0">
              <a:spcBef>
                <a:spcPct val="0"/>
              </a:spcBef>
              <a:spcAft>
                <a:spcPct val="0"/>
              </a:spcAft>
              <a:defRPr sz="2000">
                <a:solidFill>
                  <a:schemeClr val="tx1"/>
                </a:solidFill>
                <a:latin typeface="Times New Roman" charset="0"/>
              </a:defRPr>
            </a:lvl9pPr>
          </a:lstStyle>
          <a:p>
            <a:fld id="{0DFC3802-666B-4215-90B0-72C980242519}" type="slidenum">
              <a:rPr lang="en-US" sz="1400"/>
              <a:pPr/>
              <a:t>3</a:t>
            </a:fld>
            <a:endParaRPr lang="en-US" sz="1400"/>
          </a:p>
        </p:txBody>
      </p:sp>
      <p:sp>
        <p:nvSpPr>
          <p:cNvPr id="2053" name="Rectangle 3"/>
          <p:cNvSpPr>
            <a:spLocks noChangeArrowheads="1"/>
          </p:cNvSpPr>
          <p:nvPr/>
        </p:nvSpPr>
        <p:spPr bwMode="auto">
          <a:xfrm>
            <a:off x="1428750" y="182033"/>
            <a:ext cx="9334500" cy="770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92075" tIns="46038" rIns="92075" bIns="46038">
            <a:spAutoFit/>
          </a:bodyPr>
          <a:lstStyle/>
          <a:p>
            <a:pPr algn="ctr">
              <a:spcBef>
                <a:spcPct val="50000"/>
              </a:spcBef>
            </a:pPr>
            <a:r>
              <a:rPr lang="en-US" sz="4400" b="1" dirty="0">
                <a:latin typeface="+mj-lt"/>
              </a:rPr>
              <a:t>The Jackknife</a:t>
            </a:r>
          </a:p>
        </p:txBody>
      </p:sp>
      <p:sp>
        <p:nvSpPr>
          <p:cNvPr id="2" name="TextBox 1">
            <a:extLst>
              <a:ext uri="{FF2B5EF4-FFF2-40B4-BE49-F238E27FC236}">
                <a16:creationId xmlns:a16="http://schemas.microsoft.com/office/drawing/2014/main" id="{07A00A86-2D01-5342-8417-5C89D81D580B}"/>
              </a:ext>
            </a:extLst>
          </p:cNvPr>
          <p:cNvSpPr txBox="1"/>
          <p:nvPr/>
        </p:nvSpPr>
        <p:spPr>
          <a:xfrm>
            <a:off x="129268" y="1447800"/>
            <a:ext cx="11933464" cy="4524315"/>
          </a:xfrm>
          <a:prstGeom prst="rect">
            <a:avLst/>
          </a:prstGeom>
          <a:noFill/>
        </p:spPr>
        <p:txBody>
          <a:bodyPr wrap="square" rtlCol="0">
            <a:spAutoFit/>
          </a:bodyPr>
          <a:lstStyle/>
          <a:p>
            <a:pPr lvl="8"/>
            <a:endParaRPr lang="en-US" sz="3600" dirty="0">
              <a:latin typeface="+mj-lt"/>
            </a:endParaRPr>
          </a:p>
          <a:p>
            <a:pPr marL="285750" indent="-285750">
              <a:buFont typeface="Arial" panose="020B0604020202020204" pitchFamily="34" charset="0"/>
              <a:buChar char="•"/>
            </a:pPr>
            <a:r>
              <a:rPr lang="en-US" sz="3600" dirty="0">
                <a:latin typeface="+mj-lt"/>
              </a:rPr>
              <a:t>Also known as the ‘leave-one-out’ method because it is based on </a:t>
            </a:r>
            <a:r>
              <a:rPr lang="en-US" sz="3600" dirty="0">
                <a:latin typeface="Times New Roman" panose="02020603050405020304" pitchFamily="18" charset="0"/>
                <a:cs typeface="Times New Roman" panose="02020603050405020304" pitchFamily="18" charset="0"/>
              </a:rPr>
              <a:t>sequentially deleting one observation from the dataset and computing the estimator for each of these n samples (each of size n-1). That is, there are exactly </a:t>
            </a:r>
            <a:r>
              <a:rPr lang="en-US" sz="3600" i="1" dirty="0">
                <a:latin typeface="Times New Roman" panose="02020603050405020304" pitchFamily="18" charset="0"/>
                <a:cs typeface="Times New Roman" panose="02020603050405020304" pitchFamily="18" charset="0"/>
              </a:rPr>
              <a:t>n</a:t>
            </a:r>
            <a:r>
              <a:rPr lang="en-US" sz="3600" dirty="0">
                <a:latin typeface="Times New Roman" panose="02020603050405020304" pitchFamily="18" charset="0"/>
                <a:cs typeface="Times New Roman" panose="02020603050405020304" pitchFamily="18" charset="0"/>
              </a:rPr>
              <a:t> jackknife estimates obtained in a sample of size </a:t>
            </a:r>
            <a:r>
              <a:rPr lang="en-US" sz="3600" i="1" dirty="0">
                <a:latin typeface="Times New Roman" panose="02020603050405020304" pitchFamily="18" charset="0"/>
                <a:cs typeface="Times New Roman" panose="02020603050405020304" pitchFamily="18" charset="0"/>
              </a:rPr>
              <a:t>n</a:t>
            </a:r>
            <a:r>
              <a:rPr lang="en-US" sz="3600" dirty="0">
                <a:latin typeface="Times New Roman" panose="02020603050405020304" pitchFamily="18" charset="0"/>
                <a:cs typeface="Times New Roman" panose="02020603050405020304" pitchFamily="18" charset="0"/>
              </a:rPr>
              <a:t>.</a:t>
            </a:r>
          </a:p>
          <a:p>
            <a:pPr marL="285750" indent="-285750">
              <a:buFont typeface="Arial" panose="020B0604020202020204" pitchFamily="34" charset="0"/>
              <a:buChar char="•"/>
            </a:pPr>
            <a:r>
              <a:rPr lang="en-US" sz="3600" dirty="0">
                <a:latin typeface="+mj-lt"/>
              </a:rPr>
              <a:t> The standard error of the estimator can then be calculated as the standard deviation of the n jackknife estimates.</a:t>
            </a:r>
          </a:p>
        </p:txBody>
      </p:sp>
    </p:spTree>
    <p:extLst>
      <p:ext uri="{BB962C8B-B14F-4D97-AF65-F5344CB8AC3E}">
        <p14:creationId xmlns:p14="http://schemas.microsoft.com/office/powerpoint/2010/main" val="15813757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3"/>
          <p:cNvSpPr>
            <a:spLocks noGrp="1"/>
          </p:cNvSpPr>
          <p:nvPr>
            <p:ph type="dt" sz="half" idx="10"/>
          </p:nvPr>
        </p:nvSpPr>
        <p:spPr>
          <a:noFill/>
        </p:spPr>
        <p:txBody>
          <a:bodyPr/>
          <a:lstStyle>
            <a:lvl1pPr>
              <a:defRPr sz="2400">
                <a:solidFill>
                  <a:schemeClr val="tx1"/>
                </a:solidFill>
                <a:latin typeface="Times New Roman" charset="0"/>
              </a:defRPr>
            </a:lvl1pPr>
            <a:lvl2pPr marL="742932" indent="-285744">
              <a:defRPr sz="2400">
                <a:solidFill>
                  <a:schemeClr val="tx1"/>
                </a:solidFill>
                <a:latin typeface="Times New Roman" charset="0"/>
              </a:defRPr>
            </a:lvl2pPr>
            <a:lvl3pPr marL="1142971" indent="-228594">
              <a:defRPr sz="2400">
                <a:solidFill>
                  <a:schemeClr val="tx1"/>
                </a:solidFill>
                <a:latin typeface="Times New Roman" charset="0"/>
              </a:defRPr>
            </a:lvl3pPr>
            <a:lvl4pPr marL="1600160" indent="-228594">
              <a:defRPr sz="2400">
                <a:solidFill>
                  <a:schemeClr val="tx1"/>
                </a:solidFill>
                <a:latin typeface="Times New Roman" charset="0"/>
              </a:defRPr>
            </a:lvl4pPr>
            <a:lvl5pPr marL="2057349" indent="-228594">
              <a:defRPr sz="2400">
                <a:solidFill>
                  <a:schemeClr val="tx1"/>
                </a:solidFill>
                <a:latin typeface="Times New Roman" charset="0"/>
              </a:defRPr>
            </a:lvl5pPr>
            <a:lvl6pPr marL="2514537" indent="-228594" eaLnBrk="0" fontAlgn="base" hangingPunct="0">
              <a:spcBef>
                <a:spcPct val="0"/>
              </a:spcBef>
              <a:spcAft>
                <a:spcPct val="0"/>
              </a:spcAft>
              <a:defRPr sz="2400">
                <a:solidFill>
                  <a:schemeClr val="tx1"/>
                </a:solidFill>
                <a:latin typeface="Times New Roman" charset="0"/>
              </a:defRPr>
            </a:lvl6pPr>
            <a:lvl7pPr marL="2971726" indent="-228594" eaLnBrk="0" fontAlgn="base" hangingPunct="0">
              <a:spcBef>
                <a:spcPct val="0"/>
              </a:spcBef>
              <a:spcAft>
                <a:spcPct val="0"/>
              </a:spcAft>
              <a:defRPr sz="2400">
                <a:solidFill>
                  <a:schemeClr val="tx1"/>
                </a:solidFill>
                <a:latin typeface="Times New Roman" charset="0"/>
              </a:defRPr>
            </a:lvl7pPr>
            <a:lvl8pPr marL="3428914" indent="-228594" eaLnBrk="0" fontAlgn="base" hangingPunct="0">
              <a:spcBef>
                <a:spcPct val="0"/>
              </a:spcBef>
              <a:spcAft>
                <a:spcPct val="0"/>
              </a:spcAft>
              <a:defRPr sz="2400">
                <a:solidFill>
                  <a:schemeClr val="tx1"/>
                </a:solidFill>
                <a:latin typeface="Times New Roman" charset="0"/>
              </a:defRPr>
            </a:lvl8pPr>
            <a:lvl9pPr marL="3886103" indent="-228594" eaLnBrk="0" fontAlgn="base" hangingPunct="0">
              <a:spcBef>
                <a:spcPct val="0"/>
              </a:spcBef>
              <a:spcAft>
                <a:spcPct val="0"/>
              </a:spcAft>
              <a:defRPr sz="2400">
                <a:solidFill>
                  <a:schemeClr val="tx1"/>
                </a:solidFill>
                <a:latin typeface="Times New Roman" charset="0"/>
              </a:defRPr>
            </a:lvl9pPr>
          </a:lstStyle>
          <a:p>
            <a:r>
              <a:rPr lang="en-US" sz="1400" dirty="0"/>
              <a:t>Summer Institutes</a:t>
            </a:r>
          </a:p>
        </p:txBody>
      </p:sp>
      <p:sp>
        <p:nvSpPr>
          <p:cNvPr id="19459" name="Footer Placeholder 4"/>
          <p:cNvSpPr>
            <a:spLocks noGrp="1"/>
          </p:cNvSpPr>
          <p:nvPr>
            <p:ph type="ftr" sz="quarter" idx="11"/>
          </p:nvPr>
        </p:nvSpPr>
        <p:spPr>
          <a:noFill/>
        </p:spPr>
        <p:txBody>
          <a:bodyPr/>
          <a:lstStyle>
            <a:lvl1pPr>
              <a:defRPr sz="2400">
                <a:solidFill>
                  <a:schemeClr val="tx1"/>
                </a:solidFill>
                <a:latin typeface="Times New Roman" charset="0"/>
              </a:defRPr>
            </a:lvl1pPr>
            <a:lvl2pPr marL="742932" indent="-285744">
              <a:defRPr sz="2400">
                <a:solidFill>
                  <a:schemeClr val="tx1"/>
                </a:solidFill>
                <a:latin typeface="Times New Roman" charset="0"/>
              </a:defRPr>
            </a:lvl2pPr>
            <a:lvl3pPr marL="1142971" indent="-228594">
              <a:defRPr sz="2400">
                <a:solidFill>
                  <a:schemeClr val="tx1"/>
                </a:solidFill>
                <a:latin typeface="Times New Roman" charset="0"/>
              </a:defRPr>
            </a:lvl3pPr>
            <a:lvl4pPr marL="1600160" indent="-228594">
              <a:defRPr sz="2400">
                <a:solidFill>
                  <a:schemeClr val="tx1"/>
                </a:solidFill>
                <a:latin typeface="Times New Roman" charset="0"/>
              </a:defRPr>
            </a:lvl4pPr>
            <a:lvl5pPr marL="2057349" indent="-228594">
              <a:defRPr sz="2400">
                <a:solidFill>
                  <a:schemeClr val="tx1"/>
                </a:solidFill>
                <a:latin typeface="Times New Roman" charset="0"/>
              </a:defRPr>
            </a:lvl5pPr>
            <a:lvl6pPr marL="2514537" indent="-228594" eaLnBrk="0" fontAlgn="base" hangingPunct="0">
              <a:spcBef>
                <a:spcPct val="0"/>
              </a:spcBef>
              <a:spcAft>
                <a:spcPct val="0"/>
              </a:spcAft>
              <a:defRPr sz="2400">
                <a:solidFill>
                  <a:schemeClr val="tx1"/>
                </a:solidFill>
                <a:latin typeface="Times New Roman" charset="0"/>
              </a:defRPr>
            </a:lvl6pPr>
            <a:lvl7pPr marL="2971726" indent="-228594" eaLnBrk="0" fontAlgn="base" hangingPunct="0">
              <a:spcBef>
                <a:spcPct val="0"/>
              </a:spcBef>
              <a:spcAft>
                <a:spcPct val="0"/>
              </a:spcAft>
              <a:defRPr sz="2400">
                <a:solidFill>
                  <a:schemeClr val="tx1"/>
                </a:solidFill>
                <a:latin typeface="Times New Roman" charset="0"/>
              </a:defRPr>
            </a:lvl7pPr>
            <a:lvl8pPr marL="3428914" indent="-228594" eaLnBrk="0" fontAlgn="base" hangingPunct="0">
              <a:spcBef>
                <a:spcPct val="0"/>
              </a:spcBef>
              <a:spcAft>
                <a:spcPct val="0"/>
              </a:spcAft>
              <a:defRPr sz="2400">
                <a:solidFill>
                  <a:schemeClr val="tx1"/>
                </a:solidFill>
                <a:latin typeface="Times New Roman" charset="0"/>
              </a:defRPr>
            </a:lvl8pPr>
            <a:lvl9pPr marL="3886103" indent="-228594" eaLnBrk="0" fontAlgn="base" hangingPunct="0">
              <a:spcBef>
                <a:spcPct val="0"/>
              </a:spcBef>
              <a:spcAft>
                <a:spcPct val="0"/>
              </a:spcAft>
              <a:defRPr sz="2400">
                <a:solidFill>
                  <a:schemeClr val="tx1"/>
                </a:solidFill>
                <a:latin typeface="Times New Roman" charset="0"/>
              </a:defRPr>
            </a:lvl9pPr>
          </a:lstStyle>
          <a:p>
            <a:r>
              <a:rPr lang="en-US" sz="1400"/>
              <a:t>Module 1, Session 9</a:t>
            </a:r>
          </a:p>
        </p:txBody>
      </p:sp>
      <p:sp>
        <p:nvSpPr>
          <p:cNvPr id="19460" name="Slide Number Placeholder 5"/>
          <p:cNvSpPr>
            <a:spLocks noGrp="1"/>
          </p:cNvSpPr>
          <p:nvPr>
            <p:ph type="sldNum" sz="quarter" idx="12"/>
          </p:nvPr>
        </p:nvSpPr>
        <p:spPr>
          <a:noFill/>
        </p:spPr>
        <p:txBody>
          <a:bodyPr/>
          <a:lstStyle>
            <a:lvl1pPr>
              <a:defRPr sz="2400">
                <a:solidFill>
                  <a:schemeClr val="tx1"/>
                </a:solidFill>
                <a:latin typeface="Times New Roman" charset="0"/>
              </a:defRPr>
            </a:lvl1pPr>
            <a:lvl2pPr marL="742932" indent="-285744">
              <a:defRPr sz="2400">
                <a:solidFill>
                  <a:schemeClr val="tx1"/>
                </a:solidFill>
                <a:latin typeface="Times New Roman" charset="0"/>
              </a:defRPr>
            </a:lvl2pPr>
            <a:lvl3pPr marL="1142971" indent="-228594">
              <a:defRPr sz="2400">
                <a:solidFill>
                  <a:schemeClr val="tx1"/>
                </a:solidFill>
                <a:latin typeface="Times New Roman" charset="0"/>
              </a:defRPr>
            </a:lvl3pPr>
            <a:lvl4pPr marL="1600160" indent="-228594">
              <a:defRPr sz="2400">
                <a:solidFill>
                  <a:schemeClr val="tx1"/>
                </a:solidFill>
                <a:latin typeface="Times New Roman" charset="0"/>
              </a:defRPr>
            </a:lvl4pPr>
            <a:lvl5pPr marL="2057349" indent="-228594">
              <a:defRPr sz="2400">
                <a:solidFill>
                  <a:schemeClr val="tx1"/>
                </a:solidFill>
                <a:latin typeface="Times New Roman" charset="0"/>
              </a:defRPr>
            </a:lvl5pPr>
            <a:lvl6pPr marL="2514537" indent="-228594" eaLnBrk="0" fontAlgn="base" hangingPunct="0">
              <a:spcBef>
                <a:spcPct val="0"/>
              </a:spcBef>
              <a:spcAft>
                <a:spcPct val="0"/>
              </a:spcAft>
              <a:defRPr sz="2400">
                <a:solidFill>
                  <a:schemeClr val="tx1"/>
                </a:solidFill>
                <a:latin typeface="Times New Roman" charset="0"/>
              </a:defRPr>
            </a:lvl6pPr>
            <a:lvl7pPr marL="2971726" indent="-228594" eaLnBrk="0" fontAlgn="base" hangingPunct="0">
              <a:spcBef>
                <a:spcPct val="0"/>
              </a:spcBef>
              <a:spcAft>
                <a:spcPct val="0"/>
              </a:spcAft>
              <a:defRPr sz="2400">
                <a:solidFill>
                  <a:schemeClr val="tx1"/>
                </a:solidFill>
                <a:latin typeface="Times New Roman" charset="0"/>
              </a:defRPr>
            </a:lvl7pPr>
            <a:lvl8pPr marL="3428914" indent="-228594" eaLnBrk="0" fontAlgn="base" hangingPunct="0">
              <a:spcBef>
                <a:spcPct val="0"/>
              </a:spcBef>
              <a:spcAft>
                <a:spcPct val="0"/>
              </a:spcAft>
              <a:defRPr sz="2400">
                <a:solidFill>
                  <a:schemeClr val="tx1"/>
                </a:solidFill>
                <a:latin typeface="Times New Roman" charset="0"/>
              </a:defRPr>
            </a:lvl8pPr>
            <a:lvl9pPr marL="3886103" indent="-228594" eaLnBrk="0" fontAlgn="base" hangingPunct="0">
              <a:spcBef>
                <a:spcPct val="0"/>
              </a:spcBef>
              <a:spcAft>
                <a:spcPct val="0"/>
              </a:spcAft>
              <a:defRPr sz="2400">
                <a:solidFill>
                  <a:schemeClr val="tx1"/>
                </a:solidFill>
                <a:latin typeface="Times New Roman" charset="0"/>
              </a:defRPr>
            </a:lvl9pPr>
          </a:lstStyle>
          <a:p>
            <a:fld id="{126598D5-218A-403A-9ACA-384F22B94E92}" type="slidenum">
              <a:rPr lang="en-US" sz="1400"/>
              <a:pPr/>
              <a:t>4</a:t>
            </a:fld>
            <a:endParaRPr lang="en-US" sz="1400"/>
          </a:p>
        </p:txBody>
      </p:sp>
      <p:sp>
        <p:nvSpPr>
          <p:cNvPr id="19461" name="Text Box 2"/>
          <p:cNvSpPr txBox="1">
            <a:spLocks noChangeArrowheads="1"/>
          </p:cNvSpPr>
          <p:nvPr/>
        </p:nvSpPr>
        <p:spPr bwMode="auto">
          <a:xfrm>
            <a:off x="3048000" y="376478"/>
            <a:ext cx="6096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spcBef>
                <a:spcPct val="50000"/>
              </a:spcBef>
            </a:pPr>
            <a:r>
              <a:rPr lang="en-US" sz="3200" b="1" dirty="0"/>
              <a:t>Jackknife Pros and Cons</a:t>
            </a:r>
          </a:p>
        </p:txBody>
      </p:sp>
      <p:sp>
        <p:nvSpPr>
          <p:cNvPr id="19463" name="Text Box 4"/>
          <p:cNvSpPr txBox="1">
            <a:spLocks noChangeArrowheads="1"/>
          </p:cNvSpPr>
          <p:nvPr/>
        </p:nvSpPr>
        <p:spPr bwMode="auto">
          <a:xfrm>
            <a:off x="525780" y="1488606"/>
            <a:ext cx="10835640" cy="65556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228600" algn="l"/>
              </a:tabLst>
              <a:defRPr sz="2400">
                <a:solidFill>
                  <a:schemeClr val="tx1"/>
                </a:solidFill>
                <a:latin typeface="Times New Roman" charset="0"/>
              </a:defRPr>
            </a:lvl1pPr>
            <a:lvl2pPr marL="742950" indent="-285750">
              <a:tabLst>
                <a:tab pos="228600" algn="l"/>
              </a:tabLst>
              <a:defRPr sz="2400">
                <a:solidFill>
                  <a:schemeClr val="tx1"/>
                </a:solidFill>
                <a:latin typeface="Times New Roman" charset="0"/>
              </a:defRPr>
            </a:lvl2pPr>
            <a:lvl3pPr marL="1143000" indent="-228600">
              <a:tabLst>
                <a:tab pos="228600" algn="l"/>
              </a:tabLst>
              <a:defRPr sz="2400">
                <a:solidFill>
                  <a:schemeClr val="tx1"/>
                </a:solidFill>
                <a:latin typeface="Times New Roman" charset="0"/>
              </a:defRPr>
            </a:lvl3pPr>
            <a:lvl4pPr marL="1600200" indent="-228600">
              <a:tabLst>
                <a:tab pos="228600" algn="l"/>
              </a:tabLst>
              <a:defRPr sz="2400">
                <a:solidFill>
                  <a:schemeClr val="tx1"/>
                </a:solidFill>
                <a:latin typeface="Times New Roman" charset="0"/>
              </a:defRPr>
            </a:lvl4pPr>
            <a:lvl5pPr marL="2057400" indent="-228600">
              <a:tabLst>
                <a:tab pos="228600" algn="l"/>
              </a:tabLst>
              <a:defRPr sz="2400">
                <a:solidFill>
                  <a:schemeClr val="tx1"/>
                </a:solidFill>
                <a:latin typeface="Times New Roman" charset="0"/>
              </a:defRPr>
            </a:lvl5pPr>
            <a:lvl6pPr marL="2514600" indent="-228600" eaLnBrk="0" fontAlgn="base" hangingPunct="0">
              <a:spcBef>
                <a:spcPct val="0"/>
              </a:spcBef>
              <a:spcAft>
                <a:spcPct val="0"/>
              </a:spcAft>
              <a:tabLst>
                <a:tab pos="228600" algn="l"/>
              </a:tabLst>
              <a:defRPr sz="2400">
                <a:solidFill>
                  <a:schemeClr val="tx1"/>
                </a:solidFill>
                <a:latin typeface="Times New Roman" charset="0"/>
              </a:defRPr>
            </a:lvl6pPr>
            <a:lvl7pPr marL="2971800" indent="-228600" eaLnBrk="0" fontAlgn="base" hangingPunct="0">
              <a:spcBef>
                <a:spcPct val="0"/>
              </a:spcBef>
              <a:spcAft>
                <a:spcPct val="0"/>
              </a:spcAft>
              <a:tabLst>
                <a:tab pos="228600" algn="l"/>
              </a:tabLst>
              <a:defRPr sz="2400">
                <a:solidFill>
                  <a:schemeClr val="tx1"/>
                </a:solidFill>
                <a:latin typeface="Times New Roman" charset="0"/>
              </a:defRPr>
            </a:lvl7pPr>
            <a:lvl8pPr marL="3429000" indent="-228600" eaLnBrk="0" fontAlgn="base" hangingPunct="0">
              <a:spcBef>
                <a:spcPct val="0"/>
              </a:spcBef>
              <a:spcAft>
                <a:spcPct val="0"/>
              </a:spcAft>
              <a:tabLst>
                <a:tab pos="228600" algn="l"/>
              </a:tabLst>
              <a:defRPr sz="2400">
                <a:solidFill>
                  <a:schemeClr val="tx1"/>
                </a:solidFill>
                <a:latin typeface="Times New Roman" charset="0"/>
              </a:defRPr>
            </a:lvl8pPr>
            <a:lvl9pPr marL="3886200" indent="-228600" eaLnBrk="0" fontAlgn="base" hangingPunct="0">
              <a:spcBef>
                <a:spcPct val="0"/>
              </a:spcBef>
              <a:spcAft>
                <a:spcPct val="0"/>
              </a:spcAft>
              <a:tabLst>
                <a:tab pos="228600" algn="l"/>
              </a:tabLst>
              <a:defRPr sz="2400">
                <a:solidFill>
                  <a:schemeClr val="tx1"/>
                </a:solidFill>
                <a:latin typeface="Times New Roman" charset="0"/>
              </a:defRPr>
            </a:lvl9pPr>
          </a:lstStyle>
          <a:p>
            <a:pPr algn="just"/>
            <a:r>
              <a:rPr lang="en-US" sz="2800" b="1" dirty="0"/>
              <a:t>Advantages</a:t>
            </a:r>
          </a:p>
          <a:p>
            <a:pPr algn="just"/>
            <a:endParaRPr lang="en-US" sz="2800" b="1" dirty="0"/>
          </a:p>
          <a:p>
            <a:pPr algn="just">
              <a:buFontTx/>
              <a:buChar char="•"/>
            </a:pPr>
            <a:r>
              <a:rPr lang="en-US" sz="2800" dirty="0"/>
              <a:t> Useful method for estimating and compensating for bias in an estimator.</a:t>
            </a:r>
          </a:p>
          <a:p>
            <a:pPr algn="just">
              <a:buFontTx/>
              <a:buChar char="•"/>
            </a:pPr>
            <a:r>
              <a:rPr lang="en-US" sz="2800" dirty="0"/>
              <a:t> Like the bootstrap, the methodology does not require knowledge of the theoretical form of an estimator’s standard error.</a:t>
            </a:r>
          </a:p>
          <a:p>
            <a:pPr>
              <a:buFontTx/>
              <a:buChar char="•"/>
            </a:pPr>
            <a:r>
              <a:rPr lang="en-US" sz="2800" dirty="0"/>
              <a:t> Is generally less computationally intensive compared to the bootstrap method.</a:t>
            </a:r>
          </a:p>
          <a:p>
            <a:pPr algn="just"/>
            <a:endParaRPr lang="en-US" sz="2800" dirty="0"/>
          </a:p>
          <a:p>
            <a:pPr algn="just"/>
            <a:r>
              <a:rPr lang="en-US" sz="2800" b="1" dirty="0"/>
              <a:t>Disadvantages</a:t>
            </a:r>
          </a:p>
          <a:p>
            <a:pPr algn="just"/>
            <a:endParaRPr lang="en-US" sz="2800" dirty="0"/>
          </a:p>
          <a:p>
            <a:pPr algn="just">
              <a:buFontTx/>
              <a:buChar char="•"/>
            </a:pPr>
            <a:r>
              <a:rPr lang="en-US" sz="2800" dirty="0"/>
              <a:t> </a:t>
            </a:r>
            <a:r>
              <a:rPr kumimoji="1" lang="en-US" sz="2800" dirty="0"/>
              <a:t>The jackknife method is more conservative than the bootstrap method, that is, its estimated standard error tends to be slightly larger.</a:t>
            </a:r>
          </a:p>
          <a:p>
            <a:pPr algn="just">
              <a:buFontTx/>
              <a:buChar char="•"/>
            </a:pPr>
            <a:r>
              <a:rPr kumimoji="1" lang="en-US" sz="2800" dirty="0"/>
              <a:t> Performs poorly when the estimator is not sufficiently smooth, e.g., the median.</a:t>
            </a:r>
          </a:p>
          <a:p>
            <a:pPr algn="just"/>
            <a:endParaRPr lang="en-US" sz="2800" dirty="0"/>
          </a:p>
        </p:txBody>
      </p:sp>
    </p:spTree>
    <p:extLst>
      <p:ext uri="{BB962C8B-B14F-4D97-AF65-F5344CB8AC3E}">
        <p14:creationId xmlns:p14="http://schemas.microsoft.com/office/powerpoint/2010/main" val="25138032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half" idx="10"/>
          </p:nvPr>
        </p:nvSpPr>
        <p:spPr>
          <a:noFill/>
        </p:spPr>
        <p:txBody>
          <a:bodyPr/>
          <a:lstStyle>
            <a:lvl1pPr>
              <a:defRPr sz="2400">
                <a:solidFill>
                  <a:schemeClr val="tx1"/>
                </a:solidFill>
                <a:latin typeface="Times New Roman" charset="0"/>
              </a:defRPr>
            </a:lvl1pPr>
            <a:lvl2pPr marL="742932" indent="-285744">
              <a:defRPr sz="2400">
                <a:solidFill>
                  <a:schemeClr val="tx1"/>
                </a:solidFill>
                <a:latin typeface="Times New Roman" charset="0"/>
              </a:defRPr>
            </a:lvl2pPr>
            <a:lvl3pPr marL="1142971" indent="-228594">
              <a:defRPr sz="2400">
                <a:solidFill>
                  <a:schemeClr val="tx1"/>
                </a:solidFill>
                <a:latin typeface="Times New Roman" charset="0"/>
              </a:defRPr>
            </a:lvl3pPr>
            <a:lvl4pPr marL="1600160" indent="-228594">
              <a:defRPr sz="2400">
                <a:solidFill>
                  <a:schemeClr val="tx1"/>
                </a:solidFill>
                <a:latin typeface="Times New Roman" charset="0"/>
              </a:defRPr>
            </a:lvl4pPr>
            <a:lvl5pPr marL="2057349" indent="-228594">
              <a:defRPr sz="2400">
                <a:solidFill>
                  <a:schemeClr val="tx1"/>
                </a:solidFill>
                <a:latin typeface="Times New Roman" charset="0"/>
              </a:defRPr>
            </a:lvl5pPr>
            <a:lvl6pPr marL="2514537" indent="-228594" eaLnBrk="0" fontAlgn="base" hangingPunct="0">
              <a:spcBef>
                <a:spcPct val="0"/>
              </a:spcBef>
              <a:spcAft>
                <a:spcPct val="0"/>
              </a:spcAft>
              <a:defRPr sz="2400">
                <a:solidFill>
                  <a:schemeClr val="tx1"/>
                </a:solidFill>
                <a:latin typeface="Times New Roman" charset="0"/>
              </a:defRPr>
            </a:lvl6pPr>
            <a:lvl7pPr marL="2971726" indent="-228594" eaLnBrk="0" fontAlgn="base" hangingPunct="0">
              <a:spcBef>
                <a:spcPct val="0"/>
              </a:spcBef>
              <a:spcAft>
                <a:spcPct val="0"/>
              </a:spcAft>
              <a:defRPr sz="2400">
                <a:solidFill>
                  <a:schemeClr val="tx1"/>
                </a:solidFill>
                <a:latin typeface="Times New Roman" charset="0"/>
              </a:defRPr>
            </a:lvl7pPr>
            <a:lvl8pPr marL="3428914" indent="-228594" eaLnBrk="0" fontAlgn="base" hangingPunct="0">
              <a:spcBef>
                <a:spcPct val="0"/>
              </a:spcBef>
              <a:spcAft>
                <a:spcPct val="0"/>
              </a:spcAft>
              <a:defRPr sz="2400">
                <a:solidFill>
                  <a:schemeClr val="tx1"/>
                </a:solidFill>
                <a:latin typeface="Times New Roman" charset="0"/>
              </a:defRPr>
            </a:lvl8pPr>
            <a:lvl9pPr marL="3886103" indent="-228594" eaLnBrk="0" fontAlgn="base" hangingPunct="0">
              <a:spcBef>
                <a:spcPct val="0"/>
              </a:spcBef>
              <a:spcAft>
                <a:spcPct val="0"/>
              </a:spcAft>
              <a:defRPr sz="2400">
                <a:solidFill>
                  <a:schemeClr val="tx1"/>
                </a:solidFill>
                <a:latin typeface="Times New Roman" charset="0"/>
              </a:defRPr>
            </a:lvl9pPr>
          </a:lstStyle>
          <a:p>
            <a:r>
              <a:rPr lang="en-US" sz="1400" dirty="0"/>
              <a:t>Summer Institutes</a:t>
            </a:r>
          </a:p>
        </p:txBody>
      </p:sp>
      <p:sp>
        <p:nvSpPr>
          <p:cNvPr id="11267" name="Footer Placeholder 4"/>
          <p:cNvSpPr>
            <a:spLocks noGrp="1"/>
          </p:cNvSpPr>
          <p:nvPr>
            <p:ph type="ftr" sz="quarter" idx="11"/>
          </p:nvPr>
        </p:nvSpPr>
        <p:spPr>
          <a:noFill/>
        </p:spPr>
        <p:txBody>
          <a:bodyPr/>
          <a:lstStyle>
            <a:lvl1pPr>
              <a:defRPr sz="2400">
                <a:solidFill>
                  <a:schemeClr val="tx1"/>
                </a:solidFill>
                <a:latin typeface="Times New Roman" charset="0"/>
              </a:defRPr>
            </a:lvl1pPr>
            <a:lvl2pPr marL="742932" indent="-285744">
              <a:defRPr sz="2400">
                <a:solidFill>
                  <a:schemeClr val="tx1"/>
                </a:solidFill>
                <a:latin typeface="Times New Roman" charset="0"/>
              </a:defRPr>
            </a:lvl2pPr>
            <a:lvl3pPr marL="1142971" indent="-228594">
              <a:defRPr sz="2400">
                <a:solidFill>
                  <a:schemeClr val="tx1"/>
                </a:solidFill>
                <a:latin typeface="Times New Roman" charset="0"/>
              </a:defRPr>
            </a:lvl3pPr>
            <a:lvl4pPr marL="1600160" indent="-228594">
              <a:defRPr sz="2400">
                <a:solidFill>
                  <a:schemeClr val="tx1"/>
                </a:solidFill>
                <a:latin typeface="Times New Roman" charset="0"/>
              </a:defRPr>
            </a:lvl4pPr>
            <a:lvl5pPr marL="2057349" indent="-228594">
              <a:defRPr sz="2400">
                <a:solidFill>
                  <a:schemeClr val="tx1"/>
                </a:solidFill>
                <a:latin typeface="Times New Roman" charset="0"/>
              </a:defRPr>
            </a:lvl5pPr>
            <a:lvl6pPr marL="2514537" indent="-228594" eaLnBrk="0" fontAlgn="base" hangingPunct="0">
              <a:spcBef>
                <a:spcPct val="0"/>
              </a:spcBef>
              <a:spcAft>
                <a:spcPct val="0"/>
              </a:spcAft>
              <a:defRPr sz="2400">
                <a:solidFill>
                  <a:schemeClr val="tx1"/>
                </a:solidFill>
                <a:latin typeface="Times New Roman" charset="0"/>
              </a:defRPr>
            </a:lvl6pPr>
            <a:lvl7pPr marL="2971726" indent="-228594" eaLnBrk="0" fontAlgn="base" hangingPunct="0">
              <a:spcBef>
                <a:spcPct val="0"/>
              </a:spcBef>
              <a:spcAft>
                <a:spcPct val="0"/>
              </a:spcAft>
              <a:defRPr sz="2400">
                <a:solidFill>
                  <a:schemeClr val="tx1"/>
                </a:solidFill>
                <a:latin typeface="Times New Roman" charset="0"/>
              </a:defRPr>
            </a:lvl7pPr>
            <a:lvl8pPr marL="3428914" indent="-228594" eaLnBrk="0" fontAlgn="base" hangingPunct="0">
              <a:spcBef>
                <a:spcPct val="0"/>
              </a:spcBef>
              <a:spcAft>
                <a:spcPct val="0"/>
              </a:spcAft>
              <a:defRPr sz="2400">
                <a:solidFill>
                  <a:schemeClr val="tx1"/>
                </a:solidFill>
                <a:latin typeface="Times New Roman" charset="0"/>
              </a:defRPr>
            </a:lvl8pPr>
            <a:lvl9pPr marL="3886103" indent="-228594" eaLnBrk="0" fontAlgn="base" hangingPunct="0">
              <a:spcBef>
                <a:spcPct val="0"/>
              </a:spcBef>
              <a:spcAft>
                <a:spcPct val="0"/>
              </a:spcAft>
              <a:defRPr sz="2400">
                <a:solidFill>
                  <a:schemeClr val="tx1"/>
                </a:solidFill>
                <a:latin typeface="Times New Roman" charset="0"/>
              </a:defRPr>
            </a:lvl9pPr>
          </a:lstStyle>
          <a:p>
            <a:r>
              <a:rPr lang="en-US" sz="1400" dirty="0"/>
              <a:t>Module 1, Session 9</a:t>
            </a:r>
          </a:p>
        </p:txBody>
      </p:sp>
      <p:sp>
        <p:nvSpPr>
          <p:cNvPr id="11268" name="Slide Number Placeholder 5"/>
          <p:cNvSpPr>
            <a:spLocks noGrp="1"/>
          </p:cNvSpPr>
          <p:nvPr>
            <p:ph type="sldNum" sz="quarter" idx="12"/>
          </p:nvPr>
        </p:nvSpPr>
        <p:spPr>
          <a:noFill/>
        </p:spPr>
        <p:txBody>
          <a:bodyPr/>
          <a:lstStyle>
            <a:lvl1pPr>
              <a:defRPr sz="2400">
                <a:solidFill>
                  <a:schemeClr val="tx1"/>
                </a:solidFill>
                <a:latin typeface="Times New Roman" charset="0"/>
              </a:defRPr>
            </a:lvl1pPr>
            <a:lvl2pPr marL="742932" indent="-285744">
              <a:defRPr sz="2400">
                <a:solidFill>
                  <a:schemeClr val="tx1"/>
                </a:solidFill>
                <a:latin typeface="Times New Roman" charset="0"/>
              </a:defRPr>
            </a:lvl2pPr>
            <a:lvl3pPr marL="1142971" indent="-228594">
              <a:defRPr sz="2400">
                <a:solidFill>
                  <a:schemeClr val="tx1"/>
                </a:solidFill>
                <a:latin typeface="Times New Roman" charset="0"/>
              </a:defRPr>
            </a:lvl3pPr>
            <a:lvl4pPr marL="1600160" indent="-228594">
              <a:defRPr sz="2400">
                <a:solidFill>
                  <a:schemeClr val="tx1"/>
                </a:solidFill>
                <a:latin typeface="Times New Roman" charset="0"/>
              </a:defRPr>
            </a:lvl4pPr>
            <a:lvl5pPr marL="2057349" indent="-228594">
              <a:defRPr sz="2400">
                <a:solidFill>
                  <a:schemeClr val="tx1"/>
                </a:solidFill>
                <a:latin typeface="Times New Roman" charset="0"/>
              </a:defRPr>
            </a:lvl5pPr>
            <a:lvl6pPr marL="2514537" indent="-228594" eaLnBrk="0" fontAlgn="base" hangingPunct="0">
              <a:spcBef>
                <a:spcPct val="0"/>
              </a:spcBef>
              <a:spcAft>
                <a:spcPct val="0"/>
              </a:spcAft>
              <a:defRPr sz="2400">
                <a:solidFill>
                  <a:schemeClr val="tx1"/>
                </a:solidFill>
                <a:latin typeface="Times New Roman" charset="0"/>
              </a:defRPr>
            </a:lvl6pPr>
            <a:lvl7pPr marL="2971726" indent="-228594" eaLnBrk="0" fontAlgn="base" hangingPunct="0">
              <a:spcBef>
                <a:spcPct val="0"/>
              </a:spcBef>
              <a:spcAft>
                <a:spcPct val="0"/>
              </a:spcAft>
              <a:defRPr sz="2400">
                <a:solidFill>
                  <a:schemeClr val="tx1"/>
                </a:solidFill>
                <a:latin typeface="Times New Roman" charset="0"/>
              </a:defRPr>
            </a:lvl7pPr>
            <a:lvl8pPr marL="3428914" indent="-228594" eaLnBrk="0" fontAlgn="base" hangingPunct="0">
              <a:spcBef>
                <a:spcPct val="0"/>
              </a:spcBef>
              <a:spcAft>
                <a:spcPct val="0"/>
              </a:spcAft>
              <a:defRPr sz="2400">
                <a:solidFill>
                  <a:schemeClr val="tx1"/>
                </a:solidFill>
                <a:latin typeface="Times New Roman" charset="0"/>
              </a:defRPr>
            </a:lvl8pPr>
            <a:lvl9pPr marL="3886103" indent="-228594" eaLnBrk="0" fontAlgn="base" hangingPunct="0">
              <a:spcBef>
                <a:spcPct val="0"/>
              </a:spcBef>
              <a:spcAft>
                <a:spcPct val="0"/>
              </a:spcAft>
              <a:defRPr sz="2400">
                <a:solidFill>
                  <a:schemeClr val="tx1"/>
                </a:solidFill>
                <a:latin typeface="Times New Roman" charset="0"/>
              </a:defRPr>
            </a:lvl9pPr>
          </a:lstStyle>
          <a:p>
            <a:fld id="{DD05954E-84E0-44EF-923F-9BAD61D7048E}" type="slidenum">
              <a:rPr lang="en-US" sz="1400"/>
              <a:pPr/>
              <a:t>5</a:t>
            </a:fld>
            <a:endParaRPr lang="en-US" sz="1400" dirty="0"/>
          </a:p>
        </p:txBody>
      </p:sp>
      <p:sp>
        <p:nvSpPr>
          <p:cNvPr id="11269" name="Text Box 5"/>
          <p:cNvSpPr txBox="1">
            <a:spLocks noChangeArrowheads="1"/>
          </p:cNvSpPr>
          <p:nvPr/>
        </p:nvSpPr>
        <p:spPr bwMode="auto">
          <a:xfrm>
            <a:off x="3895725" y="11432"/>
            <a:ext cx="3810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spcBef>
                <a:spcPct val="50000"/>
              </a:spcBef>
            </a:pPr>
            <a:r>
              <a:rPr lang="en-US" sz="3200" b="1" dirty="0">
                <a:solidFill>
                  <a:schemeClr val="accent1"/>
                </a:solidFill>
              </a:rPr>
              <a:t>Question 1</a:t>
            </a:r>
          </a:p>
        </p:txBody>
      </p:sp>
      <p:sp>
        <p:nvSpPr>
          <p:cNvPr id="11271" name="Text Box 7"/>
          <p:cNvSpPr txBox="1">
            <a:spLocks noChangeArrowheads="1"/>
          </p:cNvSpPr>
          <p:nvPr/>
        </p:nvSpPr>
        <p:spPr bwMode="auto">
          <a:xfrm>
            <a:off x="358140" y="647849"/>
            <a:ext cx="11475720" cy="7848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228600" algn="l"/>
              </a:tabLst>
              <a:defRPr sz="2400">
                <a:solidFill>
                  <a:schemeClr val="tx1"/>
                </a:solidFill>
                <a:latin typeface="Times New Roman" charset="0"/>
              </a:defRPr>
            </a:lvl1pPr>
            <a:lvl2pPr marL="742950" indent="-285750">
              <a:tabLst>
                <a:tab pos="228600" algn="l"/>
              </a:tabLst>
              <a:defRPr sz="2400">
                <a:solidFill>
                  <a:schemeClr val="tx1"/>
                </a:solidFill>
                <a:latin typeface="Times New Roman" charset="0"/>
              </a:defRPr>
            </a:lvl2pPr>
            <a:lvl3pPr marL="1143000" indent="-228600">
              <a:tabLst>
                <a:tab pos="228600" algn="l"/>
              </a:tabLst>
              <a:defRPr sz="2400">
                <a:solidFill>
                  <a:schemeClr val="tx1"/>
                </a:solidFill>
                <a:latin typeface="Times New Roman" charset="0"/>
              </a:defRPr>
            </a:lvl3pPr>
            <a:lvl4pPr marL="1600200" indent="-228600">
              <a:tabLst>
                <a:tab pos="228600" algn="l"/>
              </a:tabLst>
              <a:defRPr sz="2400">
                <a:solidFill>
                  <a:schemeClr val="tx1"/>
                </a:solidFill>
                <a:latin typeface="Times New Roman" charset="0"/>
              </a:defRPr>
            </a:lvl4pPr>
            <a:lvl5pPr marL="2057400" indent="-228600">
              <a:tabLst>
                <a:tab pos="228600" algn="l"/>
              </a:tabLst>
              <a:defRPr sz="2400">
                <a:solidFill>
                  <a:schemeClr val="tx1"/>
                </a:solidFill>
                <a:latin typeface="Times New Roman" charset="0"/>
              </a:defRPr>
            </a:lvl5pPr>
            <a:lvl6pPr marL="2514600" indent="-228600" eaLnBrk="0" fontAlgn="base" hangingPunct="0">
              <a:spcBef>
                <a:spcPct val="0"/>
              </a:spcBef>
              <a:spcAft>
                <a:spcPct val="0"/>
              </a:spcAft>
              <a:tabLst>
                <a:tab pos="228600" algn="l"/>
              </a:tabLst>
              <a:defRPr sz="2400">
                <a:solidFill>
                  <a:schemeClr val="tx1"/>
                </a:solidFill>
                <a:latin typeface="Times New Roman" charset="0"/>
              </a:defRPr>
            </a:lvl6pPr>
            <a:lvl7pPr marL="2971800" indent="-228600" eaLnBrk="0" fontAlgn="base" hangingPunct="0">
              <a:spcBef>
                <a:spcPct val="0"/>
              </a:spcBef>
              <a:spcAft>
                <a:spcPct val="0"/>
              </a:spcAft>
              <a:tabLst>
                <a:tab pos="228600" algn="l"/>
              </a:tabLst>
              <a:defRPr sz="2400">
                <a:solidFill>
                  <a:schemeClr val="tx1"/>
                </a:solidFill>
                <a:latin typeface="Times New Roman" charset="0"/>
              </a:defRPr>
            </a:lvl7pPr>
            <a:lvl8pPr marL="3429000" indent="-228600" eaLnBrk="0" fontAlgn="base" hangingPunct="0">
              <a:spcBef>
                <a:spcPct val="0"/>
              </a:spcBef>
              <a:spcAft>
                <a:spcPct val="0"/>
              </a:spcAft>
              <a:tabLst>
                <a:tab pos="228600" algn="l"/>
              </a:tabLst>
              <a:defRPr sz="2400">
                <a:solidFill>
                  <a:schemeClr val="tx1"/>
                </a:solidFill>
                <a:latin typeface="Times New Roman" charset="0"/>
              </a:defRPr>
            </a:lvl8pPr>
            <a:lvl9pPr marL="3886200" indent="-228600" eaLnBrk="0" fontAlgn="base" hangingPunct="0">
              <a:spcBef>
                <a:spcPct val="0"/>
              </a:spcBef>
              <a:spcAft>
                <a:spcPct val="0"/>
              </a:spcAft>
              <a:tabLst>
                <a:tab pos="228600" algn="l"/>
              </a:tabLst>
              <a:defRPr sz="2400">
                <a:solidFill>
                  <a:schemeClr val="tx1"/>
                </a:solidFill>
                <a:latin typeface="Times New Roman" charset="0"/>
              </a:defRPr>
            </a:lvl9pPr>
          </a:lstStyle>
          <a:p>
            <a:pPr>
              <a:spcBef>
                <a:spcPct val="20000"/>
              </a:spcBef>
              <a:buClr>
                <a:schemeClr val="hlink"/>
              </a:buClr>
              <a:buSzPct val="70000"/>
              <a:buFont typeface="Wingdings" pitchFamily="2" charset="2"/>
              <a:buNone/>
            </a:pPr>
            <a:r>
              <a:rPr kumimoji="1" lang="en-US" dirty="0">
                <a:solidFill>
                  <a:schemeClr val="accent1"/>
                </a:solidFill>
              </a:rPr>
              <a:t>Suppose you are interested in the number of times an experiment works before it fails. Suppose it failed on the first try, then on the sixth try, then on the first try.</a:t>
            </a:r>
          </a:p>
          <a:p>
            <a:pPr>
              <a:spcBef>
                <a:spcPct val="20000"/>
              </a:spcBef>
              <a:buClr>
                <a:schemeClr val="hlink"/>
              </a:buClr>
              <a:buSzPct val="70000"/>
              <a:buFont typeface="Wingdings" pitchFamily="2" charset="2"/>
              <a:buNone/>
            </a:pPr>
            <a:r>
              <a:rPr kumimoji="1" lang="en-US" dirty="0">
                <a:solidFill>
                  <a:schemeClr val="accent1"/>
                </a:solidFill>
              </a:rPr>
              <a:t>Therefore, the data are: (0, 5, 0).</a:t>
            </a:r>
          </a:p>
          <a:p>
            <a:pPr>
              <a:spcBef>
                <a:spcPct val="20000"/>
              </a:spcBef>
              <a:buClr>
                <a:schemeClr val="hlink"/>
              </a:buClr>
              <a:buSzPct val="70000"/>
              <a:buFont typeface="Wingdings" pitchFamily="2" charset="2"/>
              <a:buNone/>
            </a:pPr>
            <a:endParaRPr kumimoji="1" lang="en-US" dirty="0">
              <a:solidFill>
                <a:schemeClr val="accent1"/>
              </a:solidFill>
            </a:endParaRPr>
          </a:p>
          <a:p>
            <a:pPr>
              <a:spcBef>
                <a:spcPct val="20000"/>
              </a:spcBef>
              <a:buClr>
                <a:schemeClr val="hlink"/>
              </a:buClr>
              <a:buSzPct val="70000"/>
              <a:buFont typeface="Wingdings" pitchFamily="2" charset="2"/>
              <a:buNone/>
            </a:pPr>
            <a:r>
              <a:rPr kumimoji="1" lang="en-US" dirty="0">
                <a:solidFill>
                  <a:schemeClr val="accent1"/>
                </a:solidFill>
              </a:rPr>
              <a:t>What is an estimate of the median number of successes before failures, and the standard error in your estimate?</a:t>
            </a:r>
          </a:p>
          <a:p>
            <a:pPr>
              <a:spcBef>
                <a:spcPct val="20000"/>
              </a:spcBef>
              <a:buClr>
                <a:schemeClr val="hlink"/>
              </a:buClr>
              <a:buSzPct val="70000"/>
              <a:buFont typeface="Wingdings" pitchFamily="2" charset="2"/>
              <a:buNone/>
            </a:pPr>
            <a:endParaRPr kumimoji="1" lang="en-US" dirty="0">
              <a:solidFill>
                <a:schemeClr val="accent1"/>
              </a:solidFill>
            </a:endParaRPr>
          </a:p>
          <a:p>
            <a:pPr>
              <a:spcBef>
                <a:spcPct val="20000"/>
              </a:spcBef>
              <a:buClr>
                <a:schemeClr val="hlink"/>
              </a:buClr>
              <a:buSzPct val="70000"/>
              <a:buFont typeface="Wingdings" pitchFamily="2" charset="2"/>
              <a:buNone/>
            </a:pPr>
            <a:r>
              <a:rPr kumimoji="1" lang="en-US" dirty="0">
                <a:solidFill>
                  <a:schemeClr val="accent1"/>
                </a:solidFill>
              </a:rPr>
              <a:t>To help, here are 10 bootstrap samples:</a:t>
            </a:r>
          </a:p>
          <a:p>
            <a:pPr>
              <a:spcBef>
                <a:spcPct val="20000"/>
              </a:spcBef>
              <a:buClr>
                <a:schemeClr val="hlink"/>
              </a:buClr>
              <a:buSzPct val="70000"/>
            </a:pPr>
            <a:r>
              <a:rPr kumimoji="1" lang="en-US" dirty="0">
                <a:solidFill>
                  <a:schemeClr val="accent1"/>
                </a:solidFill>
              </a:rPr>
              <a:t>{0, 0, 5}</a:t>
            </a:r>
          </a:p>
          <a:p>
            <a:pPr>
              <a:spcBef>
                <a:spcPct val="20000"/>
              </a:spcBef>
              <a:buClr>
                <a:schemeClr val="hlink"/>
              </a:buClr>
              <a:buSzPct val="70000"/>
            </a:pPr>
            <a:r>
              <a:rPr kumimoji="1" lang="en-US" dirty="0">
                <a:solidFill>
                  <a:schemeClr val="accent1"/>
                </a:solidFill>
              </a:rPr>
              <a:t>{5, 0, 0}</a:t>
            </a:r>
          </a:p>
          <a:p>
            <a:pPr>
              <a:spcBef>
                <a:spcPct val="20000"/>
              </a:spcBef>
              <a:buClr>
                <a:schemeClr val="hlink"/>
              </a:buClr>
              <a:buSzPct val="70000"/>
            </a:pPr>
            <a:r>
              <a:rPr kumimoji="1" lang="en-US" dirty="0">
                <a:solidFill>
                  <a:schemeClr val="accent1"/>
                </a:solidFill>
              </a:rPr>
              <a:t>{5, 0, 5}</a:t>
            </a:r>
          </a:p>
          <a:p>
            <a:pPr>
              <a:spcBef>
                <a:spcPct val="20000"/>
              </a:spcBef>
              <a:buClr>
                <a:schemeClr val="hlink"/>
              </a:buClr>
              <a:buSzPct val="70000"/>
            </a:pPr>
            <a:r>
              <a:rPr kumimoji="1" lang="en-US" dirty="0">
                <a:solidFill>
                  <a:schemeClr val="accent1"/>
                </a:solidFill>
              </a:rPr>
              <a:t>{0, 5, 0}</a:t>
            </a:r>
          </a:p>
          <a:p>
            <a:pPr>
              <a:spcBef>
                <a:spcPct val="20000"/>
              </a:spcBef>
              <a:buClr>
                <a:schemeClr val="hlink"/>
              </a:buClr>
              <a:buSzPct val="70000"/>
            </a:pPr>
            <a:r>
              <a:rPr kumimoji="1" lang="en-US" dirty="0">
                <a:solidFill>
                  <a:schemeClr val="accent1"/>
                </a:solidFill>
              </a:rPr>
              <a:t>{0, 0, 5}</a:t>
            </a:r>
          </a:p>
          <a:p>
            <a:pPr>
              <a:spcBef>
                <a:spcPct val="20000"/>
              </a:spcBef>
              <a:buClr>
                <a:schemeClr val="hlink"/>
              </a:buClr>
              <a:buSzPct val="70000"/>
            </a:pPr>
            <a:r>
              <a:rPr kumimoji="1" lang="en-US" dirty="0">
                <a:solidFill>
                  <a:schemeClr val="accent1"/>
                </a:solidFill>
              </a:rPr>
              <a:t>{5, 5, 0}</a:t>
            </a:r>
          </a:p>
          <a:p>
            <a:pPr>
              <a:spcBef>
                <a:spcPct val="20000"/>
              </a:spcBef>
              <a:buClr>
                <a:schemeClr val="hlink"/>
              </a:buClr>
              <a:buSzPct val="70000"/>
            </a:pPr>
            <a:r>
              <a:rPr kumimoji="1" lang="en-US" dirty="0">
                <a:solidFill>
                  <a:schemeClr val="accent1"/>
                </a:solidFill>
              </a:rPr>
              <a:t>{0, 5, 0}</a:t>
            </a:r>
          </a:p>
          <a:p>
            <a:pPr>
              <a:spcBef>
                <a:spcPct val="20000"/>
              </a:spcBef>
              <a:buClr>
                <a:schemeClr val="hlink"/>
              </a:buClr>
              <a:buSzPct val="70000"/>
            </a:pPr>
            <a:r>
              <a:rPr kumimoji="1" lang="en-US" dirty="0">
                <a:solidFill>
                  <a:schemeClr val="accent1"/>
                </a:solidFill>
              </a:rPr>
              <a:t>{0, 5, 5}</a:t>
            </a:r>
          </a:p>
          <a:p>
            <a:pPr>
              <a:spcBef>
                <a:spcPct val="20000"/>
              </a:spcBef>
              <a:buClr>
                <a:schemeClr val="hlink"/>
              </a:buClr>
              <a:buSzPct val="70000"/>
            </a:pPr>
            <a:r>
              <a:rPr kumimoji="1" lang="en-US" dirty="0">
                <a:solidFill>
                  <a:schemeClr val="accent1"/>
                </a:solidFill>
              </a:rPr>
              <a:t>{0, 5, 5}</a:t>
            </a:r>
          </a:p>
          <a:p>
            <a:pPr>
              <a:spcBef>
                <a:spcPct val="20000"/>
              </a:spcBef>
              <a:buClr>
                <a:schemeClr val="hlink"/>
              </a:buClr>
              <a:buSzPct val="70000"/>
            </a:pPr>
            <a:r>
              <a:rPr kumimoji="1" lang="en-US" dirty="0">
                <a:solidFill>
                  <a:schemeClr val="accent1"/>
                </a:solidFill>
              </a:rPr>
              <a:t>{5, 0, 5}</a:t>
            </a:r>
          </a:p>
        </p:txBody>
      </p:sp>
      <p:sp>
        <p:nvSpPr>
          <p:cNvPr id="2" name="Rectangle 1">
            <a:extLst>
              <a:ext uri="{FF2B5EF4-FFF2-40B4-BE49-F238E27FC236}">
                <a16:creationId xmlns:a16="http://schemas.microsoft.com/office/drawing/2014/main" id="{3BCE6E82-77D3-834C-8F81-D2DF6108574E}"/>
              </a:ext>
            </a:extLst>
          </p:cNvPr>
          <p:cNvSpPr/>
          <p:nvPr/>
        </p:nvSpPr>
        <p:spPr>
          <a:xfrm>
            <a:off x="3362325" y="4528457"/>
            <a:ext cx="8686800" cy="1815882"/>
          </a:xfrm>
          <a:prstGeom prst="rect">
            <a:avLst/>
          </a:prstGeom>
        </p:spPr>
        <p:txBody>
          <a:bodyPr wrap="square">
            <a:spAutoFit/>
          </a:bodyPr>
          <a:lstStyle/>
          <a:p>
            <a:pPr marR="0" lvl="0">
              <a:spcBef>
                <a:spcPts val="0"/>
              </a:spcBef>
              <a:spcAft>
                <a:spcPts val="0"/>
              </a:spcAft>
            </a:pPr>
            <a:r>
              <a:rPr lang="en-US" sz="2800" dirty="0">
                <a:latin typeface="+mj-lt"/>
                <a:ea typeface="Calibri" panose="020F0502020204030204" pitchFamily="34" charset="0"/>
                <a:cs typeface="Times New Roman" panose="02020603050405020304" pitchFamily="18" charset="0"/>
              </a:rPr>
              <a:t>The median is 0 and the bootstrapped standard error of the median is 2.64. We obtain this by calculating the standard deviation of the medians of the bootstrapped samples.</a:t>
            </a:r>
          </a:p>
          <a:p>
            <a:pPr marL="457200" marR="0">
              <a:spcBef>
                <a:spcPts val="0"/>
              </a:spcBef>
              <a:spcAft>
                <a:spcPts val="0"/>
              </a:spcAft>
            </a:pPr>
            <a:r>
              <a:rPr lang="en-US" sz="2800" dirty="0">
                <a:latin typeface="+mj-l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13703857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half" idx="10"/>
          </p:nvPr>
        </p:nvSpPr>
        <p:spPr>
          <a:noFill/>
        </p:spPr>
        <p:txBody>
          <a:bodyPr/>
          <a:lstStyle>
            <a:lvl1pPr>
              <a:defRPr sz="2400">
                <a:solidFill>
                  <a:schemeClr val="tx1"/>
                </a:solidFill>
                <a:latin typeface="Times New Roman" charset="0"/>
              </a:defRPr>
            </a:lvl1pPr>
            <a:lvl2pPr marL="742932" indent="-285744">
              <a:defRPr sz="2400">
                <a:solidFill>
                  <a:schemeClr val="tx1"/>
                </a:solidFill>
                <a:latin typeface="Times New Roman" charset="0"/>
              </a:defRPr>
            </a:lvl2pPr>
            <a:lvl3pPr marL="1142971" indent="-228594">
              <a:defRPr sz="2400">
                <a:solidFill>
                  <a:schemeClr val="tx1"/>
                </a:solidFill>
                <a:latin typeface="Times New Roman" charset="0"/>
              </a:defRPr>
            </a:lvl3pPr>
            <a:lvl4pPr marL="1600160" indent="-228594">
              <a:defRPr sz="2400">
                <a:solidFill>
                  <a:schemeClr val="tx1"/>
                </a:solidFill>
                <a:latin typeface="Times New Roman" charset="0"/>
              </a:defRPr>
            </a:lvl4pPr>
            <a:lvl5pPr marL="2057349" indent="-228594">
              <a:defRPr sz="2400">
                <a:solidFill>
                  <a:schemeClr val="tx1"/>
                </a:solidFill>
                <a:latin typeface="Times New Roman" charset="0"/>
              </a:defRPr>
            </a:lvl5pPr>
            <a:lvl6pPr marL="2514537" indent="-228594" eaLnBrk="0" fontAlgn="base" hangingPunct="0">
              <a:spcBef>
                <a:spcPct val="0"/>
              </a:spcBef>
              <a:spcAft>
                <a:spcPct val="0"/>
              </a:spcAft>
              <a:defRPr sz="2400">
                <a:solidFill>
                  <a:schemeClr val="tx1"/>
                </a:solidFill>
                <a:latin typeface="Times New Roman" charset="0"/>
              </a:defRPr>
            </a:lvl6pPr>
            <a:lvl7pPr marL="2971726" indent="-228594" eaLnBrk="0" fontAlgn="base" hangingPunct="0">
              <a:spcBef>
                <a:spcPct val="0"/>
              </a:spcBef>
              <a:spcAft>
                <a:spcPct val="0"/>
              </a:spcAft>
              <a:defRPr sz="2400">
                <a:solidFill>
                  <a:schemeClr val="tx1"/>
                </a:solidFill>
                <a:latin typeface="Times New Roman" charset="0"/>
              </a:defRPr>
            </a:lvl7pPr>
            <a:lvl8pPr marL="3428914" indent="-228594" eaLnBrk="0" fontAlgn="base" hangingPunct="0">
              <a:spcBef>
                <a:spcPct val="0"/>
              </a:spcBef>
              <a:spcAft>
                <a:spcPct val="0"/>
              </a:spcAft>
              <a:defRPr sz="2400">
                <a:solidFill>
                  <a:schemeClr val="tx1"/>
                </a:solidFill>
                <a:latin typeface="Times New Roman" charset="0"/>
              </a:defRPr>
            </a:lvl8pPr>
            <a:lvl9pPr marL="3886103" indent="-228594" eaLnBrk="0" fontAlgn="base" hangingPunct="0">
              <a:spcBef>
                <a:spcPct val="0"/>
              </a:spcBef>
              <a:spcAft>
                <a:spcPct val="0"/>
              </a:spcAft>
              <a:defRPr sz="2400">
                <a:solidFill>
                  <a:schemeClr val="tx1"/>
                </a:solidFill>
                <a:latin typeface="Times New Roman" charset="0"/>
              </a:defRPr>
            </a:lvl9pPr>
          </a:lstStyle>
          <a:p>
            <a:r>
              <a:rPr lang="en-US" sz="1400" dirty="0"/>
              <a:t>Summer Institutes</a:t>
            </a:r>
          </a:p>
        </p:txBody>
      </p:sp>
      <p:sp>
        <p:nvSpPr>
          <p:cNvPr id="11267" name="Footer Placeholder 4"/>
          <p:cNvSpPr>
            <a:spLocks noGrp="1"/>
          </p:cNvSpPr>
          <p:nvPr>
            <p:ph type="ftr" sz="quarter" idx="11"/>
          </p:nvPr>
        </p:nvSpPr>
        <p:spPr>
          <a:noFill/>
        </p:spPr>
        <p:txBody>
          <a:bodyPr/>
          <a:lstStyle>
            <a:lvl1pPr>
              <a:defRPr sz="2400">
                <a:solidFill>
                  <a:schemeClr val="tx1"/>
                </a:solidFill>
                <a:latin typeface="Times New Roman" charset="0"/>
              </a:defRPr>
            </a:lvl1pPr>
            <a:lvl2pPr marL="742932" indent="-285744">
              <a:defRPr sz="2400">
                <a:solidFill>
                  <a:schemeClr val="tx1"/>
                </a:solidFill>
                <a:latin typeface="Times New Roman" charset="0"/>
              </a:defRPr>
            </a:lvl2pPr>
            <a:lvl3pPr marL="1142971" indent="-228594">
              <a:defRPr sz="2400">
                <a:solidFill>
                  <a:schemeClr val="tx1"/>
                </a:solidFill>
                <a:latin typeface="Times New Roman" charset="0"/>
              </a:defRPr>
            </a:lvl3pPr>
            <a:lvl4pPr marL="1600160" indent="-228594">
              <a:defRPr sz="2400">
                <a:solidFill>
                  <a:schemeClr val="tx1"/>
                </a:solidFill>
                <a:latin typeface="Times New Roman" charset="0"/>
              </a:defRPr>
            </a:lvl4pPr>
            <a:lvl5pPr marL="2057349" indent="-228594">
              <a:defRPr sz="2400">
                <a:solidFill>
                  <a:schemeClr val="tx1"/>
                </a:solidFill>
                <a:latin typeface="Times New Roman" charset="0"/>
              </a:defRPr>
            </a:lvl5pPr>
            <a:lvl6pPr marL="2514537" indent="-228594" eaLnBrk="0" fontAlgn="base" hangingPunct="0">
              <a:spcBef>
                <a:spcPct val="0"/>
              </a:spcBef>
              <a:spcAft>
                <a:spcPct val="0"/>
              </a:spcAft>
              <a:defRPr sz="2400">
                <a:solidFill>
                  <a:schemeClr val="tx1"/>
                </a:solidFill>
                <a:latin typeface="Times New Roman" charset="0"/>
              </a:defRPr>
            </a:lvl6pPr>
            <a:lvl7pPr marL="2971726" indent="-228594" eaLnBrk="0" fontAlgn="base" hangingPunct="0">
              <a:spcBef>
                <a:spcPct val="0"/>
              </a:spcBef>
              <a:spcAft>
                <a:spcPct val="0"/>
              </a:spcAft>
              <a:defRPr sz="2400">
                <a:solidFill>
                  <a:schemeClr val="tx1"/>
                </a:solidFill>
                <a:latin typeface="Times New Roman" charset="0"/>
              </a:defRPr>
            </a:lvl7pPr>
            <a:lvl8pPr marL="3428914" indent="-228594" eaLnBrk="0" fontAlgn="base" hangingPunct="0">
              <a:spcBef>
                <a:spcPct val="0"/>
              </a:spcBef>
              <a:spcAft>
                <a:spcPct val="0"/>
              </a:spcAft>
              <a:defRPr sz="2400">
                <a:solidFill>
                  <a:schemeClr val="tx1"/>
                </a:solidFill>
                <a:latin typeface="Times New Roman" charset="0"/>
              </a:defRPr>
            </a:lvl8pPr>
            <a:lvl9pPr marL="3886103" indent="-228594" eaLnBrk="0" fontAlgn="base" hangingPunct="0">
              <a:spcBef>
                <a:spcPct val="0"/>
              </a:spcBef>
              <a:spcAft>
                <a:spcPct val="0"/>
              </a:spcAft>
              <a:defRPr sz="2400">
                <a:solidFill>
                  <a:schemeClr val="tx1"/>
                </a:solidFill>
                <a:latin typeface="Times New Roman" charset="0"/>
              </a:defRPr>
            </a:lvl9pPr>
          </a:lstStyle>
          <a:p>
            <a:r>
              <a:rPr lang="en-US" sz="1400" dirty="0"/>
              <a:t>Module 1, Session 9</a:t>
            </a:r>
          </a:p>
        </p:txBody>
      </p:sp>
      <p:sp>
        <p:nvSpPr>
          <p:cNvPr id="11268" name="Slide Number Placeholder 5"/>
          <p:cNvSpPr>
            <a:spLocks noGrp="1"/>
          </p:cNvSpPr>
          <p:nvPr>
            <p:ph type="sldNum" sz="quarter" idx="12"/>
          </p:nvPr>
        </p:nvSpPr>
        <p:spPr>
          <a:noFill/>
        </p:spPr>
        <p:txBody>
          <a:bodyPr/>
          <a:lstStyle>
            <a:lvl1pPr>
              <a:defRPr sz="2400">
                <a:solidFill>
                  <a:schemeClr val="tx1"/>
                </a:solidFill>
                <a:latin typeface="Times New Roman" charset="0"/>
              </a:defRPr>
            </a:lvl1pPr>
            <a:lvl2pPr marL="742932" indent="-285744">
              <a:defRPr sz="2400">
                <a:solidFill>
                  <a:schemeClr val="tx1"/>
                </a:solidFill>
                <a:latin typeface="Times New Roman" charset="0"/>
              </a:defRPr>
            </a:lvl2pPr>
            <a:lvl3pPr marL="1142971" indent="-228594">
              <a:defRPr sz="2400">
                <a:solidFill>
                  <a:schemeClr val="tx1"/>
                </a:solidFill>
                <a:latin typeface="Times New Roman" charset="0"/>
              </a:defRPr>
            </a:lvl3pPr>
            <a:lvl4pPr marL="1600160" indent="-228594">
              <a:defRPr sz="2400">
                <a:solidFill>
                  <a:schemeClr val="tx1"/>
                </a:solidFill>
                <a:latin typeface="Times New Roman" charset="0"/>
              </a:defRPr>
            </a:lvl4pPr>
            <a:lvl5pPr marL="2057349" indent="-228594">
              <a:defRPr sz="2400">
                <a:solidFill>
                  <a:schemeClr val="tx1"/>
                </a:solidFill>
                <a:latin typeface="Times New Roman" charset="0"/>
              </a:defRPr>
            </a:lvl5pPr>
            <a:lvl6pPr marL="2514537" indent="-228594" eaLnBrk="0" fontAlgn="base" hangingPunct="0">
              <a:spcBef>
                <a:spcPct val="0"/>
              </a:spcBef>
              <a:spcAft>
                <a:spcPct val="0"/>
              </a:spcAft>
              <a:defRPr sz="2400">
                <a:solidFill>
                  <a:schemeClr val="tx1"/>
                </a:solidFill>
                <a:latin typeface="Times New Roman" charset="0"/>
              </a:defRPr>
            </a:lvl6pPr>
            <a:lvl7pPr marL="2971726" indent="-228594" eaLnBrk="0" fontAlgn="base" hangingPunct="0">
              <a:spcBef>
                <a:spcPct val="0"/>
              </a:spcBef>
              <a:spcAft>
                <a:spcPct val="0"/>
              </a:spcAft>
              <a:defRPr sz="2400">
                <a:solidFill>
                  <a:schemeClr val="tx1"/>
                </a:solidFill>
                <a:latin typeface="Times New Roman" charset="0"/>
              </a:defRPr>
            </a:lvl7pPr>
            <a:lvl8pPr marL="3428914" indent="-228594" eaLnBrk="0" fontAlgn="base" hangingPunct="0">
              <a:spcBef>
                <a:spcPct val="0"/>
              </a:spcBef>
              <a:spcAft>
                <a:spcPct val="0"/>
              </a:spcAft>
              <a:defRPr sz="2400">
                <a:solidFill>
                  <a:schemeClr val="tx1"/>
                </a:solidFill>
                <a:latin typeface="Times New Roman" charset="0"/>
              </a:defRPr>
            </a:lvl8pPr>
            <a:lvl9pPr marL="3886103" indent="-228594" eaLnBrk="0" fontAlgn="base" hangingPunct="0">
              <a:spcBef>
                <a:spcPct val="0"/>
              </a:spcBef>
              <a:spcAft>
                <a:spcPct val="0"/>
              </a:spcAft>
              <a:defRPr sz="2400">
                <a:solidFill>
                  <a:schemeClr val="tx1"/>
                </a:solidFill>
                <a:latin typeface="Times New Roman" charset="0"/>
              </a:defRPr>
            </a:lvl9pPr>
          </a:lstStyle>
          <a:p>
            <a:fld id="{DD05954E-84E0-44EF-923F-9BAD61D7048E}" type="slidenum">
              <a:rPr lang="en-US" sz="1400"/>
              <a:pPr/>
              <a:t>6</a:t>
            </a:fld>
            <a:endParaRPr lang="en-US" sz="1400" dirty="0"/>
          </a:p>
        </p:txBody>
      </p:sp>
      <p:sp>
        <p:nvSpPr>
          <p:cNvPr id="11269" name="Text Box 5"/>
          <p:cNvSpPr txBox="1">
            <a:spLocks noChangeArrowheads="1"/>
          </p:cNvSpPr>
          <p:nvPr/>
        </p:nvSpPr>
        <p:spPr bwMode="auto">
          <a:xfrm>
            <a:off x="3895725" y="11432"/>
            <a:ext cx="38100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400">
                <a:solidFill>
                  <a:schemeClr val="tx1"/>
                </a:solidFill>
                <a:latin typeface="Times New Roman" charset="0"/>
              </a:defRPr>
            </a:lvl1pPr>
            <a:lvl2pPr marL="742950" indent="-285750">
              <a:defRPr sz="2400">
                <a:solidFill>
                  <a:schemeClr val="tx1"/>
                </a:solidFill>
                <a:latin typeface="Times New Roman" charset="0"/>
              </a:defRPr>
            </a:lvl2pPr>
            <a:lvl3pPr marL="1143000" indent="-228600">
              <a:defRPr sz="2400">
                <a:solidFill>
                  <a:schemeClr val="tx1"/>
                </a:solidFill>
                <a:latin typeface="Times New Roman" charset="0"/>
              </a:defRPr>
            </a:lvl3pPr>
            <a:lvl4pPr marL="1600200" indent="-228600">
              <a:defRPr sz="2400">
                <a:solidFill>
                  <a:schemeClr val="tx1"/>
                </a:solidFill>
                <a:latin typeface="Times New Roman" charset="0"/>
              </a:defRPr>
            </a:lvl4pPr>
            <a:lvl5pPr marL="2057400" indent="-228600">
              <a:defRPr sz="2400">
                <a:solidFill>
                  <a:schemeClr val="tx1"/>
                </a:solidFill>
                <a:latin typeface="Times New Roman" charset="0"/>
              </a:defRPr>
            </a:lvl5pPr>
            <a:lvl6pPr marL="2514600" indent="-228600" eaLnBrk="0" fontAlgn="base" hangingPunct="0">
              <a:spcBef>
                <a:spcPct val="0"/>
              </a:spcBef>
              <a:spcAft>
                <a:spcPct val="0"/>
              </a:spcAft>
              <a:defRPr sz="2400">
                <a:solidFill>
                  <a:schemeClr val="tx1"/>
                </a:solidFill>
                <a:latin typeface="Times New Roman" charset="0"/>
              </a:defRPr>
            </a:lvl6pPr>
            <a:lvl7pPr marL="2971800" indent="-228600" eaLnBrk="0" fontAlgn="base" hangingPunct="0">
              <a:spcBef>
                <a:spcPct val="0"/>
              </a:spcBef>
              <a:spcAft>
                <a:spcPct val="0"/>
              </a:spcAft>
              <a:defRPr sz="2400">
                <a:solidFill>
                  <a:schemeClr val="tx1"/>
                </a:solidFill>
                <a:latin typeface="Times New Roman" charset="0"/>
              </a:defRPr>
            </a:lvl7pPr>
            <a:lvl8pPr marL="3429000" indent="-228600" eaLnBrk="0" fontAlgn="base" hangingPunct="0">
              <a:spcBef>
                <a:spcPct val="0"/>
              </a:spcBef>
              <a:spcAft>
                <a:spcPct val="0"/>
              </a:spcAft>
              <a:defRPr sz="2400">
                <a:solidFill>
                  <a:schemeClr val="tx1"/>
                </a:solidFill>
                <a:latin typeface="Times New Roman" charset="0"/>
              </a:defRPr>
            </a:lvl8pPr>
            <a:lvl9pPr marL="3886200" indent="-228600" eaLnBrk="0" fontAlgn="base" hangingPunct="0">
              <a:spcBef>
                <a:spcPct val="0"/>
              </a:spcBef>
              <a:spcAft>
                <a:spcPct val="0"/>
              </a:spcAft>
              <a:defRPr sz="2400">
                <a:solidFill>
                  <a:schemeClr val="tx1"/>
                </a:solidFill>
                <a:latin typeface="Times New Roman" charset="0"/>
              </a:defRPr>
            </a:lvl9pPr>
          </a:lstStyle>
          <a:p>
            <a:pPr algn="ctr">
              <a:spcBef>
                <a:spcPct val="50000"/>
              </a:spcBef>
            </a:pPr>
            <a:r>
              <a:rPr lang="en-US" sz="3200" b="1" dirty="0">
                <a:solidFill>
                  <a:schemeClr val="accent1"/>
                </a:solidFill>
              </a:rPr>
              <a:t>Question 1</a:t>
            </a:r>
          </a:p>
        </p:txBody>
      </p:sp>
      <p:sp>
        <p:nvSpPr>
          <p:cNvPr id="11271" name="Text Box 7"/>
          <p:cNvSpPr txBox="1">
            <a:spLocks noChangeArrowheads="1"/>
          </p:cNvSpPr>
          <p:nvPr/>
        </p:nvSpPr>
        <p:spPr bwMode="auto">
          <a:xfrm>
            <a:off x="358140" y="647849"/>
            <a:ext cx="11475720" cy="78483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tabLst>
                <a:tab pos="228600" algn="l"/>
              </a:tabLst>
              <a:defRPr sz="2400">
                <a:solidFill>
                  <a:schemeClr val="tx1"/>
                </a:solidFill>
                <a:latin typeface="Times New Roman" charset="0"/>
              </a:defRPr>
            </a:lvl1pPr>
            <a:lvl2pPr marL="742950" indent="-285750">
              <a:tabLst>
                <a:tab pos="228600" algn="l"/>
              </a:tabLst>
              <a:defRPr sz="2400">
                <a:solidFill>
                  <a:schemeClr val="tx1"/>
                </a:solidFill>
                <a:latin typeface="Times New Roman" charset="0"/>
              </a:defRPr>
            </a:lvl2pPr>
            <a:lvl3pPr marL="1143000" indent="-228600">
              <a:tabLst>
                <a:tab pos="228600" algn="l"/>
              </a:tabLst>
              <a:defRPr sz="2400">
                <a:solidFill>
                  <a:schemeClr val="tx1"/>
                </a:solidFill>
                <a:latin typeface="Times New Roman" charset="0"/>
              </a:defRPr>
            </a:lvl3pPr>
            <a:lvl4pPr marL="1600200" indent="-228600">
              <a:tabLst>
                <a:tab pos="228600" algn="l"/>
              </a:tabLst>
              <a:defRPr sz="2400">
                <a:solidFill>
                  <a:schemeClr val="tx1"/>
                </a:solidFill>
                <a:latin typeface="Times New Roman" charset="0"/>
              </a:defRPr>
            </a:lvl4pPr>
            <a:lvl5pPr marL="2057400" indent="-228600">
              <a:tabLst>
                <a:tab pos="228600" algn="l"/>
              </a:tabLst>
              <a:defRPr sz="2400">
                <a:solidFill>
                  <a:schemeClr val="tx1"/>
                </a:solidFill>
                <a:latin typeface="Times New Roman" charset="0"/>
              </a:defRPr>
            </a:lvl5pPr>
            <a:lvl6pPr marL="2514600" indent="-228600" eaLnBrk="0" fontAlgn="base" hangingPunct="0">
              <a:spcBef>
                <a:spcPct val="0"/>
              </a:spcBef>
              <a:spcAft>
                <a:spcPct val="0"/>
              </a:spcAft>
              <a:tabLst>
                <a:tab pos="228600" algn="l"/>
              </a:tabLst>
              <a:defRPr sz="2400">
                <a:solidFill>
                  <a:schemeClr val="tx1"/>
                </a:solidFill>
                <a:latin typeface="Times New Roman" charset="0"/>
              </a:defRPr>
            </a:lvl6pPr>
            <a:lvl7pPr marL="2971800" indent="-228600" eaLnBrk="0" fontAlgn="base" hangingPunct="0">
              <a:spcBef>
                <a:spcPct val="0"/>
              </a:spcBef>
              <a:spcAft>
                <a:spcPct val="0"/>
              </a:spcAft>
              <a:tabLst>
                <a:tab pos="228600" algn="l"/>
              </a:tabLst>
              <a:defRPr sz="2400">
                <a:solidFill>
                  <a:schemeClr val="tx1"/>
                </a:solidFill>
                <a:latin typeface="Times New Roman" charset="0"/>
              </a:defRPr>
            </a:lvl7pPr>
            <a:lvl8pPr marL="3429000" indent="-228600" eaLnBrk="0" fontAlgn="base" hangingPunct="0">
              <a:spcBef>
                <a:spcPct val="0"/>
              </a:spcBef>
              <a:spcAft>
                <a:spcPct val="0"/>
              </a:spcAft>
              <a:tabLst>
                <a:tab pos="228600" algn="l"/>
              </a:tabLst>
              <a:defRPr sz="2400">
                <a:solidFill>
                  <a:schemeClr val="tx1"/>
                </a:solidFill>
                <a:latin typeface="Times New Roman" charset="0"/>
              </a:defRPr>
            </a:lvl8pPr>
            <a:lvl9pPr marL="3886200" indent="-228600" eaLnBrk="0" fontAlgn="base" hangingPunct="0">
              <a:spcBef>
                <a:spcPct val="0"/>
              </a:spcBef>
              <a:spcAft>
                <a:spcPct val="0"/>
              </a:spcAft>
              <a:tabLst>
                <a:tab pos="228600" algn="l"/>
              </a:tabLst>
              <a:defRPr sz="2400">
                <a:solidFill>
                  <a:schemeClr val="tx1"/>
                </a:solidFill>
                <a:latin typeface="Times New Roman" charset="0"/>
              </a:defRPr>
            </a:lvl9pPr>
          </a:lstStyle>
          <a:p>
            <a:pPr>
              <a:spcBef>
                <a:spcPct val="20000"/>
              </a:spcBef>
              <a:buClr>
                <a:schemeClr val="hlink"/>
              </a:buClr>
              <a:buSzPct val="70000"/>
              <a:buFont typeface="Wingdings" pitchFamily="2" charset="2"/>
              <a:buNone/>
            </a:pPr>
            <a:r>
              <a:rPr kumimoji="1" lang="en-US" dirty="0">
                <a:solidFill>
                  <a:schemeClr val="accent1"/>
                </a:solidFill>
              </a:rPr>
              <a:t>Suppose you are interested in the number of times an experiment works before it fails. Suppose it failed on the first try, then on the sixth try, then on the first try.</a:t>
            </a:r>
          </a:p>
          <a:p>
            <a:pPr>
              <a:spcBef>
                <a:spcPct val="20000"/>
              </a:spcBef>
              <a:buClr>
                <a:schemeClr val="hlink"/>
              </a:buClr>
              <a:buSzPct val="70000"/>
              <a:buFont typeface="Wingdings" pitchFamily="2" charset="2"/>
              <a:buNone/>
            </a:pPr>
            <a:r>
              <a:rPr kumimoji="1" lang="en-US" dirty="0">
                <a:solidFill>
                  <a:schemeClr val="accent1"/>
                </a:solidFill>
              </a:rPr>
              <a:t>Therefore, the data are: (0, 5, 0).</a:t>
            </a:r>
          </a:p>
          <a:p>
            <a:pPr>
              <a:spcBef>
                <a:spcPct val="20000"/>
              </a:spcBef>
              <a:buClr>
                <a:schemeClr val="hlink"/>
              </a:buClr>
              <a:buSzPct val="70000"/>
              <a:buFont typeface="Wingdings" pitchFamily="2" charset="2"/>
              <a:buNone/>
            </a:pPr>
            <a:endParaRPr kumimoji="1" lang="en-US" dirty="0">
              <a:solidFill>
                <a:schemeClr val="accent1"/>
              </a:solidFill>
            </a:endParaRPr>
          </a:p>
          <a:p>
            <a:pPr>
              <a:spcBef>
                <a:spcPct val="20000"/>
              </a:spcBef>
              <a:buClr>
                <a:schemeClr val="hlink"/>
              </a:buClr>
              <a:buSzPct val="70000"/>
              <a:buFont typeface="Wingdings" pitchFamily="2" charset="2"/>
              <a:buNone/>
            </a:pPr>
            <a:r>
              <a:rPr kumimoji="1" lang="en-US" dirty="0">
                <a:solidFill>
                  <a:schemeClr val="accent1"/>
                </a:solidFill>
              </a:rPr>
              <a:t>What is an estimate of the median number of successes before failures, and the standard error in your estimate?</a:t>
            </a:r>
          </a:p>
          <a:p>
            <a:pPr>
              <a:spcBef>
                <a:spcPct val="20000"/>
              </a:spcBef>
              <a:buClr>
                <a:schemeClr val="hlink"/>
              </a:buClr>
              <a:buSzPct val="70000"/>
              <a:buFont typeface="Wingdings" pitchFamily="2" charset="2"/>
              <a:buNone/>
            </a:pPr>
            <a:endParaRPr kumimoji="1" lang="en-US" dirty="0">
              <a:solidFill>
                <a:schemeClr val="accent1"/>
              </a:solidFill>
            </a:endParaRPr>
          </a:p>
          <a:p>
            <a:pPr>
              <a:spcBef>
                <a:spcPct val="20000"/>
              </a:spcBef>
              <a:buClr>
                <a:schemeClr val="hlink"/>
              </a:buClr>
              <a:buSzPct val="70000"/>
              <a:buFont typeface="Wingdings" pitchFamily="2" charset="2"/>
              <a:buNone/>
            </a:pPr>
            <a:r>
              <a:rPr kumimoji="1" lang="en-US" dirty="0">
                <a:solidFill>
                  <a:schemeClr val="accent1"/>
                </a:solidFill>
              </a:rPr>
              <a:t>To help, here are 10 bootstrap samples:</a:t>
            </a:r>
          </a:p>
          <a:p>
            <a:pPr>
              <a:spcBef>
                <a:spcPct val="20000"/>
              </a:spcBef>
              <a:buClr>
                <a:schemeClr val="hlink"/>
              </a:buClr>
              <a:buSzPct val="70000"/>
            </a:pPr>
            <a:r>
              <a:rPr kumimoji="1" lang="en-US" dirty="0">
                <a:solidFill>
                  <a:schemeClr val="accent1"/>
                </a:solidFill>
              </a:rPr>
              <a:t>{0, 0, 5}</a:t>
            </a:r>
          </a:p>
          <a:p>
            <a:pPr>
              <a:spcBef>
                <a:spcPct val="20000"/>
              </a:spcBef>
              <a:buClr>
                <a:schemeClr val="hlink"/>
              </a:buClr>
              <a:buSzPct val="70000"/>
            </a:pPr>
            <a:r>
              <a:rPr kumimoji="1" lang="en-US" dirty="0">
                <a:solidFill>
                  <a:schemeClr val="accent1"/>
                </a:solidFill>
              </a:rPr>
              <a:t>{5, 0, 0}</a:t>
            </a:r>
          </a:p>
          <a:p>
            <a:pPr>
              <a:spcBef>
                <a:spcPct val="20000"/>
              </a:spcBef>
              <a:buClr>
                <a:schemeClr val="hlink"/>
              </a:buClr>
              <a:buSzPct val="70000"/>
            </a:pPr>
            <a:r>
              <a:rPr kumimoji="1" lang="en-US" dirty="0">
                <a:solidFill>
                  <a:schemeClr val="accent1"/>
                </a:solidFill>
              </a:rPr>
              <a:t>{5, 0, 5}</a:t>
            </a:r>
          </a:p>
          <a:p>
            <a:pPr>
              <a:spcBef>
                <a:spcPct val="20000"/>
              </a:spcBef>
              <a:buClr>
                <a:schemeClr val="hlink"/>
              </a:buClr>
              <a:buSzPct val="70000"/>
            </a:pPr>
            <a:r>
              <a:rPr kumimoji="1" lang="en-US" dirty="0">
                <a:solidFill>
                  <a:schemeClr val="accent1"/>
                </a:solidFill>
              </a:rPr>
              <a:t>{0, 5, 0}</a:t>
            </a:r>
          </a:p>
          <a:p>
            <a:pPr>
              <a:spcBef>
                <a:spcPct val="20000"/>
              </a:spcBef>
              <a:buClr>
                <a:schemeClr val="hlink"/>
              </a:buClr>
              <a:buSzPct val="70000"/>
            </a:pPr>
            <a:r>
              <a:rPr kumimoji="1" lang="en-US" dirty="0">
                <a:solidFill>
                  <a:schemeClr val="accent1"/>
                </a:solidFill>
              </a:rPr>
              <a:t>{0, 0, 5}</a:t>
            </a:r>
          </a:p>
          <a:p>
            <a:pPr>
              <a:spcBef>
                <a:spcPct val="20000"/>
              </a:spcBef>
              <a:buClr>
                <a:schemeClr val="hlink"/>
              </a:buClr>
              <a:buSzPct val="70000"/>
            </a:pPr>
            <a:r>
              <a:rPr kumimoji="1" lang="en-US" dirty="0">
                <a:solidFill>
                  <a:schemeClr val="accent1"/>
                </a:solidFill>
              </a:rPr>
              <a:t>{5, 5, 0}</a:t>
            </a:r>
          </a:p>
          <a:p>
            <a:pPr>
              <a:spcBef>
                <a:spcPct val="20000"/>
              </a:spcBef>
              <a:buClr>
                <a:schemeClr val="hlink"/>
              </a:buClr>
              <a:buSzPct val="70000"/>
            </a:pPr>
            <a:r>
              <a:rPr kumimoji="1" lang="en-US" dirty="0">
                <a:solidFill>
                  <a:schemeClr val="accent1"/>
                </a:solidFill>
              </a:rPr>
              <a:t>{0, 5, 0}</a:t>
            </a:r>
          </a:p>
          <a:p>
            <a:pPr>
              <a:spcBef>
                <a:spcPct val="20000"/>
              </a:spcBef>
              <a:buClr>
                <a:schemeClr val="hlink"/>
              </a:buClr>
              <a:buSzPct val="70000"/>
            </a:pPr>
            <a:r>
              <a:rPr kumimoji="1" lang="en-US" dirty="0">
                <a:solidFill>
                  <a:schemeClr val="accent1"/>
                </a:solidFill>
              </a:rPr>
              <a:t>{0, 5, 5}</a:t>
            </a:r>
          </a:p>
          <a:p>
            <a:pPr>
              <a:spcBef>
                <a:spcPct val="20000"/>
              </a:spcBef>
              <a:buClr>
                <a:schemeClr val="hlink"/>
              </a:buClr>
              <a:buSzPct val="70000"/>
            </a:pPr>
            <a:r>
              <a:rPr kumimoji="1" lang="en-US" dirty="0">
                <a:solidFill>
                  <a:schemeClr val="accent1"/>
                </a:solidFill>
              </a:rPr>
              <a:t>{0, 5, 5}</a:t>
            </a:r>
          </a:p>
          <a:p>
            <a:pPr>
              <a:spcBef>
                <a:spcPct val="20000"/>
              </a:spcBef>
              <a:buClr>
                <a:schemeClr val="hlink"/>
              </a:buClr>
              <a:buSzPct val="70000"/>
            </a:pPr>
            <a:r>
              <a:rPr kumimoji="1" lang="en-US" dirty="0">
                <a:solidFill>
                  <a:schemeClr val="accent1"/>
                </a:solidFill>
              </a:rPr>
              <a:t>{5, 0, 5}</a:t>
            </a:r>
          </a:p>
        </p:txBody>
      </p:sp>
      <p:sp>
        <p:nvSpPr>
          <p:cNvPr id="3" name="TextBox 2">
            <a:extLst>
              <a:ext uri="{FF2B5EF4-FFF2-40B4-BE49-F238E27FC236}">
                <a16:creationId xmlns:a16="http://schemas.microsoft.com/office/drawing/2014/main" id="{72FA2F44-9B26-654F-9175-60BB1BD4694B}"/>
              </a:ext>
            </a:extLst>
          </p:cNvPr>
          <p:cNvSpPr txBox="1"/>
          <p:nvPr/>
        </p:nvSpPr>
        <p:spPr>
          <a:xfrm>
            <a:off x="5483677" y="3485003"/>
            <a:ext cx="4498523" cy="5139869"/>
          </a:xfrm>
          <a:prstGeom prst="rect">
            <a:avLst/>
          </a:prstGeom>
          <a:noFill/>
        </p:spPr>
        <p:txBody>
          <a:bodyPr wrap="square" rtlCol="0">
            <a:spAutoFit/>
          </a:bodyPr>
          <a:lstStyle/>
          <a:p>
            <a:r>
              <a:rPr lang="en-US" sz="2400" dirty="0">
                <a:latin typeface="+mj-lt"/>
              </a:rPr>
              <a:t>Calculate the median of each of the bootstrapped samples:</a:t>
            </a:r>
          </a:p>
          <a:p>
            <a:r>
              <a:rPr lang="en-US" sz="2800" dirty="0">
                <a:latin typeface="+mj-lt"/>
              </a:rPr>
              <a:t>0</a:t>
            </a:r>
          </a:p>
          <a:p>
            <a:r>
              <a:rPr lang="en-US" sz="2800" dirty="0">
                <a:latin typeface="+mj-lt"/>
              </a:rPr>
              <a:t>0</a:t>
            </a:r>
          </a:p>
          <a:p>
            <a:r>
              <a:rPr lang="en-US" sz="2800" dirty="0">
                <a:latin typeface="+mj-lt"/>
              </a:rPr>
              <a:t>5</a:t>
            </a:r>
          </a:p>
          <a:p>
            <a:r>
              <a:rPr lang="en-US" sz="2800" dirty="0">
                <a:latin typeface="+mj-lt"/>
              </a:rPr>
              <a:t>0</a:t>
            </a:r>
          </a:p>
          <a:p>
            <a:r>
              <a:rPr lang="en-US" sz="2800" dirty="0">
                <a:latin typeface="+mj-lt"/>
              </a:rPr>
              <a:t>0</a:t>
            </a:r>
          </a:p>
          <a:p>
            <a:r>
              <a:rPr lang="en-US" sz="2800" dirty="0">
                <a:latin typeface="+mj-lt"/>
              </a:rPr>
              <a:t>5</a:t>
            </a:r>
          </a:p>
          <a:p>
            <a:r>
              <a:rPr lang="en-US" sz="2800" dirty="0">
                <a:latin typeface="+mj-lt"/>
              </a:rPr>
              <a:t>0</a:t>
            </a:r>
          </a:p>
          <a:p>
            <a:r>
              <a:rPr lang="en-US" sz="2800" dirty="0">
                <a:latin typeface="+mj-lt"/>
              </a:rPr>
              <a:t>5</a:t>
            </a:r>
          </a:p>
          <a:p>
            <a:r>
              <a:rPr lang="en-US" sz="2800" dirty="0">
                <a:latin typeface="+mj-lt"/>
              </a:rPr>
              <a:t>5</a:t>
            </a:r>
          </a:p>
          <a:p>
            <a:r>
              <a:rPr lang="en-US" sz="2800" dirty="0">
                <a:latin typeface="+mj-lt"/>
              </a:rPr>
              <a:t>5</a:t>
            </a:r>
          </a:p>
        </p:txBody>
      </p:sp>
      <p:sp>
        <p:nvSpPr>
          <p:cNvPr id="9" name="TextBox 8">
            <a:extLst>
              <a:ext uri="{FF2B5EF4-FFF2-40B4-BE49-F238E27FC236}">
                <a16:creationId xmlns:a16="http://schemas.microsoft.com/office/drawing/2014/main" id="{FD3484B6-CA2F-6D41-900A-1AFA8C0B494C}"/>
              </a:ext>
            </a:extLst>
          </p:cNvPr>
          <p:cNvSpPr txBox="1"/>
          <p:nvPr/>
        </p:nvSpPr>
        <p:spPr>
          <a:xfrm>
            <a:off x="6804930" y="4642390"/>
            <a:ext cx="4498523" cy="2000548"/>
          </a:xfrm>
          <a:prstGeom prst="rect">
            <a:avLst/>
          </a:prstGeom>
          <a:noFill/>
        </p:spPr>
        <p:txBody>
          <a:bodyPr wrap="square" rtlCol="0">
            <a:spAutoFit/>
          </a:bodyPr>
          <a:lstStyle/>
          <a:p>
            <a:r>
              <a:rPr lang="en-US" sz="2400" dirty="0">
                <a:latin typeface="+mj-lt"/>
              </a:rPr>
              <a:t>Then calculate the standard deviation of these 10 values to get the standard error of our estimated median: 2.64</a:t>
            </a:r>
          </a:p>
          <a:p>
            <a:endParaRPr lang="en-US" sz="2800" dirty="0">
              <a:latin typeface="+mj-lt"/>
            </a:endParaRPr>
          </a:p>
        </p:txBody>
      </p:sp>
    </p:spTree>
    <p:extLst>
      <p:ext uri="{BB962C8B-B14F-4D97-AF65-F5344CB8AC3E}">
        <p14:creationId xmlns:p14="http://schemas.microsoft.com/office/powerpoint/2010/main" val="4807020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imes New Roman-Arial">
      <a:majorFont>
        <a:latin typeface="Times New Roman" panose="02020603050405020304"/>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1833</TotalTime>
  <Words>966</Words>
  <Application>Microsoft Macintosh PowerPoint</Application>
  <PresentationFormat>Custom</PresentationFormat>
  <Paragraphs>104</Paragraphs>
  <Slides>6</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Moodie, Zoe</dc:creator>
  <cp:lastModifiedBy>Moodie, Zoe</cp:lastModifiedBy>
  <cp:revision>49</cp:revision>
  <dcterms:created xsi:type="dcterms:W3CDTF">2020-06-17T18:45:52Z</dcterms:created>
  <dcterms:modified xsi:type="dcterms:W3CDTF">2021-07-09T18:58:35Z</dcterms:modified>
</cp:coreProperties>
</file>