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4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6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4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2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2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7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1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4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F21A-36D6-4869-AE6E-D385FE22B85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FE6E-8F62-4AD5-BDC2-038B7F98E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53" y="132050"/>
            <a:ext cx="11338791" cy="23802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869" y="2632364"/>
            <a:ext cx="11186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74"/>
                </a:solidFill>
              </a:rPr>
              <a:t>4 Online Institutes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Statistical Genetics, July 13-31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Statistics for Big Data, July 13-24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Statistics for Clinical and Epidemiological Research, July 14-31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Statistics and Modeling in Infectious Diseases, July 13-29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43" y="4229764"/>
            <a:ext cx="2304179" cy="2448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091" y="4226510"/>
            <a:ext cx="8294253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74"/>
                </a:solidFill>
              </a:rPr>
              <a:t>45+ short courses </a:t>
            </a:r>
            <a:r>
              <a:rPr lang="en-US" dirty="0"/>
              <a:t>in cutting-edge ideas and approaches to statistical analysis of biological data held at the University of Washington, Seattle</a:t>
            </a:r>
          </a:p>
          <a:p>
            <a:endParaRPr lang="en-US" sz="900" dirty="0"/>
          </a:p>
          <a:p>
            <a:endParaRPr lang="en-US" sz="400" dirty="0"/>
          </a:p>
          <a:p>
            <a:r>
              <a:rPr lang="en-US" b="1" dirty="0">
                <a:solidFill>
                  <a:srgbClr val="000074"/>
                </a:solidFill>
              </a:rPr>
              <a:t>630+ participants </a:t>
            </a:r>
            <a:r>
              <a:rPr lang="en-US" dirty="0"/>
              <a:t>in 2019 representing colleges and universities, research labs, health organizations, non-profit organizations, private industry, and government agencies. Attendees range from graduate students/postdocs to senior level scientists in genetics, biomedical research, biostatistics, epidemiology, clinical trials, data science, and many other fields</a:t>
            </a:r>
          </a:p>
          <a:p>
            <a:endParaRPr lang="en-US" sz="400" dirty="0"/>
          </a:p>
          <a:p>
            <a:pPr algn="ctr"/>
            <a:r>
              <a:rPr lang="en-US" sz="2000" b="1" dirty="0">
                <a:solidFill>
                  <a:srgbClr val="000074"/>
                </a:solidFill>
              </a:rPr>
              <a:t>www.biostat.washington.edu/suminst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6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53" y="132050"/>
            <a:ext cx="11338791" cy="23802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553" y="2610683"/>
            <a:ext cx="1133879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Summer Institute in Statistical Genetics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/>
              <a:t>Online July 13-31,2020</a:t>
            </a:r>
          </a:p>
          <a:p>
            <a:endParaRPr lang="en-US" sz="400" dirty="0"/>
          </a:p>
          <a:p>
            <a:pPr lvl="2"/>
            <a:r>
              <a:rPr lang="en-US" sz="2400" dirty="0"/>
              <a:t>Short courses in: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Association Mapping: GWAS and Sequencing Data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Computational Pipeline for WGS Data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Quantitative Genetics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Gene Expression Profiling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/>
              <a:t>Population Genetics…</a:t>
            </a:r>
            <a:r>
              <a:rPr lang="en-US" dirty="0"/>
              <a:t>and more!</a:t>
            </a:r>
          </a:p>
          <a:p>
            <a:pPr lvl="3"/>
            <a:endParaRPr lang="en-US" sz="1000" dirty="0"/>
          </a:p>
          <a:p>
            <a:pPr lvl="0"/>
            <a:endParaRPr lang="en-US" sz="400" dirty="0"/>
          </a:p>
          <a:p>
            <a:pPr lvl="0" algn="ctr"/>
            <a:r>
              <a:rPr lang="en-US" b="1" dirty="0">
                <a:solidFill>
                  <a:srgbClr val="000074"/>
                </a:solidFill>
              </a:rPr>
              <a:t>www.biostat.washington.edu/suminst/sisg </a:t>
            </a:r>
          </a:p>
          <a:p>
            <a:pPr lvl="0" algn="ctr"/>
            <a:endParaRPr lang="en-US" sz="800" dirty="0"/>
          </a:p>
          <a:p>
            <a:pPr lvl="0" algn="ctr"/>
            <a:endParaRPr lang="en-US" sz="800" dirty="0"/>
          </a:p>
          <a:p>
            <a:pPr lvl="0" algn="ctr"/>
            <a:r>
              <a:rPr lang="en-US" sz="1600" dirty="0"/>
              <a:t>Summer Institutes are also offered in Statistics for Big Data, Statistics and Modeling in Infectious Diseases, and </a:t>
            </a:r>
          </a:p>
          <a:p>
            <a:pPr lvl="0" algn="ctr"/>
            <a:r>
              <a:rPr lang="en-US" sz="1600" dirty="0"/>
              <a:t>Statistics for Clinical &amp; Epidemiological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3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>UW Biostatistics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Nelson</dc:creator>
  <cp:lastModifiedBy>Deb Nelson</cp:lastModifiedBy>
  <cp:revision>33</cp:revision>
  <dcterms:created xsi:type="dcterms:W3CDTF">2018-02-06T23:13:37Z</dcterms:created>
  <dcterms:modified xsi:type="dcterms:W3CDTF">2020-05-29T21:40:53Z</dcterms:modified>
</cp:coreProperties>
</file>