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AF60-FD7E-4744-96E1-D511A751B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2F1A3D-83EB-4047-A8EA-13622D2C8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FA17C-2D91-4F0E-AC70-B47C9991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FE44F-2172-4A2C-8005-6D51779E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04A54-C00A-46EA-AA8A-39B3E2CA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5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BC2CF-404C-4F04-8C2C-EB4D60151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5E911-9E18-46E0-8500-EE1377A58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C2062-B895-46DF-BDF6-B20B336D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02FDA-A95E-415D-B2E4-19A36BD5D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EB023-5172-40E5-B8C2-8D55F969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084A7-7830-4AEC-A58D-8541261CAB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53BD5-6E73-4E37-852D-952A8BC77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CD843-58AC-4289-85BF-1815B248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3A86-734B-4D41-990A-51153DA0A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5B5A9-D2A4-4BBF-9F86-766A742A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0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A365-536A-4CF0-8C74-0586B297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B853-BE48-474A-8910-582F8C6A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9E847-38E3-4351-99C5-510AFE3E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4F34A-D119-46ED-9B1E-940FE2E5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D8EED-EF1C-4683-B6F7-1D63681E3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2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7A90-377E-469F-A509-2D0713BA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0D3E3-EF4B-4596-A164-3CE1CB53C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705DC-037D-4830-B37C-8C6DBE192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BE6DD-538A-41DB-B7E4-6F805BA5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AFA31-190A-4430-B130-5D3B74585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B260-B933-4617-87F4-9F71C878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CB51-6653-471F-8013-CA0067500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B7070-23F4-44D1-B436-936B6A171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BC8FD-8623-491C-8D87-714AF0FD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73808-FDAB-452D-8A54-0E40291E6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8FF84-23F8-4A61-A8C2-53461564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8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312A-AE37-4F8A-9C10-4C35800F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32BAB-90CE-4C58-8DCD-159A5E93A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2673E-C311-4D05-AD0B-DFAD8ED9C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73EBF4-4C9C-4152-8F52-1E77B380C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6A756-5BA9-440F-A18B-6BA984447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8AC3C1-27F6-4971-A738-BC1674348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5F9E46-B104-4E7C-8E4A-2A87FAD88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FF727-DAE2-42DC-B49F-7F49AEFC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1A24-037C-4ED1-BEB4-DCFBD6FC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5498F8-2F32-4B62-98F8-8EF874707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7CA95-BF07-4FFD-9824-F27B08FF4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C631B-5BF1-4A70-8C77-4E4FFF9C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3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73C4EB-B67B-4F7A-A973-05226DF77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E160C0-8A0D-4DE5-8482-413E4FFC9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C251E-260E-421D-8C46-E6DFC793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9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D8D8-ABED-4B99-BBA8-29763FEA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B3E5A-C6CA-4DB5-B4B6-8DE8AC03B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5C0A9-827B-4ED2-92E9-E41F374C3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DBE90-932F-483E-9D28-B4D471E9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8321A-07B5-4A41-B14E-76EC7D24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A6FFB-08C3-407F-A5C6-1AB34F927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2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DE09D-9125-431E-8112-D26BB7632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C2228-F446-4918-A34D-62008832C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FDBE-C7E1-4373-BB67-1199AE32B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A8743-8441-4025-ABEB-08D86F39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5AE10-AA7E-40BF-9E90-66A4B707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35804-156F-4667-9B6D-66DCAD8F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6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02BA1B-A03E-48D7-9F94-C19AB60C3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C6414-8CB0-4415-94A1-92139566C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BC90F-31DD-40A0-AAF8-8AD739508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4955D-0B11-407D-8C94-C4ECA5BAF87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42686-7F3C-4058-938F-50AAEE1BD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6A038-38F1-422E-9883-F320FA0EE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FBC1-31DB-4EF1-B2FB-05E26B7EA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9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7ECB0E-9659-4D9F-A48F-65DA048E6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32" y="336936"/>
            <a:ext cx="11707936" cy="618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3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Proschan, Michael (NIH/NIAID) [E]</dc:creator>
  <cp:lastModifiedBy>Pamela Shaw</cp:lastModifiedBy>
  <cp:revision>3</cp:revision>
  <dcterms:created xsi:type="dcterms:W3CDTF">2022-07-20T14:24:37Z</dcterms:created>
  <dcterms:modified xsi:type="dcterms:W3CDTF">2022-07-21T15:14:39Z</dcterms:modified>
</cp:coreProperties>
</file>